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1"/>
    <p:sldMasterId id="2147483651" r:id="rId2"/>
    <p:sldMasterId id="2147483690" r:id="rId3"/>
    <p:sldMasterId id="2147483703" r:id="rId4"/>
  </p:sldMasterIdLst>
  <p:notesMasterIdLst>
    <p:notesMasterId r:id="rId27"/>
  </p:notesMasterIdLst>
  <p:handoutMasterIdLst>
    <p:handoutMasterId r:id="rId28"/>
  </p:handoutMasterIdLst>
  <p:sldIdLst>
    <p:sldId id="261" r:id="rId5"/>
    <p:sldId id="361" r:id="rId6"/>
    <p:sldId id="363" r:id="rId7"/>
    <p:sldId id="362" r:id="rId8"/>
    <p:sldId id="364" r:id="rId9"/>
    <p:sldId id="366" r:id="rId10"/>
    <p:sldId id="365" r:id="rId11"/>
    <p:sldId id="369" r:id="rId12"/>
    <p:sldId id="370" r:id="rId13"/>
    <p:sldId id="396" r:id="rId14"/>
    <p:sldId id="373" r:id="rId15"/>
    <p:sldId id="378" r:id="rId16"/>
    <p:sldId id="398" r:id="rId17"/>
    <p:sldId id="388" r:id="rId18"/>
    <p:sldId id="389" r:id="rId19"/>
    <p:sldId id="391" r:id="rId20"/>
    <p:sldId id="392" r:id="rId21"/>
    <p:sldId id="394" r:id="rId22"/>
    <p:sldId id="360" r:id="rId23"/>
    <p:sldId id="399" r:id="rId24"/>
    <p:sldId id="395" r:id="rId25"/>
    <p:sldId id="384" r:id="rId26"/>
  </p:sldIdLst>
  <p:sldSz cx="9144000" cy="6858000" type="screen4x3"/>
  <p:notesSz cx="67945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99FF"/>
    <a:srgbClr val="008000"/>
    <a:srgbClr val="FF6600"/>
    <a:srgbClr val="00589C"/>
    <a:srgbClr val="FF3300"/>
    <a:srgbClr val="CC0000"/>
    <a:srgbClr val="C03E9E"/>
    <a:srgbClr val="CF68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2" autoAdjust="0"/>
    <p:restoredTop sz="88809" autoAdjust="0"/>
  </p:normalViewPr>
  <p:slideViewPr>
    <p:cSldViewPr>
      <p:cViewPr varScale="1">
        <p:scale>
          <a:sx n="73" d="100"/>
          <a:sy n="73" d="100"/>
        </p:scale>
        <p:origin x="-1382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396" y="-120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eil\Documents\1Schreibkram\talks\2017_MuT_GSI\diamant\spektru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TOF spectrum</a:t>
            </a:r>
          </a:p>
        </c:rich>
      </c:tx>
      <c:layout>
        <c:manualLayout>
          <c:xMode val="edge"/>
          <c:yMode val="edge"/>
          <c:x val="0.26485411198600173"/>
          <c:y val="0.27777777777777779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7090332458442694E-2"/>
          <c:y val="4.8703703703703714E-2"/>
          <c:w val="0.88191666666666668"/>
          <c:h val="0.8885881452318460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Tabelle1!$C$1</c:f>
              <c:strCache>
                <c:ptCount val="1"/>
                <c:pt idx="0">
                  <c:v>Energie</c:v>
                </c:pt>
              </c:strCache>
            </c:strRef>
          </c:tx>
          <c:marker>
            <c:symbol val="none"/>
          </c:marker>
          <c:xVal>
            <c:numRef>
              <c:f>Tabelle1!$C$23537:$C$40000</c:f>
              <c:numCache>
                <c:formatCode>0.00</c:formatCode>
                <c:ptCount val="16464"/>
                <c:pt idx="0">
                  <c:v>23.523272924073922</c:v>
                </c:pt>
                <c:pt idx="1">
                  <c:v>23.515873147594963</c:v>
                </c:pt>
                <c:pt idx="2">
                  <c:v>23.508476862216984</c:v>
                </c:pt>
                <c:pt idx="3">
                  <c:v>23.501084065744259</c:v>
                </c:pt>
                <c:pt idx="4">
                  <c:v>23.493694755982805</c:v>
                </c:pt>
                <c:pt idx="5">
                  <c:v>23.486308930740325</c:v>
                </c:pt>
                <c:pt idx="6">
                  <c:v>23.478926587826322</c:v>
                </c:pt>
                <c:pt idx="7">
                  <c:v>23.471547725051927</c:v>
                </c:pt>
                <c:pt idx="8">
                  <c:v>23.464172340230068</c:v>
                </c:pt>
                <c:pt idx="9">
                  <c:v>23.456800431175338</c:v>
                </c:pt>
                <c:pt idx="10">
                  <c:v>23.449431995704078</c:v>
                </c:pt>
                <c:pt idx="11">
                  <c:v>23.442067031634313</c:v>
                </c:pt>
                <c:pt idx="12">
                  <c:v>23.434705536785817</c:v>
                </c:pt>
                <c:pt idx="13">
                  <c:v>23.427347508980048</c:v>
                </c:pt>
                <c:pt idx="14">
                  <c:v>23.419992946040203</c:v>
                </c:pt>
                <c:pt idx="15">
                  <c:v>23.412641845791143</c:v>
                </c:pt>
                <c:pt idx="16">
                  <c:v>23.405294206059477</c:v>
                </c:pt>
                <c:pt idx="17">
                  <c:v>23.397950024673495</c:v>
                </c:pt>
                <c:pt idx="18">
                  <c:v>23.390609299463211</c:v>
                </c:pt>
                <c:pt idx="19">
                  <c:v>23.38327202826029</c:v>
                </c:pt>
                <c:pt idx="20">
                  <c:v>23.375938208898184</c:v>
                </c:pt>
                <c:pt idx="21">
                  <c:v>23.368607839211965</c:v>
                </c:pt>
                <c:pt idx="22">
                  <c:v>23.361280917038446</c:v>
                </c:pt>
                <c:pt idx="23">
                  <c:v>23.353957440216103</c:v>
                </c:pt>
                <c:pt idx="24">
                  <c:v>23.346637406585145</c:v>
                </c:pt>
                <c:pt idx="25">
                  <c:v>23.339320813987417</c:v>
                </c:pt>
                <c:pt idx="26">
                  <c:v>23.33200766026653</c:v>
                </c:pt>
                <c:pt idx="27">
                  <c:v>23.324697943267719</c:v>
                </c:pt>
                <c:pt idx="28">
                  <c:v>23.317391660837945</c:v>
                </c:pt>
                <c:pt idx="29">
                  <c:v>23.310088810825821</c:v>
                </c:pt>
                <c:pt idx="30">
                  <c:v>23.302789391081685</c:v>
                </c:pt>
                <c:pt idx="31">
                  <c:v>23.295493399457513</c:v>
                </c:pt>
                <c:pt idx="32">
                  <c:v>23.288200833807</c:v>
                </c:pt>
                <c:pt idx="33">
                  <c:v>23.280911691985498</c:v>
                </c:pt>
                <c:pt idx="34">
                  <c:v>23.273625971850063</c:v>
                </c:pt>
                <c:pt idx="35">
                  <c:v>23.266343671259389</c:v>
                </c:pt>
                <c:pt idx="36">
                  <c:v>23.259064788073875</c:v>
                </c:pt>
                <c:pt idx="37">
                  <c:v>23.25178932015557</c:v>
                </c:pt>
                <c:pt idx="38">
                  <c:v>23.244517265368227</c:v>
                </c:pt>
                <c:pt idx="39">
                  <c:v>23.237248621577216</c:v>
                </c:pt>
                <c:pt idx="40">
                  <c:v>23.229983386649653</c:v>
                </c:pt>
                <c:pt idx="41">
                  <c:v>23.222721558454246</c:v>
                </c:pt>
                <c:pt idx="42">
                  <c:v>23.21546313486142</c:v>
                </c:pt>
                <c:pt idx="43">
                  <c:v>23.208208113743218</c:v>
                </c:pt>
                <c:pt idx="44">
                  <c:v>23.200956492973397</c:v>
                </c:pt>
                <c:pt idx="45">
                  <c:v>23.193708270427319</c:v>
                </c:pt>
                <c:pt idx="46">
                  <c:v>23.18646344398206</c:v>
                </c:pt>
                <c:pt idx="47">
                  <c:v>23.179222011516313</c:v>
                </c:pt>
                <c:pt idx="48">
                  <c:v>23.17198397091045</c:v>
                </c:pt>
                <c:pt idx="49">
                  <c:v>23.164749320046482</c:v>
                </c:pt>
                <c:pt idx="50">
                  <c:v>23.157518056808087</c:v>
                </c:pt>
                <c:pt idx="51">
                  <c:v>23.150290179080578</c:v>
                </c:pt>
                <c:pt idx="52">
                  <c:v>23.14306568475094</c:v>
                </c:pt>
                <c:pt idx="53">
                  <c:v>23.135844571707771</c:v>
                </c:pt>
                <c:pt idx="54">
                  <c:v>23.128626837841363</c:v>
                </c:pt>
                <c:pt idx="55">
                  <c:v>23.121412481043613</c:v>
                </c:pt>
                <c:pt idx="56">
                  <c:v>23.114201499208093</c:v>
                </c:pt>
                <c:pt idx="57">
                  <c:v>23.106993890229976</c:v>
                </c:pt>
                <c:pt idx="58">
                  <c:v>23.09978965200613</c:v>
                </c:pt>
                <c:pt idx="59">
                  <c:v>23.092588782435005</c:v>
                </c:pt>
                <c:pt idx="60">
                  <c:v>23.085391279416733</c:v>
                </c:pt>
                <c:pt idx="61">
                  <c:v>23.078197140853067</c:v>
                </c:pt>
                <c:pt idx="62">
                  <c:v>23.071006364647378</c:v>
                </c:pt>
                <c:pt idx="63">
                  <c:v>23.063818948704704</c:v>
                </c:pt>
                <c:pt idx="64">
                  <c:v>23.056634890931669</c:v>
                </c:pt>
                <c:pt idx="65">
                  <c:v>23.04945418923657</c:v>
                </c:pt>
                <c:pt idx="66">
                  <c:v>23.042276841529329</c:v>
                </c:pt>
                <c:pt idx="67">
                  <c:v>23.03510284572145</c:v>
                </c:pt>
                <c:pt idx="68">
                  <c:v>23.027932199726109</c:v>
                </c:pt>
                <c:pt idx="69">
                  <c:v>23.020764901458101</c:v>
                </c:pt>
                <c:pt idx="70">
                  <c:v>23.013600948833808</c:v>
                </c:pt>
                <c:pt idx="71">
                  <c:v>23.006440339771277</c:v>
                </c:pt>
                <c:pt idx="72">
                  <c:v>22.999283072190142</c:v>
                </c:pt>
                <c:pt idx="73">
                  <c:v>22.992129144011681</c:v>
                </c:pt>
                <c:pt idx="74">
                  <c:v>22.984978553158747</c:v>
                </c:pt>
                <c:pt idx="75">
                  <c:v>22.97783129755587</c:v>
                </c:pt>
                <c:pt idx="76">
                  <c:v>22.970687375129135</c:v>
                </c:pt>
                <c:pt idx="77">
                  <c:v>22.963546783806276</c:v>
                </c:pt>
                <c:pt idx="78">
                  <c:v>22.956409521516608</c:v>
                </c:pt>
                <c:pt idx="79">
                  <c:v>22.949275586191089</c:v>
                </c:pt>
                <c:pt idx="80">
                  <c:v>22.94214497576224</c:v>
                </c:pt>
                <c:pt idx="81">
                  <c:v>22.93501768816423</c:v>
                </c:pt>
                <c:pt idx="82">
                  <c:v>22.927893721332808</c:v>
                </c:pt>
                <c:pt idx="83">
                  <c:v>22.920773073205346</c:v>
                </c:pt>
                <c:pt idx="84">
                  <c:v>22.913655741720792</c:v>
                </c:pt>
                <c:pt idx="85">
                  <c:v>22.906541724819707</c:v>
                </c:pt>
                <c:pt idx="86">
                  <c:v>22.899431020444251</c:v>
                </c:pt>
                <c:pt idx="87">
                  <c:v>22.892323626538175</c:v>
                </c:pt>
                <c:pt idx="88">
                  <c:v>22.885219541046826</c:v>
                </c:pt>
                <c:pt idx="89">
                  <c:v>22.878118761917161</c:v>
                </c:pt>
                <c:pt idx="90">
                  <c:v>22.871021287097701</c:v>
                </c:pt>
                <c:pt idx="91">
                  <c:v>22.863927114538594</c:v>
                </c:pt>
                <c:pt idx="92">
                  <c:v>22.856836242191527</c:v>
                </c:pt>
                <c:pt idx="93">
                  <c:v>22.849748668009827</c:v>
                </c:pt>
                <c:pt idx="94">
                  <c:v>22.842664389948371</c:v>
                </c:pt>
                <c:pt idx="95">
                  <c:v>22.835583405963639</c:v>
                </c:pt>
                <c:pt idx="96">
                  <c:v>22.828505714013691</c:v>
                </c:pt>
                <c:pt idx="97">
                  <c:v>22.821431312058174</c:v>
                </c:pt>
                <c:pt idx="98">
                  <c:v>22.814360198058296</c:v>
                </c:pt>
                <c:pt idx="99">
                  <c:v>22.807292369976867</c:v>
                </c:pt>
                <c:pt idx="100">
                  <c:v>22.800227825778254</c:v>
                </c:pt>
                <c:pt idx="101">
                  <c:v>22.793166563428429</c:v>
                </c:pt>
                <c:pt idx="102">
                  <c:v>22.786108580894894</c:v>
                </c:pt>
                <c:pt idx="103">
                  <c:v>22.779053876146776</c:v>
                </c:pt>
                <c:pt idx="104">
                  <c:v>22.772002447154737</c:v>
                </c:pt>
                <c:pt idx="105">
                  <c:v>22.764954291891023</c:v>
                </c:pt>
                <c:pt idx="106">
                  <c:v>22.757909408329446</c:v>
                </c:pt>
                <c:pt idx="107">
                  <c:v>22.750867794445387</c:v>
                </c:pt>
                <c:pt idx="108">
                  <c:v>22.743829448215781</c:v>
                </c:pt>
                <c:pt idx="109">
                  <c:v>22.736794367619147</c:v>
                </c:pt>
                <c:pt idx="110">
                  <c:v>22.729762550635559</c:v>
                </c:pt>
                <c:pt idx="111">
                  <c:v>22.722733995246656</c:v>
                </c:pt>
                <c:pt idx="112">
                  <c:v>22.71570869943562</c:v>
                </c:pt>
                <c:pt idx="113">
                  <c:v>22.708686661187215</c:v>
                </c:pt>
                <c:pt idx="114">
                  <c:v>22.701667878487743</c:v>
                </c:pt>
                <c:pt idx="115">
                  <c:v>22.694652349325079</c:v>
                </c:pt>
                <c:pt idx="116">
                  <c:v>22.687640071688623</c:v>
                </c:pt>
                <c:pt idx="117">
                  <c:v>22.680631043569381</c:v>
                </c:pt>
                <c:pt idx="118">
                  <c:v>22.673625262959845</c:v>
                </c:pt>
                <c:pt idx="119">
                  <c:v>22.666622727854119</c:v>
                </c:pt>
                <c:pt idx="120">
                  <c:v>22.659623436247802</c:v>
                </c:pt>
                <c:pt idx="121">
                  <c:v>22.652627386138082</c:v>
                </c:pt>
                <c:pt idx="122">
                  <c:v>22.645634575523655</c:v>
                </c:pt>
                <c:pt idx="123">
                  <c:v>22.638645002404797</c:v>
                </c:pt>
                <c:pt idx="124">
                  <c:v>22.631658664783306</c:v>
                </c:pt>
                <c:pt idx="125">
                  <c:v>22.624675560662531</c:v>
                </c:pt>
                <c:pt idx="126">
                  <c:v>22.617695688047345</c:v>
                </c:pt>
                <c:pt idx="127">
                  <c:v>22.610719044944194</c:v>
                </c:pt>
                <c:pt idx="128">
                  <c:v>22.603745629361004</c:v>
                </c:pt>
                <c:pt idx="129">
                  <c:v>22.596775439307301</c:v>
                </c:pt>
                <c:pt idx="130">
                  <c:v>22.589808472794086</c:v>
                </c:pt>
                <c:pt idx="131">
                  <c:v>22.582844727833955</c:v>
                </c:pt>
                <c:pt idx="132">
                  <c:v>22.575884202440974</c:v>
                </c:pt>
                <c:pt idx="133">
                  <c:v>22.568926894630788</c:v>
                </c:pt>
                <c:pt idx="134">
                  <c:v>22.561972802420534</c:v>
                </c:pt>
                <c:pt idx="135">
                  <c:v>22.55502192382891</c:v>
                </c:pt>
                <c:pt idx="136">
                  <c:v>22.548074256876095</c:v>
                </c:pt>
                <c:pt idx="137">
                  <c:v>22.541129799583835</c:v>
                </c:pt>
                <c:pt idx="138">
                  <c:v>22.534188549975383</c:v>
                </c:pt>
                <c:pt idx="139">
                  <c:v>22.527250506075521</c:v>
                </c:pt>
                <c:pt idx="140">
                  <c:v>22.520315665910527</c:v>
                </c:pt>
                <c:pt idx="141">
                  <c:v>22.513384027508231</c:v>
                </c:pt>
                <c:pt idx="142">
                  <c:v>22.506455588897946</c:v>
                </c:pt>
                <c:pt idx="143">
                  <c:v>22.49953034811054</c:v>
                </c:pt>
                <c:pt idx="144">
                  <c:v>22.49260830317834</c:v>
                </c:pt>
                <c:pt idx="145">
                  <c:v>22.485689452135261</c:v>
                </c:pt>
                <c:pt idx="146">
                  <c:v>22.478773793016664</c:v>
                </c:pt>
                <c:pt idx="147">
                  <c:v>22.471861323859468</c:v>
                </c:pt>
                <c:pt idx="148">
                  <c:v>22.464952042702041</c:v>
                </c:pt>
                <c:pt idx="149">
                  <c:v>22.458045947584342</c:v>
                </c:pt>
                <c:pt idx="150">
                  <c:v>22.451143036547744</c:v>
                </c:pt>
                <c:pt idx="151">
                  <c:v>22.444243307635205</c:v>
                </c:pt>
                <c:pt idx="152">
                  <c:v>22.437346758891131</c:v>
                </c:pt>
                <c:pt idx="153">
                  <c:v>22.430453388361475</c:v>
                </c:pt>
                <c:pt idx="154">
                  <c:v>22.423563194093646</c:v>
                </c:pt>
                <c:pt idx="155">
                  <c:v>22.416676174136587</c:v>
                </c:pt>
                <c:pt idx="156">
                  <c:v>22.40979232654071</c:v>
                </c:pt>
                <c:pt idx="157">
                  <c:v>22.402911649357957</c:v>
                </c:pt>
                <c:pt idx="158">
                  <c:v>22.396034140641717</c:v>
                </c:pt>
                <c:pt idx="159">
                  <c:v>22.389159798446943</c:v>
                </c:pt>
                <c:pt idx="160">
                  <c:v>22.38228862083001</c:v>
                </c:pt>
                <c:pt idx="161">
                  <c:v>22.375420605848834</c:v>
                </c:pt>
                <c:pt idx="162">
                  <c:v>22.368555751562781</c:v>
                </c:pt>
                <c:pt idx="163">
                  <c:v>22.361694056032743</c:v>
                </c:pt>
                <c:pt idx="164">
                  <c:v>22.354835517321053</c:v>
                </c:pt>
                <c:pt idx="165">
                  <c:v>22.347980133491586</c:v>
                </c:pt>
                <c:pt idx="166">
                  <c:v>22.34112790260966</c:v>
                </c:pt>
                <c:pt idx="167">
                  <c:v>22.334278822742093</c:v>
                </c:pt>
                <c:pt idx="168">
                  <c:v>22.327432891957169</c:v>
                </c:pt>
                <c:pt idx="169">
                  <c:v>22.32059010832468</c:v>
                </c:pt>
                <c:pt idx="170">
                  <c:v>22.31375046991586</c:v>
                </c:pt>
                <c:pt idx="171">
                  <c:v>22.30691397480345</c:v>
                </c:pt>
                <c:pt idx="172">
                  <c:v>22.300080621061639</c:v>
                </c:pt>
                <c:pt idx="173">
                  <c:v>22.293250406766141</c:v>
                </c:pt>
                <c:pt idx="174">
                  <c:v>22.28642332999409</c:v>
                </c:pt>
                <c:pt idx="175">
                  <c:v>22.279599388824117</c:v>
                </c:pt>
                <c:pt idx="176">
                  <c:v>22.272778581336308</c:v>
                </c:pt>
                <c:pt idx="177">
                  <c:v>22.265960905612246</c:v>
                </c:pt>
                <c:pt idx="178">
                  <c:v>22.259146359734945</c:v>
                </c:pt>
                <c:pt idx="179">
                  <c:v>22.252334941788916</c:v>
                </c:pt>
                <c:pt idx="180">
                  <c:v>22.245526649860125</c:v>
                </c:pt>
                <c:pt idx="181">
                  <c:v>22.238721482036013</c:v>
                </c:pt>
                <c:pt idx="182">
                  <c:v>22.231919436405448</c:v>
                </c:pt>
                <c:pt idx="183">
                  <c:v>22.225120511058805</c:v>
                </c:pt>
                <c:pt idx="184">
                  <c:v>22.218324704087873</c:v>
                </c:pt>
                <c:pt idx="185">
                  <c:v>22.211532013585952</c:v>
                </c:pt>
                <c:pt idx="186">
                  <c:v>22.204742437647727</c:v>
                </c:pt>
                <c:pt idx="187">
                  <c:v>22.197955974369435</c:v>
                </c:pt>
                <c:pt idx="188">
                  <c:v>22.191172621848676</c:v>
                </c:pt>
                <c:pt idx="189">
                  <c:v>22.184392378184562</c:v>
                </c:pt>
                <c:pt idx="190">
                  <c:v>22.177615241477625</c:v>
                </c:pt>
                <c:pt idx="191">
                  <c:v>22.17084120982987</c:v>
                </c:pt>
                <c:pt idx="192">
                  <c:v>22.164070281344713</c:v>
                </c:pt>
                <c:pt idx="193">
                  <c:v>22.157302454127073</c:v>
                </c:pt>
                <c:pt idx="194">
                  <c:v>22.150537726283275</c:v>
                </c:pt>
                <c:pt idx="195">
                  <c:v>22.143776095921115</c:v>
                </c:pt>
                <c:pt idx="196">
                  <c:v>22.137017561149801</c:v>
                </c:pt>
                <c:pt idx="197">
                  <c:v>22.130262120080015</c:v>
                </c:pt>
                <c:pt idx="198">
                  <c:v>22.123509770823851</c:v>
                </c:pt>
                <c:pt idx="199">
                  <c:v>22.116760511494881</c:v>
                </c:pt>
                <c:pt idx="200">
                  <c:v>22.110014340208057</c:v>
                </c:pt>
                <c:pt idx="201">
                  <c:v>22.103271255079846</c:v>
                </c:pt>
                <c:pt idx="202">
                  <c:v>22.096531254228086</c:v>
                </c:pt>
                <c:pt idx="203">
                  <c:v>22.08979433577208</c:v>
                </c:pt>
                <c:pt idx="204">
                  <c:v>22.083060497832552</c:v>
                </c:pt>
                <c:pt idx="205">
                  <c:v>22.076329738531673</c:v>
                </c:pt>
                <c:pt idx="206">
                  <c:v>22.069602055993016</c:v>
                </c:pt>
                <c:pt idx="207">
                  <c:v>22.06287744834162</c:v>
                </c:pt>
                <c:pt idx="208">
                  <c:v>22.056155913703922</c:v>
                </c:pt>
                <c:pt idx="209">
                  <c:v>22.049437450207812</c:v>
                </c:pt>
                <c:pt idx="210">
                  <c:v>22.042722055982583</c:v>
                </c:pt>
                <c:pt idx="211">
                  <c:v>22.036009729158966</c:v>
                </c:pt>
                <c:pt idx="212">
                  <c:v>22.029300467869092</c:v>
                </c:pt>
                <c:pt idx="213">
                  <c:v>22.022594270246554</c:v>
                </c:pt>
                <c:pt idx="214">
                  <c:v>22.015891134426319</c:v>
                </c:pt>
                <c:pt idx="215">
                  <c:v>22.009191058544815</c:v>
                </c:pt>
                <c:pt idx="216">
                  <c:v>22.002494040739869</c:v>
                </c:pt>
                <c:pt idx="217">
                  <c:v>21.995800079150698</c:v>
                </c:pt>
                <c:pt idx="218">
                  <c:v>21.989109171917988</c:v>
                </c:pt>
                <c:pt idx="219">
                  <c:v>21.982421317183814</c:v>
                </c:pt>
                <c:pt idx="220">
                  <c:v>21.975736513091633</c:v>
                </c:pt>
                <c:pt idx="221">
                  <c:v>21.969054757786356</c:v>
                </c:pt>
                <c:pt idx="222">
                  <c:v>21.962376049414303</c:v>
                </c:pt>
                <c:pt idx="223">
                  <c:v>21.955700386123159</c:v>
                </c:pt>
                <c:pt idx="224">
                  <c:v>21.949027766062073</c:v>
                </c:pt>
                <c:pt idx="225">
                  <c:v>21.942358187381544</c:v>
                </c:pt>
                <c:pt idx="226">
                  <c:v>21.935691648233529</c:v>
                </c:pt>
                <c:pt idx="227">
                  <c:v>21.929028146771348</c:v>
                </c:pt>
                <c:pt idx="228">
                  <c:v>21.922367681149751</c:v>
                </c:pt>
                <c:pt idx="229">
                  <c:v>21.915710249524864</c:v>
                </c:pt>
                <c:pt idx="230">
                  <c:v>21.909055850054241</c:v>
                </c:pt>
                <c:pt idx="231">
                  <c:v>21.902404480896802</c:v>
                </c:pt>
                <c:pt idx="232">
                  <c:v>21.895756140212896</c:v>
                </c:pt>
                <c:pt idx="233">
                  <c:v>21.889110826164242</c:v>
                </c:pt>
                <c:pt idx="234">
                  <c:v>21.882468536913972</c:v>
                </c:pt>
                <c:pt idx="235">
                  <c:v>21.875829270626586</c:v>
                </c:pt>
                <c:pt idx="236">
                  <c:v>21.869193025468025</c:v>
                </c:pt>
                <c:pt idx="237">
                  <c:v>21.862559799605567</c:v>
                </c:pt>
                <c:pt idx="238">
                  <c:v>21.855929591207914</c:v>
                </c:pt>
                <c:pt idx="239">
                  <c:v>21.849302398445126</c:v>
                </c:pt>
                <c:pt idx="240">
                  <c:v>21.842678219488693</c:v>
                </c:pt>
                <c:pt idx="241">
                  <c:v>21.836057052511439</c:v>
                </c:pt>
                <c:pt idx="242">
                  <c:v>21.829438895687613</c:v>
                </c:pt>
                <c:pt idx="243">
                  <c:v>21.822823747192839</c:v>
                </c:pt>
                <c:pt idx="244">
                  <c:v>21.816211605204117</c:v>
                </c:pt>
                <c:pt idx="245">
                  <c:v>21.809602467899815</c:v>
                </c:pt>
                <c:pt idx="246">
                  <c:v>21.802996333459713</c:v>
                </c:pt>
                <c:pt idx="247">
                  <c:v>21.796393200064923</c:v>
                </c:pt>
                <c:pt idx="248">
                  <c:v>21.789793065897996</c:v>
                </c:pt>
                <c:pt idx="249">
                  <c:v>21.783195929142778</c:v>
                </c:pt>
                <c:pt idx="250">
                  <c:v>21.776601787984578</c:v>
                </c:pt>
                <c:pt idx="251">
                  <c:v>21.770010640610007</c:v>
                </c:pt>
                <c:pt idx="252">
                  <c:v>21.763422485207101</c:v>
                </c:pt>
                <c:pt idx="253">
                  <c:v>21.756837319965214</c:v>
                </c:pt>
                <c:pt idx="254">
                  <c:v>21.750255143075115</c:v>
                </c:pt>
                <c:pt idx="255">
                  <c:v>21.743675952728918</c:v>
                </c:pt>
                <c:pt idx="256">
                  <c:v>21.737099747120098</c:v>
                </c:pt>
                <c:pt idx="257">
                  <c:v>21.730526524443523</c:v>
                </c:pt>
                <c:pt idx="258">
                  <c:v>21.723956282895415</c:v>
                </c:pt>
                <c:pt idx="259">
                  <c:v>21.717389020673327</c:v>
                </c:pt>
                <c:pt idx="260">
                  <c:v>21.710824735976228</c:v>
                </c:pt>
                <c:pt idx="261">
                  <c:v>21.704263427004403</c:v>
                </c:pt>
                <c:pt idx="262">
                  <c:v>21.69770509195952</c:v>
                </c:pt>
                <c:pt idx="263">
                  <c:v>21.691149729044582</c:v>
                </c:pt>
                <c:pt idx="264">
                  <c:v>21.684597336464005</c:v>
                </c:pt>
                <c:pt idx="265">
                  <c:v>21.67804791242348</c:v>
                </c:pt>
                <c:pt idx="266">
                  <c:v>21.67150145513013</c:v>
                </c:pt>
                <c:pt idx="267">
                  <c:v>21.664957962792371</c:v>
                </c:pt>
                <c:pt idx="268">
                  <c:v>21.658417433620009</c:v>
                </c:pt>
                <c:pt idx="269">
                  <c:v>21.651879865824178</c:v>
                </c:pt>
                <c:pt idx="270">
                  <c:v>21.645345257617375</c:v>
                </c:pt>
                <c:pt idx="271">
                  <c:v>21.638813607213443</c:v>
                </c:pt>
                <c:pt idx="272">
                  <c:v>21.632284912827583</c:v>
                </c:pt>
                <c:pt idx="273">
                  <c:v>21.625759172676315</c:v>
                </c:pt>
                <c:pt idx="274">
                  <c:v>21.619236384977533</c:v>
                </c:pt>
                <c:pt idx="275">
                  <c:v>21.612716547950441</c:v>
                </c:pt>
                <c:pt idx="276">
                  <c:v>21.606199659815626</c:v>
                </c:pt>
                <c:pt idx="277">
                  <c:v>21.599685718794969</c:v>
                </c:pt>
                <c:pt idx="278">
                  <c:v>21.593174723111758</c:v>
                </c:pt>
                <c:pt idx="279">
                  <c:v>21.586666670990546</c:v>
                </c:pt>
                <c:pt idx="280">
                  <c:v>21.58016156065727</c:v>
                </c:pt>
                <c:pt idx="281">
                  <c:v>21.573659390339184</c:v>
                </c:pt>
                <c:pt idx="282">
                  <c:v>21.567160158264898</c:v>
                </c:pt>
                <c:pt idx="283">
                  <c:v>21.560663862664317</c:v>
                </c:pt>
                <c:pt idx="284">
                  <c:v>21.554170501768713</c:v>
                </c:pt>
                <c:pt idx="285">
                  <c:v>21.547680073810689</c:v>
                </c:pt>
                <c:pt idx="286">
                  <c:v>21.541192577024166</c:v>
                </c:pt>
                <c:pt idx="287">
                  <c:v>21.534708009644387</c:v>
                </c:pt>
                <c:pt idx="288">
                  <c:v>21.528226369907948</c:v>
                </c:pt>
                <c:pt idx="289">
                  <c:v>21.521747656052735</c:v>
                </c:pt>
                <c:pt idx="290">
                  <c:v>21.515271866318002</c:v>
                </c:pt>
                <c:pt idx="291">
                  <c:v>21.50879899894429</c:v>
                </c:pt>
                <c:pt idx="292">
                  <c:v>21.502329052173494</c:v>
                </c:pt>
                <c:pt idx="293">
                  <c:v>21.495862024248801</c:v>
                </c:pt>
                <c:pt idx="294">
                  <c:v>21.489397913414756</c:v>
                </c:pt>
                <c:pt idx="295">
                  <c:v>21.482936717917177</c:v>
                </c:pt>
                <c:pt idx="296">
                  <c:v>21.476478436003248</c:v>
                </c:pt>
                <c:pt idx="297">
                  <c:v>21.470023065921421</c:v>
                </c:pt>
                <c:pt idx="298">
                  <c:v>21.463570605921504</c:v>
                </c:pt>
                <c:pt idx="299">
                  <c:v>21.457121054254607</c:v>
                </c:pt>
                <c:pt idx="300">
                  <c:v>21.450674409173164</c:v>
                </c:pt>
                <c:pt idx="301">
                  <c:v>21.444230668930889</c:v>
                </c:pt>
                <c:pt idx="302">
                  <c:v>21.437789831782844</c:v>
                </c:pt>
                <c:pt idx="303">
                  <c:v>21.431351895985372</c:v>
                </c:pt>
                <c:pt idx="304">
                  <c:v>21.424916859796149</c:v>
                </c:pt>
                <c:pt idx="305">
                  <c:v>21.41848472147413</c:v>
                </c:pt>
                <c:pt idx="306">
                  <c:v>21.412055479279619</c:v>
                </c:pt>
                <c:pt idx="307">
                  <c:v>21.405629131474186</c:v>
                </c:pt>
                <c:pt idx="308">
                  <c:v>21.399205676320729</c:v>
                </c:pt>
                <c:pt idx="309">
                  <c:v>21.392785112083423</c:v>
                </c:pt>
                <c:pt idx="310">
                  <c:v>21.386367437027783</c:v>
                </c:pt>
                <c:pt idx="311">
                  <c:v>21.379952649420584</c:v>
                </c:pt>
                <c:pt idx="312">
                  <c:v>21.37354074752993</c:v>
                </c:pt>
                <c:pt idx="313">
                  <c:v>21.367131729625214</c:v>
                </c:pt>
                <c:pt idx="314">
                  <c:v>21.360725593977129</c:v>
                </c:pt>
                <c:pt idx="315">
                  <c:v>21.354322338857646</c:v>
                </c:pt>
                <c:pt idx="316">
                  <c:v>21.347921962540063</c:v>
                </c:pt>
                <c:pt idx="317">
                  <c:v>21.341524463298935</c:v>
                </c:pt>
                <c:pt idx="318">
                  <c:v>21.335129839410143</c:v>
                </c:pt>
                <c:pt idx="319">
                  <c:v>21.328738089150825</c:v>
                </c:pt>
                <c:pt idx="320">
                  <c:v>21.322349210799462</c:v>
                </c:pt>
                <c:pt idx="321">
                  <c:v>21.315963202635757</c:v>
                </c:pt>
                <c:pt idx="322">
                  <c:v>21.309580062940764</c:v>
                </c:pt>
                <c:pt idx="323">
                  <c:v>21.303199789996764</c:v>
                </c:pt>
                <c:pt idx="324">
                  <c:v>21.296822382087385</c:v>
                </c:pt>
                <c:pt idx="325">
                  <c:v>21.290447837497474</c:v>
                </c:pt>
                <c:pt idx="326">
                  <c:v>21.284076154513219</c:v>
                </c:pt>
                <c:pt idx="327">
                  <c:v>21.277707331422054</c:v>
                </c:pt>
                <c:pt idx="328">
                  <c:v>21.271341366512733</c:v>
                </c:pt>
                <c:pt idx="329">
                  <c:v>21.264978258075228</c:v>
                </c:pt>
                <c:pt idx="330">
                  <c:v>21.258618004400851</c:v>
                </c:pt>
                <c:pt idx="331">
                  <c:v>21.252260603782144</c:v>
                </c:pt>
                <c:pt idx="332">
                  <c:v>21.245906054512968</c:v>
                </c:pt>
                <c:pt idx="333">
                  <c:v>21.239554354888408</c:v>
                </c:pt>
                <c:pt idx="334">
                  <c:v>21.233205503204886</c:v>
                </c:pt>
                <c:pt idx="335">
                  <c:v>21.226859497760042</c:v>
                </c:pt>
                <c:pt idx="336">
                  <c:v>21.220516336852828</c:v>
                </c:pt>
                <c:pt idx="337">
                  <c:v>21.214176018783427</c:v>
                </c:pt>
                <c:pt idx="338">
                  <c:v>21.207838541853331</c:v>
                </c:pt>
                <c:pt idx="339">
                  <c:v>21.201503904365264</c:v>
                </c:pt>
                <c:pt idx="340">
                  <c:v>21.195172104623246</c:v>
                </c:pt>
                <c:pt idx="341">
                  <c:v>21.188843140932551</c:v>
                </c:pt>
                <c:pt idx="342">
                  <c:v>21.182517011599725</c:v>
                </c:pt>
                <c:pt idx="343">
                  <c:v>21.176193714932559</c:v>
                </c:pt>
                <c:pt idx="344">
                  <c:v>21.169873249240137</c:v>
                </c:pt>
                <c:pt idx="345">
                  <c:v>21.163555612832763</c:v>
                </c:pt>
                <c:pt idx="346">
                  <c:v>21.157240804022052</c:v>
                </c:pt>
                <c:pt idx="347">
                  <c:v>21.150928821120818</c:v>
                </c:pt>
                <c:pt idx="348">
                  <c:v>21.144619662443212</c:v>
                </c:pt>
                <c:pt idx="349">
                  <c:v>21.138313326304559</c:v>
                </c:pt>
                <c:pt idx="350">
                  <c:v>21.132009811021508</c:v>
                </c:pt>
                <c:pt idx="351">
                  <c:v>21.125709114911903</c:v>
                </c:pt>
                <c:pt idx="352">
                  <c:v>21.119411236294898</c:v>
                </c:pt>
                <c:pt idx="353">
                  <c:v>21.113116173490848</c:v>
                </c:pt>
                <c:pt idx="354">
                  <c:v>21.106823924821395</c:v>
                </c:pt>
                <c:pt idx="355">
                  <c:v>21.10053448860943</c:v>
                </c:pt>
                <c:pt idx="356">
                  <c:v>21.094247863179085</c:v>
                </c:pt>
                <c:pt idx="357">
                  <c:v>21.087964046855713</c:v>
                </c:pt>
                <c:pt idx="358">
                  <c:v>21.081683037965977</c:v>
                </c:pt>
                <c:pt idx="359">
                  <c:v>21.075404834837716</c:v>
                </c:pt>
                <c:pt idx="360">
                  <c:v>21.069129435800068</c:v>
                </c:pt>
                <c:pt idx="361">
                  <c:v>21.062856839183372</c:v>
                </c:pt>
                <c:pt idx="362">
                  <c:v>21.056587043319258</c:v>
                </c:pt>
                <c:pt idx="363">
                  <c:v>21.050320046540545</c:v>
                </c:pt>
                <c:pt idx="364">
                  <c:v>21.04405584718134</c:v>
                </c:pt>
                <c:pt idx="365">
                  <c:v>21.037794443576946</c:v>
                </c:pt>
                <c:pt idx="366">
                  <c:v>21.031535834063941</c:v>
                </c:pt>
                <c:pt idx="367">
                  <c:v>21.025280016980108</c:v>
                </c:pt>
                <c:pt idx="368">
                  <c:v>21.019026990664489</c:v>
                </c:pt>
                <c:pt idx="369">
                  <c:v>21.012776753457359</c:v>
                </c:pt>
                <c:pt idx="370">
                  <c:v>21.006529303700212</c:v>
                </c:pt>
                <c:pt idx="371">
                  <c:v>21.000284639735785</c:v>
                </c:pt>
                <c:pt idx="372">
                  <c:v>20.994042759908055</c:v>
                </c:pt>
                <c:pt idx="373">
                  <c:v>20.987803662562204</c:v>
                </c:pt>
                <c:pt idx="374">
                  <c:v>20.981567346044667</c:v>
                </c:pt>
                <c:pt idx="375">
                  <c:v>20.975333808703095</c:v>
                </c:pt>
                <c:pt idx="376">
                  <c:v>20.969103048886371</c:v>
                </c:pt>
                <c:pt idx="377">
                  <c:v>20.962875064944612</c:v>
                </c:pt>
                <c:pt idx="378">
                  <c:v>20.956649855229134</c:v>
                </c:pt>
                <c:pt idx="379">
                  <c:v>20.950427418092509</c:v>
                </c:pt>
                <c:pt idx="380">
                  <c:v>20.944207751888502</c:v>
                </c:pt>
                <c:pt idx="381">
                  <c:v>20.937990854972124</c:v>
                </c:pt>
                <c:pt idx="382">
                  <c:v>20.931776725699585</c:v>
                </c:pt>
                <c:pt idx="383">
                  <c:v>20.925565362428351</c:v>
                </c:pt>
                <c:pt idx="384">
                  <c:v>20.919356763517055</c:v>
                </c:pt>
                <c:pt idx="385">
                  <c:v>20.913150927325585</c:v>
                </c:pt>
                <c:pt idx="386">
                  <c:v>20.906947852215026</c:v>
                </c:pt>
                <c:pt idx="387">
                  <c:v>20.900747536547698</c:v>
                </c:pt>
                <c:pt idx="388">
                  <c:v>20.894549978687106</c:v>
                </c:pt>
                <c:pt idx="389">
                  <c:v>20.888355176997997</c:v>
                </c:pt>
                <c:pt idx="390">
                  <c:v>20.882163129846326</c:v>
                </c:pt>
                <c:pt idx="391">
                  <c:v>20.875973835599229</c:v>
                </c:pt>
                <c:pt idx="392">
                  <c:v>20.869787292625073</c:v>
                </c:pt>
                <c:pt idx="393">
                  <c:v>20.863603499293472</c:v>
                </c:pt>
                <c:pt idx="394">
                  <c:v>20.857422453975154</c:v>
                </c:pt>
                <c:pt idx="395">
                  <c:v>20.851244155042167</c:v>
                </c:pt>
                <c:pt idx="396">
                  <c:v>20.845068600867645</c:v>
                </c:pt>
                <c:pt idx="397">
                  <c:v>20.838895789826051</c:v>
                </c:pt>
                <c:pt idx="398">
                  <c:v>20.832725720292924</c:v>
                </c:pt>
                <c:pt idx="399">
                  <c:v>20.826558390645108</c:v>
                </c:pt>
                <c:pt idx="400">
                  <c:v>20.820393799260614</c:v>
                </c:pt>
                <c:pt idx="401">
                  <c:v>20.814231944518632</c:v>
                </c:pt>
                <c:pt idx="402">
                  <c:v>20.808072824799574</c:v>
                </c:pt>
                <c:pt idx="403">
                  <c:v>20.801916438485033</c:v>
                </c:pt>
                <c:pt idx="404">
                  <c:v>20.795762783957827</c:v>
                </c:pt>
                <c:pt idx="405">
                  <c:v>20.789611859601933</c:v>
                </c:pt>
                <c:pt idx="406">
                  <c:v>20.783463663802543</c:v>
                </c:pt>
                <c:pt idx="407">
                  <c:v>20.777318194946076</c:v>
                </c:pt>
                <c:pt idx="408">
                  <c:v>20.77117545142006</c:v>
                </c:pt>
                <c:pt idx="409">
                  <c:v>20.76503543161331</c:v>
                </c:pt>
                <c:pt idx="410">
                  <c:v>20.758898133915736</c:v>
                </c:pt>
                <c:pt idx="411">
                  <c:v>20.752763556718538</c:v>
                </c:pt>
                <c:pt idx="412">
                  <c:v>20.746631698414006</c:v>
                </c:pt>
                <c:pt idx="413">
                  <c:v>20.740502557395693</c:v>
                </c:pt>
                <c:pt idx="414">
                  <c:v>20.734376132058308</c:v>
                </c:pt>
                <c:pt idx="415">
                  <c:v>20.728252420797745</c:v>
                </c:pt>
                <c:pt idx="416">
                  <c:v>20.722131422011081</c:v>
                </c:pt>
                <c:pt idx="417">
                  <c:v>20.716013134096574</c:v>
                </c:pt>
                <c:pt idx="418">
                  <c:v>20.709897555453686</c:v>
                </c:pt>
                <c:pt idx="419">
                  <c:v>20.703784684483033</c:v>
                </c:pt>
                <c:pt idx="420">
                  <c:v>20.697674519586407</c:v>
                </c:pt>
                <c:pt idx="421">
                  <c:v>20.691567059166839</c:v>
                </c:pt>
                <c:pt idx="422">
                  <c:v>20.685462301628434</c:v>
                </c:pt>
                <c:pt idx="423">
                  <c:v>20.679360245376593</c:v>
                </c:pt>
                <c:pt idx="424">
                  <c:v>20.673260888817772</c:v>
                </c:pt>
                <c:pt idx="425">
                  <c:v>20.667164230359724</c:v>
                </c:pt>
                <c:pt idx="426">
                  <c:v>20.661070268411251</c:v>
                </c:pt>
                <c:pt idx="427">
                  <c:v>20.654979001382433</c:v>
                </c:pt>
                <c:pt idx="428">
                  <c:v>20.648890427684474</c:v>
                </c:pt>
                <c:pt idx="429">
                  <c:v>20.642804545729742</c:v>
                </c:pt>
                <c:pt idx="430">
                  <c:v>20.636721353931804</c:v>
                </c:pt>
                <c:pt idx="431">
                  <c:v>20.630640850705362</c:v>
                </c:pt>
                <c:pt idx="432">
                  <c:v>20.624563034466313</c:v>
                </c:pt>
                <c:pt idx="433">
                  <c:v>20.618487903631699</c:v>
                </c:pt>
                <c:pt idx="434">
                  <c:v>20.612415456619733</c:v>
                </c:pt>
                <c:pt idx="435">
                  <c:v>20.606345691849835</c:v>
                </c:pt>
                <c:pt idx="436">
                  <c:v>20.600278607742496</c:v>
                </c:pt>
                <c:pt idx="437">
                  <c:v>20.594214202719481</c:v>
                </c:pt>
                <c:pt idx="438">
                  <c:v>20.588152475203607</c:v>
                </c:pt>
                <c:pt idx="439">
                  <c:v>20.58209342361895</c:v>
                </c:pt>
                <c:pt idx="440">
                  <c:v>20.576037046390656</c:v>
                </c:pt>
                <c:pt idx="441">
                  <c:v>20.5699833419451</c:v>
                </c:pt>
                <c:pt idx="442">
                  <c:v>20.563932308709795</c:v>
                </c:pt>
                <c:pt idx="443">
                  <c:v>20.557883945113378</c:v>
                </c:pt>
                <c:pt idx="444">
                  <c:v>20.551838249585682</c:v>
                </c:pt>
                <c:pt idx="445">
                  <c:v>20.545795220557668</c:v>
                </c:pt>
                <c:pt idx="446">
                  <c:v>20.539754856461474</c:v>
                </c:pt>
                <c:pt idx="447">
                  <c:v>20.533717155730358</c:v>
                </c:pt>
                <c:pt idx="448">
                  <c:v>20.527682116798744</c:v>
                </c:pt>
                <c:pt idx="449">
                  <c:v>20.521649738102255</c:v>
                </c:pt>
                <c:pt idx="450">
                  <c:v>20.515620018077552</c:v>
                </c:pt>
                <c:pt idx="451">
                  <c:v>20.509592955162571</c:v>
                </c:pt>
                <c:pt idx="452">
                  <c:v>20.503568547796284</c:v>
                </c:pt>
                <c:pt idx="453">
                  <c:v>20.497546794418906</c:v>
                </c:pt>
                <c:pt idx="454">
                  <c:v>20.491527693471696</c:v>
                </c:pt>
                <c:pt idx="455">
                  <c:v>20.485511243397148</c:v>
                </c:pt>
                <c:pt idx="456">
                  <c:v>20.47949744263887</c:v>
                </c:pt>
                <c:pt idx="457">
                  <c:v>20.473486289641578</c:v>
                </c:pt>
                <c:pt idx="458">
                  <c:v>20.467477782851176</c:v>
                </c:pt>
                <c:pt idx="459">
                  <c:v>20.461471920714668</c:v>
                </c:pt>
                <c:pt idx="460">
                  <c:v>20.455468701680239</c:v>
                </c:pt>
                <c:pt idx="461">
                  <c:v>20.449468124197171</c:v>
                </c:pt>
                <c:pt idx="462">
                  <c:v>20.443470186715896</c:v>
                </c:pt>
                <c:pt idx="463">
                  <c:v>20.437474887688033</c:v>
                </c:pt>
                <c:pt idx="464">
                  <c:v>20.431482225566238</c:v>
                </c:pt>
                <c:pt idx="465">
                  <c:v>20.425492198804395</c:v>
                </c:pt>
                <c:pt idx="466">
                  <c:v>20.419504805857436</c:v>
                </c:pt>
                <c:pt idx="467">
                  <c:v>20.413520045181524</c:v>
                </c:pt>
                <c:pt idx="468">
                  <c:v>20.407537915233842</c:v>
                </c:pt>
                <c:pt idx="469">
                  <c:v>20.401558414472788</c:v>
                </c:pt>
                <c:pt idx="470">
                  <c:v>20.395581541357878</c:v>
                </c:pt>
                <c:pt idx="471">
                  <c:v>20.389607294349705</c:v>
                </c:pt>
                <c:pt idx="472">
                  <c:v>20.383635671910049</c:v>
                </c:pt>
                <c:pt idx="473">
                  <c:v>20.377666672501764</c:v>
                </c:pt>
                <c:pt idx="474">
                  <c:v>20.371700294588887</c:v>
                </c:pt>
                <c:pt idx="475">
                  <c:v>20.365736536636518</c:v>
                </c:pt>
                <c:pt idx="476">
                  <c:v>20.359775397110909</c:v>
                </c:pt>
                <c:pt idx="477">
                  <c:v>20.353816874479477</c:v>
                </c:pt>
                <c:pt idx="478">
                  <c:v>20.347860967210661</c:v>
                </c:pt>
                <c:pt idx="479">
                  <c:v>20.341907673774124</c:v>
                </c:pt>
                <c:pt idx="480">
                  <c:v>20.335956992640561</c:v>
                </c:pt>
                <c:pt idx="481">
                  <c:v>20.330008922281866</c:v>
                </c:pt>
                <c:pt idx="482">
                  <c:v>20.324063461170965</c:v>
                </c:pt>
                <c:pt idx="483">
                  <c:v>20.318120607781974</c:v>
                </c:pt>
                <c:pt idx="484">
                  <c:v>20.312180360590105</c:v>
                </c:pt>
                <c:pt idx="485">
                  <c:v>20.306242718071644</c:v>
                </c:pt>
                <c:pt idx="486">
                  <c:v>20.300307678704044</c:v>
                </c:pt>
                <c:pt idx="487">
                  <c:v>20.294375240965838</c:v>
                </c:pt>
                <c:pt idx="488">
                  <c:v>20.288445403336681</c:v>
                </c:pt>
                <c:pt idx="489">
                  <c:v>20.282518164297336</c:v>
                </c:pt>
                <c:pt idx="490">
                  <c:v>20.276593522329662</c:v>
                </c:pt>
                <c:pt idx="491">
                  <c:v>20.270671475916686</c:v>
                </c:pt>
                <c:pt idx="492">
                  <c:v>20.264752023542442</c:v>
                </c:pt>
                <c:pt idx="493">
                  <c:v>20.258835163692176</c:v>
                </c:pt>
                <c:pt idx="494">
                  <c:v>20.252920894852142</c:v>
                </c:pt>
                <c:pt idx="495">
                  <c:v>20.247009215509792</c:v>
                </c:pt>
                <c:pt idx="496">
                  <c:v>20.24110012415359</c:v>
                </c:pt>
                <c:pt idx="497">
                  <c:v>20.235193619273183</c:v>
                </c:pt>
                <c:pt idx="498">
                  <c:v>20.229289699359274</c:v>
                </c:pt>
                <c:pt idx="499">
                  <c:v>20.223388362903677</c:v>
                </c:pt>
                <c:pt idx="500">
                  <c:v>20.217489608399315</c:v>
                </c:pt>
                <c:pt idx="501">
                  <c:v>20.211593434340184</c:v>
                </c:pt>
                <c:pt idx="502">
                  <c:v>20.205699839221413</c:v>
                </c:pt>
                <c:pt idx="503">
                  <c:v>20.199808821539197</c:v>
                </c:pt>
                <c:pt idx="504">
                  <c:v>20.193920379790832</c:v>
                </c:pt>
                <c:pt idx="505">
                  <c:v>20.188034512474761</c:v>
                </c:pt>
                <c:pt idx="506">
                  <c:v>20.182151218090414</c:v>
                </c:pt>
                <c:pt idx="507">
                  <c:v>20.176270495138436</c:v>
                </c:pt>
                <c:pt idx="508">
                  <c:v>20.170392342120461</c:v>
                </c:pt>
                <c:pt idx="509">
                  <c:v>20.1645167575393</c:v>
                </c:pt>
                <c:pt idx="510">
                  <c:v>20.158643739898757</c:v>
                </c:pt>
                <c:pt idx="511">
                  <c:v>20.152773287703827</c:v>
                </c:pt>
                <c:pt idx="512">
                  <c:v>20.146905399460536</c:v>
                </c:pt>
                <c:pt idx="513">
                  <c:v>20.141040073676002</c:v>
                </c:pt>
                <c:pt idx="514">
                  <c:v>20.135177308858442</c:v>
                </c:pt>
                <c:pt idx="515">
                  <c:v>20.129317103517145</c:v>
                </c:pt>
                <c:pt idx="516">
                  <c:v>20.123459456162507</c:v>
                </c:pt>
                <c:pt idx="517">
                  <c:v>20.117604365305965</c:v>
                </c:pt>
                <c:pt idx="518">
                  <c:v>20.111751829460086</c:v>
                </c:pt>
                <c:pt idx="519">
                  <c:v>20.105901847138504</c:v>
                </c:pt>
                <c:pt idx="520">
                  <c:v>20.100054416855912</c:v>
                </c:pt>
                <c:pt idx="521">
                  <c:v>20.094209537128108</c:v>
                </c:pt>
                <c:pt idx="522">
                  <c:v>20.088367206471954</c:v>
                </c:pt>
                <c:pt idx="523">
                  <c:v>20.082527423405406</c:v>
                </c:pt>
                <c:pt idx="524">
                  <c:v>20.076690186447465</c:v>
                </c:pt>
                <c:pt idx="525">
                  <c:v>20.070855494118252</c:v>
                </c:pt>
                <c:pt idx="526">
                  <c:v>20.065023344938943</c:v>
                </c:pt>
                <c:pt idx="527">
                  <c:v>20.059193737431762</c:v>
                </c:pt>
                <c:pt idx="528">
                  <c:v>20.053366670120056</c:v>
                </c:pt>
                <c:pt idx="529">
                  <c:v>20.047542141528201</c:v>
                </c:pt>
                <c:pt idx="530">
                  <c:v>20.041720150181671</c:v>
                </c:pt>
                <c:pt idx="531">
                  <c:v>20.035900694606994</c:v>
                </c:pt>
                <c:pt idx="532">
                  <c:v>20.030083773331775</c:v>
                </c:pt>
                <c:pt idx="533">
                  <c:v>20.024269384884697</c:v>
                </c:pt>
                <c:pt idx="534">
                  <c:v>20.018457527795491</c:v>
                </c:pt>
                <c:pt idx="535">
                  <c:v>20.012648200594967</c:v>
                </c:pt>
                <c:pt idx="536">
                  <c:v>20.006841401814992</c:v>
                </c:pt>
                <c:pt idx="537">
                  <c:v>20.001037129988518</c:v>
                </c:pt>
                <c:pt idx="538">
                  <c:v>19.995235383649529</c:v>
                </c:pt>
                <c:pt idx="539">
                  <c:v>19.989436161333089</c:v>
                </c:pt>
                <c:pt idx="540">
                  <c:v>19.983639461575361</c:v>
                </c:pt>
                <c:pt idx="541">
                  <c:v>19.977845282913485</c:v>
                </c:pt>
                <c:pt idx="542">
                  <c:v>19.972053623885749</c:v>
                </c:pt>
                <c:pt idx="543">
                  <c:v>19.966264483031424</c:v>
                </c:pt>
                <c:pt idx="544">
                  <c:v>19.960477858890911</c:v>
                </c:pt>
                <c:pt idx="545">
                  <c:v>19.954693750005596</c:v>
                </c:pt>
                <c:pt idx="546">
                  <c:v>19.948912154917981</c:v>
                </c:pt>
                <c:pt idx="547">
                  <c:v>19.943133072171609</c:v>
                </c:pt>
                <c:pt idx="548">
                  <c:v>19.937356500311047</c:v>
                </c:pt>
                <c:pt idx="549">
                  <c:v>19.931582437881964</c:v>
                </c:pt>
                <c:pt idx="550">
                  <c:v>19.925810883431033</c:v>
                </c:pt>
                <c:pt idx="551">
                  <c:v>19.920041835506019</c:v>
                </c:pt>
                <c:pt idx="552">
                  <c:v>19.914275292655709</c:v>
                </c:pt>
                <c:pt idx="553">
                  <c:v>19.908511253429943</c:v>
                </c:pt>
                <c:pt idx="554">
                  <c:v>19.902749716379663</c:v>
                </c:pt>
                <c:pt idx="555">
                  <c:v>19.896990680056764</c:v>
                </c:pt>
                <c:pt idx="556">
                  <c:v>19.89123414301428</c:v>
                </c:pt>
                <c:pt idx="557">
                  <c:v>19.88548010380622</c:v>
                </c:pt>
                <c:pt idx="558">
                  <c:v>19.879728560987708</c:v>
                </c:pt>
                <c:pt idx="559">
                  <c:v>19.873979513114829</c:v>
                </c:pt>
                <c:pt idx="560">
                  <c:v>19.868232958744784</c:v>
                </c:pt>
                <c:pt idx="561">
                  <c:v>19.862488896435803</c:v>
                </c:pt>
                <c:pt idx="562">
                  <c:v>19.856747324747111</c:v>
                </c:pt>
                <c:pt idx="563">
                  <c:v>19.851008242239047</c:v>
                </c:pt>
                <c:pt idx="564">
                  <c:v>19.84527164747292</c:v>
                </c:pt>
                <c:pt idx="565">
                  <c:v>19.839537539011125</c:v>
                </c:pt>
                <c:pt idx="566">
                  <c:v>19.833805915417074</c:v>
                </c:pt>
                <c:pt idx="567">
                  <c:v>19.828076775255216</c:v>
                </c:pt>
                <c:pt idx="568">
                  <c:v>19.822350117091073</c:v>
                </c:pt>
                <c:pt idx="569">
                  <c:v>19.816625939491132</c:v>
                </c:pt>
                <c:pt idx="570">
                  <c:v>19.810904241022996</c:v>
                </c:pt>
                <c:pt idx="571">
                  <c:v>19.805185020255216</c:v>
                </c:pt>
                <c:pt idx="572">
                  <c:v>19.799468275757473</c:v>
                </c:pt>
                <c:pt idx="573">
                  <c:v>19.793754006100375</c:v>
                </c:pt>
                <c:pt idx="574">
                  <c:v>19.788042209855647</c:v>
                </c:pt>
                <c:pt idx="575">
                  <c:v>19.782332885596016</c:v>
                </c:pt>
                <c:pt idx="576">
                  <c:v>19.776626031895209</c:v>
                </c:pt>
                <c:pt idx="577">
                  <c:v>19.770921647328034</c:v>
                </c:pt>
                <c:pt idx="578">
                  <c:v>19.765219730470271</c:v>
                </c:pt>
                <c:pt idx="579">
                  <c:v>19.759520279898783</c:v>
                </c:pt>
                <c:pt idx="580">
                  <c:v>19.753823294191402</c:v>
                </c:pt>
                <c:pt idx="581">
                  <c:v>19.748128771927018</c:v>
                </c:pt>
                <c:pt idx="582">
                  <c:v>19.742436711685578</c:v>
                </c:pt>
                <c:pt idx="583">
                  <c:v>19.736747112047961</c:v>
                </c:pt>
                <c:pt idx="584">
                  <c:v>19.731059971596171</c:v>
                </c:pt>
                <c:pt idx="585">
                  <c:v>19.725375288913135</c:v>
                </c:pt>
                <c:pt idx="586">
                  <c:v>19.719693062582902</c:v>
                </c:pt>
                <c:pt idx="587">
                  <c:v>19.714013291190437</c:v>
                </c:pt>
                <c:pt idx="588">
                  <c:v>19.708335973321805</c:v>
                </c:pt>
                <c:pt idx="589">
                  <c:v>19.702661107564065</c:v>
                </c:pt>
                <c:pt idx="590">
                  <c:v>19.696988692505261</c:v>
                </c:pt>
                <c:pt idx="591">
                  <c:v>19.691318726734504</c:v>
                </c:pt>
                <c:pt idx="592">
                  <c:v>19.685651208841872</c:v>
                </c:pt>
                <c:pt idx="593">
                  <c:v>19.679986137418506</c:v>
                </c:pt>
                <c:pt idx="594">
                  <c:v>19.67432351105651</c:v>
                </c:pt>
                <c:pt idx="595">
                  <c:v>19.668663328349034</c:v>
                </c:pt>
                <c:pt idx="596">
                  <c:v>19.663005587890254</c:v>
                </c:pt>
                <c:pt idx="597">
                  <c:v>19.657350288275293</c:v>
                </c:pt>
                <c:pt idx="598">
                  <c:v>19.65169742810037</c:v>
                </c:pt>
                <c:pt idx="599">
                  <c:v>19.646047005962618</c:v>
                </c:pt>
                <c:pt idx="600">
                  <c:v>19.640399020460283</c:v>
                </c:pt>
                <c:pt idx="601">
                  <c:v>19.634753470192507</c:v>
                </c:pt>
                <c:pt idx="602">
                  <c:v>19.629110353759536</c:v>
                </c:pt>
                <c:pt idx="603">
                  <c:v>19.623469669762578</c:v>
                </c:pt>
                <c:pt idx="604">
                  <c:v>19.617831416803831</c:v>
                </c:pt>
                <c:pt idx="605">
                  <c:v>19.612195593486529</c:v>
                </c:pt>
                <c:pt idx="606">
                  <c:v>19.606562198414885</c:v>
                </c:pt>
                <c:pt idx="607">
                  <c:v>19.600931230194131</c:v>
                </c:pt>
                <c:pt idx="608">
                  <c:v>19.595302687430483</c:v>
                </c:pt>
                <c:pt idx="609">
                  <c:v>19.589676568731168</c:v>
                </c:pt>
                <c:pt idx="610">
                  <c:v>19.58405287270444</c:v>
                </c:pt>
                <c:pt idx="611">
                  <c:v>19.578431597959476</c:v>
                </c:pt>
                <c:pt idx="612">
                  <c:v>19.572812743106557</c:v>
                </c:pt>
                <c:pt idx="613">
                  <c:v>19.567196306756834</c:v>
                </c:pt>
                <c:pt idx="614">
                  <c:v>19.56158228752259</c:v>
                </c:pt>
                <c:pt idx="615">
                  <c:v>19.55597068401698</c:v>
                </c:pt>
                <c:pt idx="616">
                  <c:v>19.550361494854243</c:v>
                </c:pt>
                <c:pt idx="617">
                  <c:v>19.544754718649571</c:v>
                </c:pt>
                <c:pt idx="618">
                  <c:v>19.539150354019149</c:v>
                </c:pt>
                <c:pt idx="619">
                  <c:v>19.53354839958018</c:v>
                </c:pt>
                <c:pt idx="620">
                  <c:v>19.527948853950807</c:v>
                </c:pt>
                <c:pt idx="621">
                  <c:v>19.522351715750226</c:v>
                </c:pt>
                <c:pt idx="622">
                  <c:v>19.516756983598565</c:v>
                </c:pt>
                <c:pt idx="623">
                  <c:v>19.511164656116971</c:v>
                </c:pt>
                <c:pt idx="624">
                  <c:v>19.505574731927606</c:v>
                </c:pt>
                <c:pt idx="625">
                  <c:v>19.49998720965354</c:v>
                </c:pt>
                <c:pt idx="626">
                  <c:v>19.494402087918921</c:v>
                </c:pt>
                <c:pt idx="627">
                  <c:v>19.488819365348785</c:v>
                </c:pt>
                <c:pt idx="628">
                  <c:v>19.483239040569263</c:v>
                </c:pt>
                <c:pt idx="629">
                  <c:v>19.477661112207354</c:v>
                </c:pt>
                <c:pt idx="630">
                  <c:v>19.472085578891132</c:v>
                </c:pt>
                <c:pt idx="631">
                  <c:v>19.466512439249612</c:v>
                </c:pt>
                <c:pt idx="632">
                  <c:v>19.460941691912783</c:v>
                </c:pt>
                <c:pt idx="633">
                  <c:v>19.455373335511634</c:v>
                </c:pt>
                <c:pt idx="634">
                  <c:v>19.449807368678119</c:v>
                </c:pt>
                <c:pt idx="635">
                  <c:v>19.444243790045189</c:v>
                </c:pt>
                <c:pt idx="636">
                  <c:v>19.438682598246739</c:v>
                </c:pt>
                <c:pt idx="637">
                  <c:v>19.433123791917662</c:v>
                </c:pt>
                <c:pt idx="638">
                  <c:v>19.427567369693861</c:v>
                </c:pt>
                <c:pt idx="639">
                  <c:v>19.422013330212128</c:v>
                </c:pt>
                <c:pt idx="640">
                  <c:v>19.416461672110326</c:v>
                </c:pt>
                <c:pt idx="641">
                  <c:v>19.410912394027203</c:v>
                </c:pt>
                <c:pt idx="642">
                  <c:v>19.405365494602567</c:v>
                </c:pt>
                <c:pt idx="643">
                  <c:v>19.399820972477102</c:v>
                </c:pt>
                <c:pt idx="644">
                  <c:v>19.394278826292545</c:v>
                </c:pt>
                <c:pt idx="645">
                  <c:v>19.388739054691577</c:v>
                </c:pt>
                <c:pt idx="646">
                  <c:v>19.383201656317819</c:v>
                </c:pt>
                <c:pt idx="647">
                  <c:v>19.377666629815902</c:v>
                </c:pt>
                <c:pt idx="648">
                  <c:v>19.372133973831392</c:v>
                </c:pt>
                <c:pt idx="649">
                  <c:v>19.366603687010848</c:v>
                </c:pt>
                <c:pt idx="650">
                  <c:v>19.361075768001772</c:v>
                </c:pt>
                <c:pt idx="651">
                  <c:v>19.355550215452634</c:v>
                </c:pt>
                <c:pt idx="652">
                  <c:v>19.35002702801291</c:v>
                </c:pt>
                <c:pt idx="653">
                  <c:v>19.344506204332959</c:v>
                </c:pt>
                <c:pt idx="654">
                  <c:v>19.338987743064191</c:v>
                </c:pt>
                <c:pt idx="655">
                  <c:v>19.333471642858903</c:v>
                </c:pt>
                <c:pt idx="656">
                  <c:v>19.327957902370407</c:v>
                </c:pt>
                <c:pt idx="657">
                  <c:v>19.322446520252925</c:v>
                </c:pt>
                <c:pt idx="658">
                  <c:v>19.316937495161689</c:v>
                </c:pt>
                <c:pt idx="659">
                  <c:v>19.311430825752876</c:v>
                </c:pt>
                <c:pt idx="660">
                  <c:v>19.30592651068358</c:v>
                </c:pt>
                <c:pt idx="661">
                  <c:v>19.300424548611904</c:v>
                </c:pt>
                <c:pt idx="662">
                  <c:v>19.294924938196882</c:v>
                </c:pt>
                <c:pt idx="663">
                  <c:v>19.289427678098509</c:v>
                </c:pt>
                <c:pt idx="664">
                  <c:v>19.283932766977724</c:v>
                </c:pt>
                <c:pt idx="665">
                  <c:v>19.278440203496434</c:v>
                </c:pt>
                <c:pt idx="666">
                  <c:v>19.272949986317489</c:v>
                </c:pt>
                <c:pt idx="667">
                  <c:v>19.267462114104692</c:v>
                </c:pt>
                <c:pt idx="668">
                  <c:v>19.26197658552282</c:v>
                </c:pt>
                <c:pt idx="669">
                  <c:v>19.256493399237542</c:v>
                </c:pt>
                <c:pt idx="670">
                  <c:v>19.251012553915558</c:v>
                </c:pt>
                <c:pt idx="671">
                  <c:v>19.245534048224425</c:v>
                </c:pt>
                <c:pt idx="672">
                  <c:v>19.24005788083273</c:v>
                </c:pt>
                <c:pt idx="673">
                  <c:v>19.234584050409968</c:v>
                </c:pt>
                <c:pt idx="674">
                  <c:v>19.229112555626571</c:v>
                </c:pt>
                <c:pt idx="675">
                  <c:v>19.22364339515395</c:v>
                </c:pt>
                <c:pt idx="676">
                  <c:v>19.218176567664415</c:v>
                </c:pt>
                <c:pt idx="677">
                  <c:v>19.21271207183127</c:v>
                </c:pt>
                <c:pt idx="678">
                  <c:v>19.20724990632872</c:v>
                </c:pt>
                <c:pt idx="679">
                  <c:v>19.201790069831929</c:v>
                </c:pt>
                <c:pt idx="680">
                  <c:v>19.196332561017019</c:v>
                </c:pt>
                <c:pt idx="681">
                  <c:v>19.190877378561019</c:v>
                </c:pt>
                <c:pt idx="682">
                  <c:v>19.185424521141936</c:v>
                </c:pt>
                <c:pt idx="683">
                  <c:v>19.179973987438668</c:v>
                </c:pt>
                <c:pt idx="684">
                  <c:v>19.174525776131102</c:v>
                </c:pt>
                <c:pt idx="685">
                  <c:v>19.169079885900018</c:v>
                </c:pt>
                <c:pt idx="686">
                  <c:v>19.163636315427155</c:v>
                </c:pt>
                <c:pt idx="687">
                  <c:v>19.158195063395212</c:v>
                </c:pt>
                <c:pt idx="688">
                  <c:v>19.15275612848777</c:v>
                </c:pt>
                <c:pt idx="689">
                  <c:v>19.147319509389391</c:v>
                </c:pt>
                <c:pt idx="690">
                  <c:v>19.141885204785531</c:v>
                </c:pt>
                <c:pt idx="691">
                  <c:v>19.136453213362607</c:v>
                </c:pt>
                <c:pt idx="692">
                  <c:v>19.131023533807959</c:v>
                </c:pt>
                <c:pt idx="693">
                  <c:v>19.125596164809853</c:v>
                </c:pt>
                <c:pt idx="694">
                  <c:v>19.120171105057501</c:v>
                </c:pt>
                <c:pt idx="695">
                  <c:v>19.114748353241019</c:v>
                </c:pt>
                <c:pt idx="696">
                  <c:v>19.10932790805148</c:v>
                </c:pt>
                <c:pt idx="697">
                  <c:v>19.103909768180859</c:v>
                </c:pt>
                <c:pt idx="698">
                  <c:v>19.098493932322075</c:v>
                </c:pt>
                <c:pt idx="699">
                  <c:v>19.093080399168969</c:v>
                </c:pt>
                <c:pt idx="700">
                  <c:v>19.087669167416287</c:v>
                </c:pt>
                <c:pt idx="701">
                  <c:v>19.082260235759765</c:v>
                </c:pt>
                <c:pt idx="702">
                  <c:v>19.076853602895966</c:v>
                </c:pt>
                <c:pt idx="703">
                  <c:v>19.071449267522475</c:v>
                </c:pt>
                <c:pt idx="704">
                  <c:v>19.066047228337698</c:v>
                </c:pt>
                <c:pt idx="705">
                  <c:v>19.060647484041073</c:v>
                </c:pt>
                <c:pt idx="706">
                  <c:v>19.05525003333285</c:v>
                </c:pt>
                <c:pt idx="707">
                  <c:v>19.049854874914278</c:v>
                </c:pt>
                <c:pt idx="708">
                  <c:v>19.044462007487503</c:v>
                </c:pt>
                <c:pt idx="709">
                  <c:v>19.039071429755566</c:v>
                </c:pt>
                <c:pt idx="710">
                  <c:v>19.033683140422461</c:v>
                </c:pt>
                <c:pt idx="711">
                  <c:v>19.028297138193064</c:v>
                </c:pt>
                <c:pt idx="712">
                  <c:v>19.022913421773204</c:v>
                </c:pt>
                <c:pt idx="713">
                  <c:v>19.017531989869592</c:v>
                </c:pt>
                <c:pt idx="714">
                  <c:v>19.012152841189859</c:v>
                </c:pt>
                <c:pt idx="715">
                  <c:v>19.006775974442597</c:v>
                </c:pt>
                <c:pt idx="716">
                  <c:v>19.001401388337221</c:v>
                </c:pt>
                <c:pt idx="717">
                  <c:v>18.996029081584162</c:v>
                </c:pt>
                <c:pt idx="718">
                  <c:v>18.990659052894657</c:v>
                </c:pt>
                <c:pt idx="719">
                  <c:v>18.985291300980958</c:v>
                </c:pt>
                <c:pt idx="720">
                  <c:v>18.979925824556126</c:v>
                </c:pt>
                <c:pt idx="721">
                  <c:v>18.974562622334211</c:v>
                </c:pt>
                <c:pt idx="722">
                  <c:v>18.969201693030143</c:v>
                </c:pt>
                <c:pt idx="723">
                  <c:v>18.963843035359744</c:v>
                </c:pt>
                <c:pt idx="724">
                  <c:v>18.958486648039763</c:v>
                </c:pt>
                <c:pt idx="725">
                  <c:v>18.953132529787844</c:v>
                </c:pt>
                <c:pt idx="726">
                  <c:v>18.947780679322548</c:v>
                </c:pt>
                <c:pt idx="727">
                  <c:v>18.942431095363322</c:v>
                </c:pt>
                <c:pt idx="728">
                  <c:v>18.937083776630523</c:v>
                </c:pt>
                <c:pt idx="729">
                  <c:v>18.931738721845452</c:v>
                </c:pt>
                <c:pt idx="730">
                  <c:v>18.926395929730223</c:v>
                </c:pt>
                <c:pt idx="731">
                  <c:v>18.921055399007955</c:v>
                </c:pt>
                <c:pt idx="732">
                  <c:v>18.915717128402569</c:v>
                </c:pt>
                <c:pt idx="733">
                  <c:v>18.910381116638984</c:v>
                </c:pt>
                <c:pt idx="734">
                  <c:v>18.905047362442918</c:v>
                </c:pt>
                <c:pt idx="735">
                  <c:v>18.899715864541069</c:v>
                </c:pt>
                <c:pt idx="736">
                  <c:v>18.894386621660999</c:v>
                </c:pt>
                <c:pt idx="737">
                  <c:v>18.889059632531158</c:v>
                </c:pt>
                <c:pt idx="738">
                  <c:v>18.883734895880917</c:v>
                </c:pt>
                <c:pt idx="739">
                  <c:v>18.878412410440504</c:v>
                </c:pt>
                <c:pt idx="740">
                  <c:v>18.873092174941096</c:v>
                </c:pt>
                <c:pt idx="741">
                  <c:v>18.867774188114705</c:v>
                </c:pt>
                <c:pt idx="742">
                  <c:v>18.862458448694277</c:v>
                </c:pt>
                <c:pt idx="743">
                  <c:v>18.857144955413659</c:v>
                </c:pt>
                <c:pt idx="744">
                  <c:v>18.851833707007522</c:v>
                </c:pt>
                <c:pt idx="745">
                  <c:v>18.846524702211529</c:v>
                </c:pt>
                <c:pt idx="746">
                  <c:v>18.841217939762132</c:v>
                </c:pt>
                <c:pt idx="747">
                  <c:v>18.835913418396753</c:v>
                </c:pt>
                <c:pt idx="748">
                  <c:v>18.830611136853637</c:v>
                </c:pt>
                <c:pt idx="749">
                  <c:v>18.825311093871971</c:v>
                </c:pt>
                <c:pt idx="750">
                  <c:v>18.820013288191806</c:v>
                </c:pt>
                <c:pt idx="751">
                  <c:v>18.814717718554064</c:v>
                </c:pt>
                <c:pt idx="752">
                  <c:v>18.809424383700584</c:v>
                </c:pt>
                <c:pt idx="753">
                  <c:v>18.804133282374064</c:v>
                </c:pt>
                <c:pt idx="754">
                  <c:v>18.798844413318108</c:v>
                </c:pt>
                <c:pt idx="755">
                  <c:v>18.793557775277169</c:v>
                </c:pt>
                <c:pt idx="756">
                  <c:v>18.788273366996616</c:v>
                </c:pt>
                <c:pt idx="757">
                  <c:v>18.782991187222716</c:v>
                </c:pt>
                <c:pt idx="758">
                  <c:v>18.777711234702537</c:v>
                </c:pt>
                <c:pt idx="759">
                  <c:v>18.772433508184136</c:v>
                </c:pt>
                <c:pt idx="760">
                  <c:v>18.767158006416341</c:v>
                </c:pt>
                <c:pt idx="761">
                  <c:v>18.76188472814896</c:v>
                </c:pt>
                <c:pt idx="762">
                  <c:v>18.756613672132588</c:v>
                </c:pt>
                <c:pt idx="763">
                  <c:v>18.751344837118761</c:v>
                </c:pt>
                <c:pt idx="764">
                  <c:v>18.746078221859882</c:v>
                </c:pt>
                <c:pt idx="765">
                  <c:v>18.740813825109196</c:v>
                </c:pt>
                <c:pt idx="766">
                  <c:v>18.735551645620866</c:v>
                </c:pt>
                <c:pt idx="767">
                  <c:v>18.730291682149893</c:v>
                </c:pt>
                <c:pt idx="768">
                  <c:v>18.725033933452181</c:v>
                </c:pt>
                <c:pt idx="769">
                  <c:v>18.719778398284479</c:v>
                </c:pt>
                <c:pt idx="770">
                  <c:v>18.714525075404424</c:v>
                </c:pt>
                <c:pt idx="771">
                  <c:v>18.709273963570553</c:v>
                </c:pt>
                <c:pt idx="772">
                  <c:v>18.704025061542204</c:v>
                </c:pt>
                <c:pt idx="773">
                  <c:v>18.698778368079662</c:v>
                </c:pt>
                <c:pt idx="774">
                  <c:v>18.693533881944006</c:v>
                </c:pt>
                <c:pt idx="775">
                  <c:v>18.688291601897266</c:v>
                </c:pt>
                <c:pt idx="776">
                  <c:v>18.683051526702251</c:v>
                </c:pt>
                <c:pt idx="777">
                  <c:v>18.677813655122709</c:v>
                </c:pt>
                <c:pt idx="778">
                  <c:v>18.672577985923233</c:v>
                </c:pt>
                <c:pt idx="779">
                  <c:v>18.66734451786926</c:v>
                </c:pt>
                <c:pt idx="780">
                  <c:v>18.662113249727117</c:v>
                </c:pt>
                <c:pt idx="781">
                  <c:v>18.656884180263983</c:v>
                </c:pt>
                <c:pt idx="782">
                  <c:v>18.651657308247909</c:v>
                </c:pt>
                <c:pt idx="783">
                  <c:v>18.646432632447791</c:v>
                </c:pt>
                <c:pt idx="784">
                  <c:v>18.641210151633395</c:v>
                </c:pt>
                <c:pt idx="785">
                  <c:v>18.635989864575393</c:v>
                </c:pt>
                <c:pt idx="786">
                  <c:v>18.630771770045225</c:v>
                </c:pt>
                <c:pt idx="787">
                  <c:v>18.62555586681529</c:v>
                </c:pt>
                <c:pt idx="788">
                  <c:v>18.620342153658754</c:v>
                </c:pt>
                <c:pt idx="789">
                  <c:v>18.615130629349736</c:v>
                </c:pt>
                <c:pt idx="790">
                  <c:v>18.60992129266311</c:v>
                </c:pt>
                <c:pt idx="791">
                  <c:v>18.604714142374696</c:v>
                </c:pt>
                <c:pt idx="792">
                  <c:v>18.599509177261137</c:v>
                </c:pt>
                <c:pt idx="793">
                  <c:v>18.594306396099906</c:v>
                </c:pt>
                <c:pt idx="794">
                  <c:v>18.589105797669372</c:v>
                </c:pt>
                <c:pt idx="795">
                  <c:v>18.583907380748734</c:v>
                </c:pt>
                <c:pt idx="796">
                  <c:v>18.578711144118049</c:v>
                </c:pt>
                <c:pt idx="797">
                  <c:v>18.57351708655823</c:v>
                </c:pt>
                <c:pt idx="798">
                  <c:v>18.568325206851025</c:v>
                </c:pt>
                <c:pt idx="799">
                  <c:v>18.563135503779087</c:v>
                </c:pt>
                <c:pt idx="800">
                  <c:v>18.557947976125835</c:v>
                </c:pt>
                <c:pt idx="801">
                  <c:v>18.552762622675619</c:v>
                </c:pt>
                <c:pt idx="802">
                  <c:v>18.547579442213575</c:v>
                </c:pt>
                <c:pt idx="803">
                  <c:v>18.542398433525744</c:v>
                </c:pt>
                <c:pt idx="804">
                  <c:v>18.537219595398952</c:v>
                </c:pt>
                <c:pt idx="805">
                  <c:v>18.532042926620925</c:v>
                </c:pt>
                <c:pt idx="806">
                  <c:v>18.526868425980219</c:v>
                </c:pt>
                <c:pt idx="807">
                  <c:v>18.521696092266222</c:v>
                </c:pt>
                <c:pt idx="808">
                  <c:v>18.516525924269192</c:v>
                </c:pt>
                <c:pt idx="809">
                  <c:v>18.511357920780195</c:v>
                </c:pt>
                <c:pt idx="810">
                  <c:v>18.50619208059118</c:v>
                </c:pt>
                <c:pt idx="811">
                  <c:v>18.50102840249491</c:v>
                </c:pt>
                <c:pt idx="812">
                  <c:v>18.49586688528499</c:v>
                </c:pt>
                <c:pt idx="813">
                  <c:v>18.490707527755912</c:v>
                </c:pt>
                <c:pt idx="814">
                  <c:v>18.485550328702928</c:v>
                </c:pt>
                <c:pt idx="815">
                  <c:v>18.480395286922221</c:v>
                </c:pt>
                <c:pt idx="816">
                  <c:v>18.475242401210725</c:v>
                </c:pt>
                <c:pt idx="817">
                  <c:v>18.470091670366291</c:v>
                </c:pt>
                <c:pt idx="818">
                  <c:v>18.464943093187536</c:v>
                </c:pt>
                <c:pt idx="819">
                  <c:v>18.459796668473977</c:v>
                </c:pt>
                <c:pt idx="820">
                  <c:v>18.454652395025928</c:v>
                </c:pt>
                <c:pt idx="821">
                  <c:v>18.449510271644556</c:v>
                </c:pt>
                <c:pt idx="822">
                  <c:v>18.444370297131858</c:v>
                </c:pt>
                <c:pt idx="823">
                  <c:v>18.439232470290655</c:v>
                </c:pt>
                <c:pt idx="824">
                  <c:v>18.434096789924627</c:v>
                </c:pt>
                <c:pt idx="825">
                  <c:v>18.428963254838255</c:v>
                </c:pt>
                <c:pt idx="826">
                  <c:v>18.423831863836874</c:v>
                </c:pt>
                <c:pt idx="827">
                  <c:v>18.418702615726659</c:v>
                </c:pt>
                <c:pt idx="828">
                  <c:v>18.413575509314583</c:v>
                </c:pt>
                <c:pt idx="829">
                  <c:v>18.408450543408474</c:v>
                </c:pt>
                <c:pt idx="830">
                  <c:v>18.403327716816982</c:v>
                </c:pt>
                <c:pt idx="831">
                  <c:v>18.398207028349603</c:v>
                </c:pt>
                <c:pt idx="832">
                  <c:v>18.393088476816615</c:v>
                </c:pt>
                <c:pt idx="833">
                  <c:v>18.387972061029174</c:v>
                </c:pt>
                <c:pt idx="834">
                  <c:v>18.382857779799249</c:v>
                </c:pt>
                <c:pt idx="835">
                  <c:v>18.377745631939607</c:v>
                </c:pt>
                <c:pt idx="836">
                  <c:v>18.372635616263882</c:v>
                </c:pt>
                <c:pt idx="837">
                  <c:v>18.367527731586495</c:v>
                </c:pt>
                <c:pt idx="838">
                  <c:v>18.362421976722722</c:v>
                </c:pt>
                <c:pt idx="839">
                  <c:v>18.357318350488633</c:v>
                </c:pt>
                <c:pt idx="840">
                  <c:v>18.352216851701147</c:v>
                </c:pt>
                <c:pt idx="841">
                  <c:v>18.347117479177996</c:v>
                </c:pt>
                <c:pt idx="842">
                  <c:v>18.342020231737713</c:v>
                </c:pt>
                <c:pt idx="843">
                  <c:v>18.336925108199694</c:v>
                </c:pt>
                <c:pt idx="844">
                  <c:v>18.331832107384106</c:v>
                </c:pt>
                <c:pt idx="845">
                  <c:v>18.326741228111977</c:v>
                </c:pt>
                <c:pt idx="846">
                  <c:v>18.321652469205119</c:v>
                </c:pt>
                <c:pt idx="847">
                  <c:v>18.316565829486184</c:v>
                </c:pt>
                <c:pt idx="848">
                  <c:v>18.31148130777866</c:v>
                </c:pt>
                <c:pt idx="849">
                  <c:v>18.306398902906782</c:v>
                </c:pt>
                <c:pt idx="850">
                  <c:v>18.301318613695688</c:v>
                </c:pt>
                <c:pt idx="851">
                  <c:v>18.29624043897125</c:v>
                </c:pt>
                <c:pt idx="852">
                  <c:v>18.291164377560229</c:v>
                </c:pt>
                <c:pt idx="853">
                  <c:v>18.28609042829013</c:v>
                </c:pt>
                <c:pt idx="854">
                  <c:v>18.281018589989323</c:v>
                </c:pt>
                <c:pt idx="855">
                  <c:v>18.275948861486977</c:v>
                </c:pt>
                <c:pt idx="856">
                  <c:v>18.270881241613051</c:v>
                </c:pt>
                <c:pt idx="857">
                  <c:v>18.265815729198341</c:v>
                </c:pt>
                <c:pt idx="858">
                  <c:v>18.260752323074438</c:v>
                </c:pt>
                <c:pt idx="859">
                  <c:v>18.255691022073762</c:v>
                </c:pt>
                <c:pt idx="860">
                  <c:v>18.250631825029505</c:v>
                </c:pt>
                <c:pt idx="861">
                  <c:v>18.245574730775694</c:v>
                </c:pt>
                <c:pt idx="862">
                  <c:v>18.240519738147196</c:v>
                </c:pt>
                <c:pt idx="863">
                  <c:v>18.235466845979595</c:v>
                </c:pt>
                <c:pt idx="864">
                  <c:v>18.230416053109384</c:v>
                </c:pt>
                <c:pt idx="865">
                  <c:v>18.22536735837377</c:v>
                </c:pt>
                <c:pt idx="866">
                  <c:v>18.220320760610846</c:v>
                </c:pt>
                <c:pt idx="867">
                  <c:v>18.215276258659433</c:v>
                </c:pt>
                <c:pt idx="868">
                  <c:v>18.210233851359217</c:v>
                </c:pt>
                <c:pt idx="869">
                  <c:v>18.20519353755067</c:v>
                </c:pt>
                <c:pt idx="870">
                  <c:v>18.200155316075037</c:v>
                </c:pt>
                <c:pt idx="871">
                  <c:v>18.195119185774409</c:v>
                </c:pt>
                <c:pt idx="872">
                  <c:v>18.190085145491636</c:v>
                </c:pt>
                <c:pt idx="873">
                  <c:v>18.185053194070406</c:v>
                </c:pt>
                <c:pt idx="874">
                  <c:v>18.180023330355173</c:v>
                </c:pt>
                <c:pt idx="875">
                  <c:v>18.174995553191206</c:v>
                </c:pt>
                <c:pt idx="876">
                  <c:v>18.169969861424597</c:v>
                </c:pt>
                <c:pt idx="877">
                  <c:v>18.16494625390218</c:v>
                </c:pt>
                <c:pt idx="878">
                  <c:v>18.159924729471644</c:v>
                </c:pt>
                <c:pt idx="879">
                  <c:v>18.15490528698141</c:v>
                </c:pt>
                <c:pt idx="880">
                  <c:v>18.14988792528078</c:v>
                </c:pt>
                <c:pt idx="881">
                  <c:v>18.144872643219752</c:v>
                </c:pt>
                <c:pt idx="882">
                  <c:v>18.1398594396492</c:v>
                </c:pt>
                <c:pt idx="883">
                  <c:v>18.134848313420758</c:v>
                </c:pt>
                <c:pt idx="884">
                  <c:v>18.129839263386845</c:v>
                </c:pt>
                <c:pt idx="885">
                  <c:v>18.124832288400697</c:v>
                </c:pt>
                <c:pt idx="886">
                  <c:v>18.11982738731631</c:v>
                </c:pt>
                <c:pt idx="887">
                  <c:v>18.114824558988502</c:v>
                </c:pt>
                <c:pt idx="888">
                  <c:v>18.109823802272857</c:v>
                </c:pt>
                <c:pt idx="889">
                  <c:v>18.104825116025751</c:v>
                </c:pt>
                <c:pt idx="890">
                  <c:v>18.099828499104397</c:v>
                </c:pt>
                <c:pt idx="891">
                  <c:v>18.094833950366706</c:v>
                </c:pt>
                <c:pt idx="892">
                  <c:v>18.089841468671477</c:v>
                </c:pt>
                <c:pt idx="893">
                  <c:v>18.0848510528782</c:v>
                </c:pt>
                <c:pt idx="894">
                  <c:v>18.079862701847237</c:v>
                </c:pt>
                <c:pt idx="895">
                  <c:v>18.074876414439665</c:v>
                </c:pt>
                <c:pt idx="896">
                  <c:v>18.069892189517393</c:v>
                </c:pt>
                <c:pt idx="897">
                  <c:v>18.06491002594311</c:v>
                </c:pt>
                <c:pt idx="898">
                  <c:v>18.059929922580256</c:v>
                </c:pt>
                <c:pt idx="899">
                  <c:v>18.054951878293096</c:v>
                </c:pt>
                <c:pt idx="900">
                  <c:v>18.049975891946641</c:v>
                </c:pt>
                <c:pt idx="901">
                  <c:v>18.045001962406719</c:v>
                </c:pt>
                <c:pt idx="902">
                  <c:v>18.040030088539901</c:v>
                </c:pt>
                <c:pt idx="903">
                  <c:v>18.035060269213567</c:v>
                </c:pt>
                <c:pt idx="904">
                  <c:v>18.030092503295887</c:v>
                </c:pt>
                <c:pt idx="905">
                  <c:v>18.025126789655754</c:v>
                </c:pt>
                <c:pt idx="906">
                  <c:v>18.020163127162927</c:v>
                </c:pt>
                <c:pt idx="907">
                  <c:v>18.015201514687842</c:v>
                </c:pt>
                <c:pt idx="908">
                  <c:v>18.010241951101808</c:v>
                </c:pt>
                <c:pt idx="909">
                  <c:v>18.005284435276824</c:v>
                </c:pt>
                <c:pt idx="910">
                  <c:v>18.000328966085746</c:v>
                </c:pt>
                <c:pt idx="911">
                  <c:v>17.995375542402154</c:v>
                </c:pt>
                <c:pt idx="912">
                  <c:v>17.990424163100407</c:v>
                </c:pt>
                <c:pt idx="913">
                  <c:v>17.985474827055665</c:v>
                </c:pt>
                <c:pt idx="914">
                  <c:v>17.980527533143828</c:v>
                </c:pt>
                <c:pt idx="915">
                  <c:v>17.975582280241593</c:v>
                </c:pt>
                <c:pt idx="916">
                  <c:v>17.970639067226411</c:v>
                </c:pt>
                <c:pt idx="917">
                  <c:v>17.965697892976525</c:v>
                </c:pt>
                <c:pt idx="918">
                  <c:v>17.96075875637095</c:v>
                </c:pt>
                <c:pt idx="919">
                  <c:v>17.955821656289427</c:v>
                </c:pt>
                <c:pt idx="920">
                  <c:v>17.950886591612541</c:v>
                </c:pt>
                <c:pt idx="921">
                  <c:v>17.945953561221561</c:v>
                </c:pt>
                <c:pt idx="922">
                  <c:v>17.941022563998612</c:v>
                </c:pt>
                <c:pt idx="923">
                  <c:v>17.936093598826503</c:v>
                </c:pt>
                <c:pt idx="924">
                  <c:v>17.931166664588872</c:v>
                </c:pt>
                <c:pt idx="925">
                  <c:v>17.926241760170104</c:v>
                </c:pt>
                <c:pt idx="926">
                  <c:v>17.921318884455339</c:v>
                </c:pt>
                <c:pt idx="927">
                  <c:v>17.916398036330506</c:v>
                </c:pt>
                <c:pt idx="928">
                  <c:v>17.911479214682256</c:v>
                </c:pt>
                <c:pt idx="929">
                  <c:v>17.906562418398064</c:v>
                </c:pt>
                <c:pt idx="930">
                  <c:v>17.901647646366111</c:v>
                </c:pt>
                <c:pt idx="931">
                  <c:v>17.896734897475365</c:v>
                </c:pt>
                <c:pt idx="932">
                  <c:v>17.891824170615596</c:v>
                </c:pt>
                <c:pt idx="933">
                  <c:v>17.886915464677241</c:v>
                </c:pt>
                <c:pt idx="934">
                  <c:v>17.882008778551604</c:v>
                </c:pt>
                <c:pt idx="935">
                  <c:v>17.877104111130652</c:v>
                </c:pt>
                <c:pt idx="936">
                  <c:v>17.87220146130721</c:v>
                </c:pt>
                <c:pt idx="937">
                  <c:v>17.867300827974756</c:v>
                </c:pt>
                <c:pt idx="938">
                  <c:v>17.862402210027614</c:v>
                </c:pt>
                <c:pt idx="939">
                  <c:v>17.857505606360832</c:v>
                </c:pt>
                <c:pt idx="940">
                  <c:v>17.852611015870206</c:v>
                </c:pt>
                <c:pt idx="941">
                  <c:v>17.847718437452311</c:v>
                </c:pt>
                <c:pt idx="942">
                  <c:v>17.842827870004449</c:v>
                </c:pt>
                <c:pt idx="943">
                  <c:v>17.837939312424705</c:v>
                </c:pt>
                <c:pt idx="944">
                  <c:v>17.833052763611896</c:v>
                </c:pt>
                <c:pt idx="945">
                  <c:v>17.828168222465603</c:v>
                </c:pt>
                <c:pt idx="946">
                  <c:v>17.823285687886191</c:v>
                </c:pt>
                <c:pt idx="947">
                  <c:v>17.818405158774706</c:v>
                </c:pt>
                <c:pt idx="948">
                  <c:v>17.813526634033032</c:v>
                </c:pt>
                <c:pt idx="949">
                  <c:v>17.808650112563715</c:v>
                </c:pt>
                <c:pt idx="950">
                  <c:v>17.803775593270146</c:v>
                </c:pt>
                <c:pt idx="951">
                  <c:v>17.798903075056366</c:v>
                </c:pt>
                <c:pt idx="952">
                  <c:v>17.794032556827261</c:v>
                </c:pt>
                <c:pt idx="953">
                  <c:v>17.789164037488415</c:v>
                </c:pt>
                <c:pt idx="954">
                  <c:v>17.78429751594615</c:v>
                </c:pt>
                <c:pt idx="955">
                  <c:v>17.779432991107576</c:v>
                </c:pt>
                <c:pt idx="956">
                  <c:v>17.774570461880511</c:v>
                </c:pt>
                <c:pt idx="957">
                  <c:v>17.769709927173555</c:v>
                </c:pt>
                <c:pt idx="958">
                  <c:v>17.764851385896019</c:v>
                </c:pt>
                <c:pt idx="959">
                  <c:v>17.759994836957979</c:v>
                </c:pt>
                <c:pt idx="960">
                  <c:v>17.755140279270282</c:v>
                </c:pt>
                <c:pt idx="961">
                  <c:v>17.750287711744448</c:v>
                </c:pt>
                <c:pt idx="962">
                  <c:v>17.745437133292821</c:v>
                </c:pt>
                <c:pt idx="963">
                  <c:v>17.740588542828416</c:v>
                </c:pt>
                <c:pt idx="964">
                  <c:v>17.735741939265068</c:v>
                </c:pt>
                <c:pt idx="965">
                  <c:v>17.730897321517254</c:v>
                </c:pt>
                <c:pt idx="966">
                  <c:v>17.726054688500295</c:v>
                </c:pt>
                <c:pt idx="967">
                  <c:v>17.721214039130196</c:v>
                </c:pt>
                <c:pt idx="968">
                  <c:v>17.7163753723237</c:v>
                </c:pt>
                <c:pt idx="969">
                  <c:v>17.711538686998317</c:v>
                </c:pt>
                <c:pt idx="970">
                  <c:v>17.706703982072266</c:v>
                </c:pt>
                <c:pt idx="971">
                  <c:v>17.701871256464521</c:v>
                </c:pt>
                <c:pt idx="972">
                  <c:v>17.697040509094808</c:v>
                </c:pt>
                <c:pt idx="973">
                  <c:v>17.692211738883543</c:v>
                </c:pt>
                <c:pt idx="974">
                  <c:v>17.687384944751944</c:v>
                </c:pt>
                <c:pt idx="975">
                  <c:v>17.68256012562189</c:v>
                </c:pt>
                <c:pt idx="976">
                  <c:v>17.677737280416075</c:v>
                </c:pt>
                <c:pt idx="977">
                  <c:v>17.672916408057844</c:v>
                </c:pt>
                <c:pt idx="978">
                  <c:v>17.668097507471348</c:v>
                </c:pt>
                <c:pt idx="979">
                  <c:v>17.663280577581435</c:v>
                </c:pt>
                <c:pt idx="980">
                  <c:v>17.658465617313688</c:v>
                </c:pt>
                <c:pt idx="981">
                  <c:v>17.653652625594432</c:v>
                </c:pt>
                <c:pt idx="982">
                  <c:v>17.648841601350714</c:v>
                </c:pt>
                <c:pt idx="983">
                  <c:v>17.64403254351032</c:v>
                </c:pt>
                <c:pt idx="984">
                  <c:v>17.639225451001753</c:v>
                </c:pt>
                <c:pt idx="985">
                  <c:v>17.634420322754263</c:v>
                </c:pt>
                <c:pt idx="986">
                  <c:v>17.629617157697826</c:v>
                </c:pt>
                <c:pt idx="987">
                  <c:v>17.624815954763122</c:v>
                </c:pt>
                <c:pt idx="988">
                  <c:v>17.620016712881604</c:v>
                </c:pt>
                <c:pt idx="989">
                  <c:v>17.615219430985405</c:v>
                </c:pt>
                <c:pt idx="990">
                  <c:v>17.610424108007422</c:v>
                </c:pt>
                <c:pt idx="991">
                  <c:v>17.60563074288125</c:v>
                </c:pt>
                <c:pt idx="992">
                  <c:v>17.60083933454122</c:v>
                </c:pt>
                <c:pt idx="993">
                  <c:v>17.596049881922422</c:v>
                </c:pt>
                <c:pt idx="994">
                  <c:v>17.591262383960593</c:v>
                </c:pt>
                <c:pt idx="995">
                  <c:v>17.586476839592279</c:v>
                </c:pt>
                <c:pt idx="996">
                  <c:v>17.581693247754682</c:v>
                </c:pt>
                <c:pt idx="997">
                  <c:v>17.576911607385771</c:v>
                </c:pt>
                <c:pt idx="998">
                  <c:v>17.572131917424208</c:v>
                </c:pt>
                <c:pt idx="999">
                  <c:v>17.567354176809399</c:v>
                </c:pt>
                <c:pt idx="1000">
                  <c:v>17.562578384481458</c:v>
                </c:pt>
                <c:pt idx="1001">
                  <c:v>17.557804539381213</c:v>
                </c:pt>
                <c:pt idx="1002">
                  <c:v>17.55303264045023</c:v>
                </c:pt>
                <c:pt idx="1003">
                  <c:v>17.548262686630778</c:v>
                </c:pt>
                <c:pt idx="1004">
                  <c:v>17.543494676865855</c:v>
                </c:pt>
                <c:pt idx="1005">
                  <c:v>17.53872861009917</c:v>
                </c:pt>
                <c:pt idx="1006">
                  <c:v>17.533964485275153</c:v>
                </c:pt>
                <c:pt idx="1007">
                  <c:v>17.529202301338962</c:v>
                </c:pt>
                <c:pt idx="1008">
                  <c:v>17.524442057236428</c:v>
                </c:pt>
                <c:pt idx="1009">
                  <c:v>17.519683751914169</c:v>
                </c:pt>
                <c:pt idx="1010">
                  <c:v>17.514927384319439</c:v>
                </c:pt>
                <c:pt idx="1011">
                  <c:v>17.510172953400275</c:v>
                </c:pt>
                <c:pt idx="1012">
                  <c:v>17.505420458105373</c:v>
                </c:pt>
                <c:pt idx="1013">
                  <c:v>17.500669897384181</c:v>
                </c:pt>
                <c:pt idx="1014">
                  <c:v>17.495921270186852</c:v>
                </c:pt>
                <c:pt idx="1015">
                  <c:v>17.491174575464228</c:v>
                </c:pt>
                <c:pt idx="1016">
                  <c:v>17.486429812167891</c:v>
                </c:pt>
                <c:pt idx="1017">
                  <c:v>17.481686979250117</c:v>
                </c:pt>
                <c:pt idx="1018">
                  <c:v>17.476946075663903</c:v>
                </c:pt>
                <c:pt idx="1019">
                  <c:v>17.47220710036294</c:v>
                </c:pt>
                <c:pt idx="1020">
                  <c:v>17.467470052301632</c:v>
                </c:pt>
                <c:pt idx="1021">
                  <c:v>17.462734930435136</c:v>
                </c:pt>
                <c:pt idx="1022">
                  <c:v>17.458001733719229</c:v>
                </c:pt>
                <c:pt idx="1023">
                  <c:v>17.453270461110488</c:v>
                </c:pt>
                <c:pt idx="1024">
                  <c:v>17.448541111566122</c:v>
                </c:pt>
                <c:pt idx="1025">
                  <c:v>17.443813684044105</c:v>
                </c:pt>
                <c:pt idx="1026">
                  <c:v>17.439088177503056</c:v>
                </c:pt>
                <c:pt idx="1027">
                  <c:v>17.434364590902369</c:v>
                </c:pt>
                <c:pt idx="1028">
                  <c:v>17.429642923202092</c:v>
                </c:pt>
                <c:pt idx="1029">
                  <c:v>17.424923173362991</c:v>
                </c:pt>
                <c:pt idx="1030">
                  <c:v>17.420205340346541</c:v>
                </c:pt>
                <c:pt idx="1031">
                  <c:v>17.415489423114906</c:v>
                </c:pt>
                <c:pt idx="1032">
                  <c:v>17.410775420630976</c:v>
                </c:pt>
                <c:pt idx="1033">
                  <c:v>17.406063331858313</c:v>
                </c:pt>
                <c:pt idx="1034">
                  <c:v>17.4013531557612</c:v>
                </c:pt>
                <c:pt idx="1035">
                  <c:v>17.396644891304632</c:v>
                </c:pt>
                <c:pt idx="1036">
                  <c:v>17.391938537454259</c:v>
                </c:pt>
                <c:pt idx="1037">
                  <c:v>17.387234093176499</c:v>
                </c:pt>
                <c:pt idx="1038">
                  <c:v>17.382531557438377</c:v>
                </c:pt>
                <c:pt idx="1039">
                  <c:v>17.377830929207725</c:v>
                </c:pt>
                <c:pt idx="1040">
                  <c:v>17.373132207452965</c:v>
                </c:pt>
                <c:pt idx="1041">
                  <c:v>17.368435391143304</c:v>
                </c:pt>
                <c:pt idx="1042">
                  <c:v>17.363740479248602</c:v>
                </c:pt>
                <c:pt idx="1043">
                  <c:v>17.359047470739409</c:v>
                </c:pt>
                <c:pt idx="1044">
                  <c:v>17.354356364586994</c:v>
                </c:pt>
                <c:pt idx="1045">
                  <c:v>17.34966715976331</c:v>
                </c:pt>
                <c:pt idx="1046">
                  <c:v>17.344979855241007</c:v>
                </c:pt>
                <c:pt idx="1047">
                  <c:v>17.340294449993422</c:v>
                </c:pt>
                <c:pt idx="1048">
                  <c:v>17.335610942994581</c:v>
                </c:pt>
                <c:pt idx="1049">
                  <c:v>17.330929333219245</c:v>
                </c:pt>
                <c:pt idx="1050">
                  <c:v>17.326249619642788</c:v>
                </c:pt>
                <c:pt idx="1051">
                  <c:v>17.321571801241369</c:v>
                </c:pt>
                <c:pt idx="1052">
                  <c:v>17.316895876991747</c:v>
                </c:pt>
                <c:pt idx="1053">
                  <c:v>17.312221845871456</c:v>
                </c:pt>
                <c:pt idx="1054">
                  <c:v>17.307549706858634</c:v>
                </c:pt>
                <c:pt idx="1055">
                  <c:v>17.302879458932185</c:v>
                </c:pt>
                <c:pt idx="1056">
                  <c:v>17.298211101071665</c:v>
                </c:pt>
                <c:pt idx="1057">
                  <c:v>17.293544632257319</c:v>
                </c:pt>
                <c:pt idx="1058">
                  <c:v>17.288880051470084</c:v>
                </c:pt>
                <c:pt idx="1059">
                  <c:v>17.284217357691581</c:v>
                </c:pt>
                <c:pt idx="1060">
                  <c:v>17.279556549904132</c:v>
                </c:pt>
                <c:pt idx="1061">
                  <c:v>17.274897627090716</c:v>
                </c:pt>
                <c:pt idx="1062">
                  <c:v>17.270240588235016</c:v>
                </c:pt>
                <c:pt idx="1063">
                  <c:v>17.265585432321423</c:v>
                </c:pt>
                <c:pt idx="1064">
                  <c:v>17.260932158334956</c:v>
                </c:pt>
                <c:pt idx="1065">
                  <c:v>17.256280765261383</c:v>
                </c:pt>
                <c:pt idx="1066">
                  <c:v>17.25163125208708</c:v>
                </c:pt>
                <c:pt idx="1067">
                  <c:v>17.246983617799192</c:v>
                </c:pt>
                <c:pt idx="1068">
                  <c:v>17.242337861385462</c:v>
                </c:pt>
                <c:pt idx="1069">
                  <c:v>17.237693981834379</c:v>
                </c:pt>
                <c:pt idx="1070">
                  <c:v>17.233051978135087</c:v>
                </c:pt>
                <c:pt idx="1071">
                  <c:v>17.2284118492774</c:v>
                </c:pt>
                <c:pt idx="1072">
                  <c:v>17.223773594251835</c:v>
                </c:pt>
                <c:pt idx="1073">
                  <c:v>17.219137212049564</c:v>
                </c:pt>
                <c:pt idx="1074">
                  <c:v>17.214502701662468</c:v>
                </c:pt>
                <c:pt idx="1075">
                  <c:v>17.209870062083073</c:v>
                </c:pt>
                <c:pt idx="1076">
                  <c:v>17.205239292304594</c:v>
                </c:pt>
                <c:pt idx="1077">
                  <c:v>17.200610391320961</c:v>
                </c:pt>
                <c:pt idx="1078">
                  <c:v>17.1959833581267</c:v>
                </c:pt>
                <c:pt idx="1079">
                  <c:v>17.191358191717111</c:v>
                </c:pt>
                <c:pt idx="1080">
                  <c:v>17.186734891088072</c:v>
                </c:pt>
                <c:pt idx="1081">
                  <c:v>17.182113455236227</c:v>
                </c:pt>
                <c:pt idx="1082">
                  <c:v>17.1774938831588</c:v>
                </c:pt>
                <c:pt idx="1083">
                  <c:v>17.172876173853776</c:v>
                </c:pt>
                <c:pt idx="1084">
                  <c:v>17.168260326319778</c:v>
                </c:pt>
                <c:pt idx="1085">
                  <c:v>17.163646339556081</c:v>
                </c:pt>
                <c:pt idx="1086">
                  <c:v>17.15903421256267</c:v>
                </c:pt>
                <c:pt idx="1087">
                  <c:v>17.154423944340166</c:v>
                </c:pt>
                <c:pt idx="1088">
                  <c:v>17.149815533889893</c:v>
                </c:pt>
                <c:pt idx="1089">
                  <c:v>17.145208980213816</c:v>
                </c:pt>
                <c:pt idx="1090">
                  <c:v>17.140604282314591</c:v>
                </c:pt>
                <c:pt idx="1091">
                  <c:v>17.136001439195557</c:v>
                </c:pt>
                <c:pt idx="1092">
                  <c:v>17.131400449860674</c:v>
                </c:pt>
                <c:pt idx="1093">
                  <c:v>17.126801313314626</c:v>
                </c:pt>
                <c:pt idx="1094">
                  <c:v>17.12220402856271</c:v>
                </c:pt>
                <c:pt idx="1095">
                  <c:v>17.117608594610946</c:v>
                </c:pt>
                <c:pt idx="1096">
                  <c:v>17.113015010465968</c:v>
                </c:pt>
                <c:pt idx="1097">
                  <c:v>17.10842327513512</c:v>
                </c:pt>
                <c:pt idx="1098">
                  <c:v>17.103833387626395</c:v>
                </c:pt>
                <c:pt idx="1099">
                  <c:v>17.099245346948436</c:v>
                </c:pt>
                <c:pt idx="1100">
                  <c:v>17.09465915211058</c:v>
                </c:pt>
                <c:pt idx="1101">
                  <c:v>17.0900748021228</c:v>
                </c:pt>
                <c:pt idx="1102">
                  <c:v>17.085492295995756</c:v>
                </c:pt>
                <c:pt idx="1103">
                  <c:v>17.080911632740747</c:v>
                </c:pt>
                <c:pt idx="1104">
                  <c:v>17.076332811369753</c:v>
                </c:pt>
                <c:pt idx="1105">
                  <c:v>17.071755830895434</c:v>
                </c:pt>
                <c:pt idx="1106">
                  <c:v>17.06718069033105</c:v>
                </c:pt>
                <c:pt idx="1107">
                  <c:v>17.062607388690601</c:v>
                </c:pt>
                <c:pt idx="1108">
                  <c:v>17.058035924988662</c:v>
                </c:pt>
                <c:pt idx="1109">
                  <c:v>17.053466298240565</c:v>
                </c:pt>
                <c:pt idx="1110">
                  <c:v>17.048898507462198</c:v>
                </c:pt>
                <c:pt idx="1111">
                  <c:v>17.044332551670191</c:v>
                </c:pt>
                <c:pt idx="1112">
                  <c:v>17.0397684298818</c:v>
                </c:pt>
                <c:pt idx="1113">
                  <c:v>17.03520614111493</c:v>
                </c:pt>
                <c:pt idx="1114">
                  <c:v>17.030645684388166</c:v>
                </c:pt>
                <c:pt idx="1115">
                  <c:v>17.026087058720712</c:v>
                </c:pt>
                <c:pt idx="1116">
                  <c:v>17.021530263132476</c:v>
                </c:pt>
                <c:pt idx="1117">
                  <c:v>17.016975296643988</c:v>
                </c:pt>
                <c:pt idx="1118">
                  <c:v>17.012422158276436</c:v>
                </c:pt>
                <c:pt idx="1119">
                  <c:v>17.007870847051699</c:v>
                </c:pt>
                <c:pt idx="1120">
                  <c:v>17.003321361992246</c:v>
                </c:pt>
                <c:pt idx="1121">
                  <c:v>16.998773702121269</c:v>
                </c:pt>
                <c:pt idx="1122">
                  <c:v>16.994227866462545</c:v>
                </c:pt>
                <c:pt idx="1123">
                  <c:v>16.989683854040575</c:v>
                </c:pt>
                <c:pt idx="1124">
                  <c:v>16.985141663880427</c:v>
                </c:pt>
                <c:pt idx="1125">
                  <c:v>16.980601295007911</c:v>
                </c:pt>
                <c:pt idx="1126">
                  <c:v>16.976062746449433</c:v>
                </c:pt>
                <c:pt idx="1127">
                  <c:v>16.971526017232048</c:v>
                </c:pt>
                <c:pt idx="1128">
                  <c:v>16.966991106383496</c:v>
                </c:pt>
                <c:pt idx="1129">
                  <c:v>16.962458012932128</c:v>
                </c:pt>
                <c:pt idx="1130">
                  <c:v>16.957926735906973</c:v>
                </c:pt>
                <c:pt idx="1131">
                  <c:v>16.953397274337682</c:v>
                </c:pt>
                <c:pt idx="1132">
                  <c:v>16.948869627254577</c:v>
                </c:pt>
                <c:pt idx="1133">
                  <c:v>16.944343793688621</c:v>
                </c:pt>
                <c:pt idx="1134">
                  <c:v>16.93981977267142</c:v>
                </c:pt>
                <c:pt idx="1135">
                  <c:v>16.935297563235224</c:v>
                </c:pt>
                <c:pt idx="1136">
                  <c:v>16.930777164412927</c:v>
                </c:pt>
                <c:pt idx="1137">
                  <c:v>16.926258575238094</c:v>
                </c:pt>
                <c:pt idx="1138">
                  <c:v>16.921741794744886</c:v>
                </c:pt>
                <c:pt idx="1139">
                  <c:v>16.917226821968153</c:v>
                </c:pt>
                <c:pt idx="1140">
                  <c:v>16.912713655943381</c:v>
                </c:pt>
                <c:pt idx="1141">
                  <c:v>16.908202295706673</c:v>
                </c:pt>
                <c:pt idx="1142">
                  <c:v>16.903692740294808</c:v>
                </c:pt>
                <c:pt idx="1143">
                  <c:v>16.899184988745176</c:v>
                </c:pt>
                <c:pt idx="1144">
                  <c:v>16.894679040095838</c:v>
                </c:pt>
                <c:pt idx="1145">
                  <c:v>16.890174893385463</c:v>
                </c:pt>
                <c:pt idx="1146">
                  <c:v>16.885672547653392</c:v>
                </c:pt>
                <c:pt idx="1147">
                  <c:v>16.881172001939607</c:v>
                </c:pt>
                <c:pt idx="1148">
                  <c:v>16.876673255284693</c:v>
                </c:pt>
                <c:pt idx="1149">
                  <c:v>16.872176306729919</c:v>
                </c:pt>
                <c:pt idx="1150">
                  <c:v>16.867681155317147</c:v>
                </c:pt>
                <c:pt idx="1151">
                  <c:v>16.863187800088923</c:v>
                </c:pt>
                <c:pt idx="1152">
                  <c:v>16.858696240088396</c:v>
                </c:pt>
                <c:pt idx="1153">
                  <c:v>16.854206474359358</c:v>
                </c:pt>
                <c:pt idx="1154">
                  <c:v>16.849718501946281</c:v>
                </c:pt>
                <c:pt idx="1155">
                  <c:v>16.845232321894191</c:v>
                </c:pt>
                <c:pt idx="1156">
                  <c:v>16.840747933248831</c:v>
                </c:pt>
                <c:pt idx="1157">
                  <c:v>16.83626533505651</c:v>
                </c:pt>
                <c:pt idx="1158">
                  <c:v>16.831784526364238</c:v>
                </c:pt>
                <c:pt idx="1159">
                  <c:v>16.827305506219602</c:v>
                </c:pt>
                <c:pt idx="1160">
                  <c:v>16.822828273670851</c:v>
                </c:pt>
                <c:pt idx="1161">
                  <c:v>16.818352827766869</c:v>
                </c:pt>
                <c:pt idx="1162">
                  <c:v>16.813879167557158</c:v>
                </c:pt>
                <c:pt idx="1163">
                  <c:v>16.809407292091869</c:v>
                </c:pt>
                <c:pt idx="1164">
                  <c:v>16.804937200421762</c:v>
                </c:pt>
                <c:pt idx="1165">
                  <c:v>16.800468891598257</c:v>
                </c:pt>
                <c:pt idx="1166">
                  <c:v>16.79600236467337</c:v>
                </c:pt>
                <c:pt idx="1167">
                  <c:v>16.791537618699774</c:v>
                </c:pt>
                <c:pt idx="1168">
                  <c:v>16.787074652730777</c:v>
                </c:pt>
                <c:pt idx="1169">
                  <c:v>16.782613465820273</c:v>
                </c:pt>
                <c:pt idx="1170">
                  <c:v>16.778154057022846</c:v>
                </c:pt>
                <c:pt idx="1171">
                  <c:v>16.773696425393638</c:v>
                </c:pt>
                <c:pt idx="1172">
                  <c:v>16.769240569988497</c:v>
                </c:pt>
                <c:pt idx="1173">
                  <c:v>16.76478648986382</c:v>
                </c:pt>
                <c:pt idx="1174">
                  <c:v>16.76033418407669</c:v>
                </c:pt>
                <c:pt idx="1175">
                  <c:v>16.75588365168479</c:v>
                </c:pt>
                <c:pt idx="1176">
                  <c:v>16.751434891746424</c:v>
                </c:pt>
                <c:pt idx="1177">
                  <c:v>16.746987903320541</c:v>
                </c:pt>
                <c:pt idx="1178">
                  <c:v>16.742542685466688</c:v>
                </c:pt>
                <c:pt idx="1179">
                  <c:v>16.738099237245063</c:v>
                </c:pt>
                <c:pt idx="1180">
                  <c:v>16.733657557716459</c:v>
                </c:pt>
                <c:pt idx="1181">
                  <c:v>16.72921764594231</c:v>
                </c:pt>
                <c:pt idx="1182">
                  <c:v>16.724779500984702</c:v>
                </c:pt>
                <c:pt idx="1183">
                  <c:v>16.720343121906261</c:v>
                </c:pt>
                <c:pt idx="1184">
                  <c:v>16.71590850777033</c:v>
                </c:pt>
                <c:pt idx="1185">
                  <c:v>16.711475657640786</c:v>
                </c:pt>
                <c:pt idx="1186">
                  <c:v>16.707044570582212</c:v>
                </c:pt>
                <c:pt idx="1187">
                  <c:v>16.702615245659729</c:v>
                </c:pt>
                <c:pt idx="1188">
                  <c:v>16.698187681939132</c:v>
                </c:pt>
                <c:pt idx="1189">
                  <c:v>16.693761878486825</c:v>
                </c:pt>
                <c:pt idx="1190">
                  <c:v>16.689337834369809</c:v>
                </c:pt>
                <c:pt idx="1191">
                  <c:v>16.684915548655738</c:v>
                </c:pt>
                <c:pt idx="1192">
                  <c:v>16.680495020412842</c:v>
                </c:pt>
                <c:pt idx="1193">
                  <c:v>16.676076248710004</c:v>
                </c:pt>
                <c:pt idx="1194">
                  <c:v>16.671659232616705</c:v>
                </c:pt>
                <c:pt idx="1195">
                  <c:v>16.667243971203032</c:v>
                </c:pt>
                <c:pt idx="1196">
                  <c:v>16.662830463539745</c:v>
                </c:pt>
                <c:pt idx="1197">
                  <c:v>16.658418708698129</c:v>
                </c:pt>
                <c:pt idx="1198">
                  <c:v>16.654008705750162</c:v>
                </c:pt>
                <c:pt idx="1199">
                  <c:v>16.649600453768379</c:v>
                </c:pt>
                <c:pt idx="1200">
                  <c:v>16.645193951825991</c:v>
                </c:pt>
                <c:pt idx="1201">
                  <c:v>16.640789198996739</c:v>
                </c:pt>
                <c:pt idx="1202">
                  <c:v>16.636386194355058</c:v>
                </c:pt>
                <c:pt idx="1203">
                  <c:v>16.631984936975957</c:v>
                </c:pt>
                <c:pt idx="1204">
                  <c:v>16.627585425935049</c:v>
                </c:pt>
                <c:pt idx="1205">
                  <c:v>16.623187660308577</c:v>
                </c:pt>
                <c:pt idx="1206">
                  <c:v>16.618791639173381</c:v>
                </c:pt>
                <c:pt idx="1207">
                  <c:v>16.614397361606926</c:v>
                </c:pt>
                <c:pt idx="1208">
                  <c:v>16.61000482668727</c:v>
                </c:pt>
                <c:pt idx="1209">
                  <c:v>16.605614033493087</c:v>
                </c:pt>
                <c:pt idx="1210">
                  <c:v>16.601224981103684</c:v>
                </c:pt>
                <c:pt idx="1211">
                  <c:v>16.596837668598919</c:v>
                </c:pt>
                <c:pt idx="1212">
                  <c:v>16.592452095059326</c:v>
                </c:pt>
                <c:pt idx="1213">
                  <c:v>16.588068259565979</c:v>
                </c:pt>
                <c:pt idx="1214">
                  <c:v>16.583686161200628</c:v>
                </c:pt>
                <c:pt idx="1215">
                  <c:v>16.57930579904556</c:v>
                </c:pt>
                <c:pt idx="1216">
                  <c:v>16.574927172183727</c:v>
                </c:pt>
                <c:pt idx="1217">
                  <c:v>16.570550279698654</c:v>
                </c:pt>
                <c:pt idx="1218">
                  <c:v>16.566175120674473</c:v>
                </c:pt>
                <c:pt idx="1219">
                  <c:v>16.561801694195939</c:v>
                </c:pt>
                <c:pt idx="1220">
                  <c:v>16.557429999348379</c:v>
                </c:pt>
                <c:pt idx="1221">
                  <c:v>16.553060035217761</c:v>
                </c:pt>
                <c:pt idx="1222">
                  <c:v>16.548691800890619</c:v>
                </c:pt>
                <c:pt idx="1223">
                  <c:v>16.544325295454115</c:v>
                </c:pt>
                <c:pt idx="1224">
                  <c:v>16.539960517996025</c:v>
                </c:pt>
                <c:pt idx="1225">
                  <c:v>16.535597467604674</c:v>
                </c:pt>
                <c:pt idx="1226">
                  <c:v>16.531236143369053</c:v>
                </c:pt>
                <c:pt idx="1227">
                  <c:v>16.526876544378691</c:v>
                </c:pt>
                <c:pt idx="1228">
                  <c:v>16.522518669723784</c:v>
                </c:pt>
                <c:pt idx="1229">
                  <c:v>16.518162518495057</c:v>
                </c:pt>
                <c:pt idx="1230">
                  <c:v>16.51380808978389</c:v>
                </c:pt>
                <c:pt idx="1231">
                  <c:v>16.509455382682244</c:v>
                </c:pt>
                <c:pt idx="1232">
                  <c:v>16.505104396282661</c:v>
                </c:pt>
                <c:pt idx="1233">
                  <c:v>16.500755129678311</c:v>
                </c:pt>
                <c:pt idx="1234">
                  <c:v>16.496407581962927</c:v>
                </c:pt>
                <c:pt idx="1235">
                  <c:v>16.492061752230882</c:v>
                </c:pt>
                <c:pt idx="1236">
                  <c:v>16.487717639577095</c:v>
                </c:pt>
                <c:pt idx="1237">
                  <c:v>16.483375243097111</c:v>
                </c:pt>
                <c:pt idx="1238">
                  <c:v>16.479034561887094</c:v>
                </c:pt>
                <c:pt idx="1239">
                  <c:v>16.474695595043734</c:v>
                </c:pt>
                <c:pt idx="1240">
                  <c:v>16.470358341664397</c:v>
                </c:pt>
                <c:pt idx="1241">
                  <c:v>16.466022800846964</c:v>
                </c:pt>
                <c:pt idx="1242">
                  <c:v>16.461688971689984</c:v>
                </c:pt>
                <c:pt idx="1243">
                  <c:v>16.457356853292534</c:v>
                </c:pt>
                <c:pt idx="1244">
                  <c:v>16.453026444754325</c:v>
                </c:pt>
                <c:pt idx="1245">
                  <c:v>16.448697745175661</c:v>
                </c:pt>
                <c:pt idx="1246">
                  <c:v>16.444370753657399</c:v>
                </c:pt>
                <c:pt idx="1247">
                  <c:v>16.440045469301037</c:v>
                </c:pt>
                <c:pt idx="1248">
                  <c:v>16.435721891208622</c:v>
                </c:pt>
                <c:pt idx="1249">
                  <c:v>16.431400018482822</c:v>
                </c:pt>
                <c:pt idx="1250">
                  <c:v>16.427079850226875</c:v>
                </c:pt>
                <c:pt idx="1251">
                  <c:v>16.4227613855446</c:v>
                </c:pt>
                <c:pt idx="1252">
                  <c:v>16.418444623540463</c:v>
                </c:pt>
                <c:pt idx="1253">
                  <c:v>16.414129563319428</c:v>
                </c:pt>
                <c:pt idx="1254">
                  <c:v>16.409816203987134</c:v>
                </c:pt>
                <c:pt idx="1255">
                  <c:v>16.405504544649734</c:v>
                </c:pt>
                <c:pt idx="1256">
                  <c:v>16.401194584414036</c:v>
                </c:pt>
                <c:pt idx="1257">
                  <c:v>16.396886322387363</c:v>
                </c:pt>
                <c:pt idx="1258">
                  <c:v>16.392579757677687</c:v>
                </c:pt>
                <c:pt idx="1259">
                  <c:v>16.388274889393546</c:v>
                </c:pt>
                <c:pt idx="1260">
                  <c:v>16.383971716644037</c:v>
                </c:pt>
                <c:pt idx="1261">
                  <c:v>16.379670238538878</c:v>
                </c:pt>
                <c:pt idx="1262">
                  <c:v>16.375370454188346</c:v>
                </c:pt>
                <c:pt idx="1263">
                  <c:v>16.37107236270332</c:v>
                </c:pt>
                <c:pt idx="1264">
                  <c:v>16.366775963195245</c:v>
                </c:pt>
                <c:pt idx="1265">
                  <c:v>16.362481254776153</c:v>
                </c:pt>
                <c:pt idx="1266">
                  <c:v>16.358188236558693</c:v>
                </c:pt>
                <c:pt idx="1267">
                  <c:v>16.353896907656036</c:v>
                </c:pt>
                <c:pt idx="1268">
                  <c:v>16.349607267181973</c:v>
                </c:pt>
                <c:pt idx="1269">
                  <c:v>16.345319314250865</c:v>
                </c:pt>
                <c:pt idx="1270">
                  <c:v>16.341033047977668</c:v>
                </c:pt>
                <c:pt idx="1271">
                  <c:v>16.3367484674779</c:v>
                </c:pt>
                <c:pt idx="1272">
                  <c:v>16.332465571867651</c:v>
                </c:pt>
                <c:pt idx="1273">
                  <c:v>16.328184360263634</c:v>
                </c:pt>
                <c:pt idx="1274">
                  <c:v>16.323904831783079</c:v>
                </c:pt>
                <c:pt idx="1275">
                  <c:v>16.319626985543863</c:v>
                </c:pt>
                <c:pt idx="1276">
                  <c:v>16.315350820664364</c:v>
                </c:pt>
                <c:pt idx="1277">
                  <c:v>16.311076336263607</c:v>
                </c:pt>
                <c:pt idx="1278">
                  <c:v>16.306803531461149</c:v>
                </c:pt>
                <c:pt idx="1279">
                  <c:v>16.302532405377153</c:v>
                </c:pt>
                <c:pt idx="1280">
                  <c:v>16.298262957132341</c:v>
                </c:pt>
                <c:pt idx="1281">
                  <c:v>16.293995185847994</c:v>
                </c:pt>
                <c:pt idx="1282">
                  <c:v>16.289729090646016</c:v>
                </c:pt>
                <c:pt idx="1283">
                  <c:v>16.28546467064885</c:v>
                </c:pt>
                <c:pt idx="1284">
                  <c:v>16.281201924979513</c:v>
                </c:pt>
                <c:pt idx="1285">
                  <c:v>16.276940852761598</c:v>
                </c:pt>
                <c:pt idx="1286">
                  <c:v>16.272681453119301</c:v>
                </c:pt>
                <c:pt idx="1287">
                  <c:v>16.26842372517735</c:v>
                </c:pt>
                <c:pt idx="1288">
                  <c:v>16.264167668061056</c:v>
                </c:pt>
                <c:pt idx="1289">
                  <c:v>16.259913280896331</c:v>
                </c:pt>
                <c:pt idx="1290">
                  <c:v>16.255660562809613</c:v>
                </c:pt>
                <c:pt idx="1291">
                  <c:v>16.251409512927964</c:v>
                </c:pt>
                <c:pt idx="1292">
                  <c:v>16.247160130378948</c:v>
                </c:pt>
                <c:pt idx="1293">
                  <c:v>16.242912414290753</c:v>
                </c:pt>
                <c:pt idx="1294">
                  <c:v>16.238666363792145</c:v>
                </c:pt>
                <c:pt idx="1295">
                  <c:v>16.234421978012413</c:v>
                </c:pt>
                <c:pt idx="1296">
                  <c:v>16.230179256081446</c:v>
                </c:pt>
                <c:pt idx="1297">
                  <c:v>16.225938197129679</c:v>
                </c:pt>
                <c:pt idx="1298">
                  <c:v>16.221698800288149</c:v>
                </c:pt>
                <c:pt idx="1299">
                  <c:v>16.217461064688436</c:v>
                </c:pt>
                <c:pt idx="1300">
                  <c:v>16.213224989462674</c:v>
                </c:pt>
                <c:pt idx="1301">
                  <c:v>16.208990573743609</c:v>
                </c:pt>
                <c:pt idx="1302">
                  <c:v>16.204757816664518</c:v>
                </c:pt>
                <c:pt idx="1303">
                  <c:v>16.200526717359242</c:v>
                </c:pt>
                <c:pt idx="1304">
                  <c:v>16.196297274962191</c:v>
                </c:pt>
                <c:pt idx="1305">
                  <c:v>16.192069488608368</c:v>
                </c:pt>
                <c:pt idx="1306">
                  <c:v>16.187843357433305</c:v>
                </c:pt>
                <c:pt idx="1307">
                  <c:v>16.183618880573103</c:v>
                </c:pt>
                <c:pt idx="1308">
                  <c:v>16.17939605716446</c:v>
                </c:pt>
                <c:pt idx="1309">
                  <c:v>16.175174886344582</c:v>
                </c:pt>
                <c:pt idx="1310">
                  <c:v>16.170955367251295</c:v>
                </c:pt>
                <c:pt idx="1311">
                  <c:v>16.166737499022947</c:v>
                </c:pt>
                <c:pt idx="1312">
                  <c:v>16.162521280798462</c:v>
                </c:pt>
                <c:pt idx="1313">
                  <c:v>16.158306711717305</c:v>
                </c:pt>
                <c:pt idx="1314">
                  <c:v>16.154093790919557</c:v>
                </c:pt>
                <c:pt idx="1315">
                  <c:v>16.149882517545798</c:v>
                </c:pt>
                <c:pt idx="1316">
                  <c:v>16.145672890737192</c:v>
                </c:pt>
                <c:pt idx="1317">
                  <c:v>16.141464909635481</c:v>
                </c:pt>
                <c:pt idx="1318">
                  <c:v>16.13725857338294</c:v>
                </c:pt>
                <c:pt idx="1319">
                  <c:v>16.133053881122414</c:v>
                </c:pt>
                <c:pt idx="1320">
                  <c:v>16.128850831997283</c:v>
                </c:pt>
                <c:pt idx="1321">
                  <c:v>16.124649425151528</c:v>
                </c:pt>
                <c:pt idx="1322">
                  <c:v>16.120449659729687</c:v>
                </c:pt>
                <c:pt idx="1323">
                  <c:v>16.116251534876778</c:v>
                </c:pt>
                <c:pt idx="1324">
                  <c:v>16.11205504973848</c:v>
                </c:pt>
                <c:pt idx="1325">
                  <c:v>16.107860203460937</c:v>
                </c:pt>
                <c:pt idx="1326">
                  <c:v>16.103666995190942</c:v>
                </c:pt>
                <c:pt idx="1327">
                  <c:v>16.099475424075738</c:v>
                </c:pt>
                <c:pt idx="1328">
                  <c:v>16.095285489263198</c:v>
                </c:pt>
                <c:pt idx="1329">
                  <c:v>16.091097189901745</c:v>
                </c:pt>
                <c:pt idx="1330">
                  <c:v>16.086910525140322</c:v>
                </c:pt>
                <c:pt idx="1331">
                  <c:v>16.082725494128447</c:v>
                </c:pt>
                <c:pt idx="1332">
                  <c:v>16.078542096016168</c:v>
                </c:pt>
                <c:pt idx="1333">
                  <c:v>16.074360329954136</c:v>
                </c:pt>
                <c:pt idx="1334">
                  <c:v>16.070180195093503</c:v>
                </c:pt>
                <c:pt idx="1335">
                  <c:v>16.066001690585985</c:v>
                </c:pt>
                <c:pt idx="1336">
                  <c:v>16.061824815583872</c:v>
                </c:pt>
                <c:pt idx="1337">
                  <c:v>16.057649569239977</c:v>
                </c:pt>
                <c:pt idx="1338">
                  <c:v>16.053475950707707</c:v>
                </c:pt>
                <c:pt idx="1339">
                  <c:v>16.049303959140939</c:v>
                </c:pt>
                <c:pt idx="1340">
                  <c:v>16.045133593694182</c:v>
                </c:pt>
                <c:pt idx="1341">
                  <c:v>16.040964853522436</c:v>
                </c:pt>
                <c:pt idx="1342">
                  <c:v>16.036797737781306</c:v>
                </c:pt>
                <c:pt idx="1343">
                  <c:v>16.032632245626896</c:v>
                </c:pt>
                <c:pt idx="1344">
                  <c:v>16.028468376215862</c:v>
                </c:pt>
                <c:pt idx="1345">
                  <c:v>16.024306128705451</c:v>
                </c:pt>
                <c:pt idx="1346">
                  <c:v>16.02014550225341</c:v>
                </c:pt>
                <c:pt idx="1347">
                  <c:v>16.015986496018051</c:v>
                </c:pt>
                <c:pt idx="1348">
                  <c:v>16.011829109158221</c:v>
                </c:pt>
                <c:pt idx="1349">
                  <c:v>16.007673340833332</c:v>
                </c:pt>
                <c:pt idx="1350">
                  <c:v>16.003519190203356</c:v>
                </c:pt>
                <c:pt idx="1351">
                  <c:v>15.999366656428744</c:v>
                </c:pt>
                <c:pt idx="1352">
                  <c:v>15.995215738670561</c:v>
                </c:pt>
                <c:pt idx="1353">
                  <c:v>15.991066436090373</c:v>
                </c:pt>
                <c:pt idx="1354">
                  <c:v>15.986918747850332</c:v>
                </c:pt>
                <c:pt idx="1355">
                  <c:v>15.982772673113066</c:v>
                </c:pt>
                <c:pt idx="1356">
                  <c:v>15.978628211041809</c:v>
                </c:pt>
                <c:pt idx="1357">
                  <c:v>15.974485360800324</c:v>
                </c:pt>
                <c:pt idx="1358">
                  <c:v>15.970344121552898</c:v>
                </c:pt>
                <c:pt idx="1359">
                  <c:v>15.966204492464366</c:v>
                </c:pt>
                <c:pt idx="1360">
                  <c:v>15.962066472700094</c:v>
                </c:pt>
                <c:pt idx="1361">
                  <c:v>15.95793006142603</c:v>
                </c:pt>
                <c:pt idx="1362">
                  <c:v>15.953795257808615</c:v>
                </c:pt>
                <c:pt idx="1363">
                  <c:v>15.949662061014839</c:v>
                </c:pt>
                <c:pt idx="1364">
                  <c:v>15.945530470212267</c:v>
                </c:pt>
                <c:pt idx="1365">
                  <c:v>15.941400484568948</c:v>
                </c:pt>
                <c:pt idx="1366">
                  <c:v>15.937272103253539</c:v>
                </c:pt>
                <c:pt idx="1367">
                  <c:v>15.933145325435142</c:v>
                </c:pt>
                <c:pt idx="1368">
                  <c:v>15.929020150283488</c:v>
                </c:pt>
                <c:pt idx="1369">
                  <c:v>15.92489657696879</c:v>
                </c:pt>
                <c:pt idx="1370">
                  <c:v>15.920774604661823</c:v>
                </c:pt>
                <c:pt idx="1371">
                  <c:v>15.91665423253389</c:v>
                </c:pt>
                <c:pt idx="1372">
                  <c:v>15.912535459756816</c:v>
                </c:pt>
                <c:pt idx="1373">
                  <c:v>15.908418285502997</c:v>
                </c:pt>
                <c:pt idx="1374">
                  <c:v>15.904302708945334</c:v>
                </c:pt>
                <c:pt idx="1375">
                  <c:v>15.90018872925727</c:v>
                </c:pt>
                <c:pt idx="1376">
                  <c:v>15.896076345612775</c:v>
                </c:pt>
                <c:pt idx="1377">
                  <c:v>15.891965557186372</c:v>
                </c:pt>
                <c:pt idx="1378">
                  <c:v>15.887856363153135</c:v>
                </c:pt>
                <c:pt idx="1379">
                  <c:v>15.883748762688596</c:v>
                </c:pt>
                <c:pt idx="1380">
                  <c:v>15.879642754968902</c:v>
                </c:pt>
                <c:pt idx="1381">
                  <c:v>15.875538339170676</c:v>
                </c:pt>
                <c:pt idx="1382">
                  <c:v>15.871435514471131</c:v>
                </c:pt>
                <c:pt idx="1383">
                  <c:v>15.867334280047928</c:v>
                </c:pt>
                <c:pt idx="1384">
                  <c:v>15.86323463507933</c:v>
                </c:pt>
                <c:pt idx="1385">
                  <c:v>15.859136578744124</c:v>
                </c:pt>
                <c:pt idx="1386">
                  <c:v>15.8550401102216</c:v>
                </c:pt>
                <c:pt idx="1387">
                  <c:v>15.850945228691581</c:v>
                </c:pt>
                <c:pt idx="1388">
                  <c:v>15.846851933334422</c:v>
                </c:pt>
                <c:pt idx="1389">
                  <c:v>15.842760223331036</c:v>
                </c:pt>
                <c:pt idx="1390">
                  <c:v>15.838670097862831</c:v>
                </c:pt>
                <c:pt idx="1391">
                  <c:v>15.834581556111738</c:v>
                </c:pt>
                <c:pt idx="1392">
                  <c:v>15.830494597260257</c:v>
                </c:pt>
                <c:pt idx="1393">
                  <c:v>15.826409220491366</c:v>
                </c:pt>
                <c:pt idx="1394">
                  <c:v>15.82232542498863</c:v>
                </c:pt>
                <c:pt idx="1395">
                  <c:v>15.818243209936055</c:v>
                </c:pt>
                <c:pt idx="1396">
                  <c:v>15.814162574518264</c:v>
                </c:pt>
                <c:pt idx="1397">
                  <c:v>15.810083517920335</c:v>
                </c:pt>
                <c:pt idx="1398">
                  <c:v>15.806006039327928</c:v>
                </c:pt>
                <c:pt idx="1399">
                  <c:v>15.801930137927192</c:v>
                </c:pt>
                <c:pt idx="1400">
                  <c:v>15.797855812904791</c:v>
                </c:pt>
                <c:pt idx="1401">
                  <c:v>15.793783063447959</c:v>
                </c:pt>
                <c:pt idx="1402">
                  <c:v>15.789711888744415</c:v>
                </c:pt>
                <c:pt idx="1403">
                  <c:v>15.785642287982414</c:v>
                </c:pt>
                <c:pt idx="1404">
                  <c:v>15.781574260350723</c:v>
                </c:pt>
                <c:pt idx="1405">
                  <c:v>15.777507805038647</c:v>
                </c:pt>
                <c:pt idx="1406">
                  <c:v>15.773442921236036</c:v>
                </c:pt>
                <c:pt idx="1407">
                  <c:v>15.769379608133191</c:v>
                </c:pt>
                <c:pt idx="1408">
                  <c:v>15.765317864921</c:v>
                </c:pt>
                <c:pt idx="1409">
                  <c:v>15.761257690790833</c:v>
                </c:pt>
                <c:pt idx="1410">
                  <c:v>15.757199084934632</c:v>
                </c:pt>
                <c:pt idx="1411">
                  <c:v>15.753142046544776</c:v>
                </c:pt>
                <c:pt idx="1412">
                  <c:v>15.74908657481423</c:v>
                </c:pt>
                <c:pt idx="1413">
                  <c:v>15.74503266893648</c:v>
                </c:pt>
                <c:pt idx="1414">
                  <c:v>15.740980328105493</c:v>
                </c:pt>
                <c:pt idx="1415">
                  <c:v>15.736929551515777</c:v>
                </c:pt>
                <c:pt idx="1416">
                  <c:v>15.732880338362333</c:v>
                </c:pt>
                <c:pt idx="1417">
                  <c:v>15.728832687840736</c:v>
                </c:pt>
                <c:pt idx="1418">
                  <c:v>15.724786599147018</c:v>
                </c:pt>
                <c:pt idx="1419">
                  <c:v>15.720742071477744</c:v>
                </c:pt>
                <c:pt idx="1420">
                  <c:v>15.716699104030035</c:v>
                </c:pt>
                <c:pt idx="1421">
                  <c:v>15.712657696001468</c:v>
                </c:pt>
                <c:pt idx="1422">
                  <c:v>15.708617846590196</c:v>
                </c:pt>
                <c:pt idx="1423">
                  <c:v>15.704579554994817</c:v>
                </c:pt>
                <c:pt idx="1424">
                  <c:v>15.700542820414512</c:v>
                </c:pt>
                <c:pt idx="1425">
                  <c:v>15.69650764204893</c:v>
                </c:pt>
                <c:pt idx="1426">
                  <c:v>15.692474019098269</c:v>
                </c:pt>
                <c:pt idx="1427">
                  <c:v>15.68844195076322</c:v>
                </c:pt>
                <c:pt idx="1428">
                  <c:v>15.684411436244973</c:v>
                </c:pt>
                <c:pt idx="1429">
                  <c:v>15.680382474745274</c:v>
                </c:pt>
                <c:pt idx="1430">
                  <c:v>15.676355065466343</c:v>
                </c:pt>
                <c:pt idx="1431">
                  <c:v>15.672329207610931</c:v>
                </c:pt>
                <c:pt idx="1432">
                  <c:v>15.668304900382278</c:v>
                </c:pt>
                <c:pt idx="1433">
                  <c:v>15.664282142984167</c:v>
                </c:pt>
                <c:pt idx="1434">
                  <c:v>15.660260934620904</c:v>
                </c:pt>
                <c:pt idx="1435">
                  <c:v>15.656241274497232</c:v>
                </c:pt>
                <c:pt idx="1436">
                  <c:v>15.652223161818483</c:v>
                </c:pt>
                <c:pt idx="1437">
                  <c:v>15.648206595790446</c:v>
                </c:pt>
                <c:pt idx="1438">
                  <c:v>15.644191575619475</c:v>
                </c:pt>
                <c:pt idx="1439">
                  <c:v>15.640178100512356</c:v>
                </c:pt>
                <c:pt idx="1440">
                  <c:v>15.63616616967645</c:v>
                </c:pt>
                <c:pt idx="1441">
                  <c:v>15.632155782319613</c:v>
                </c:pt>
                <c:pt idx="1442">
                  <c:v>15.628146937650186</c:v>
                </c:pt>
                <c:pt idx="1443">
                  <c:v>15.624139634877029</c:v>
                </c:pt>
                <c:pt idx="1444">
                  <c:v>15.620133873209506</c:v>
                </c:pt>
                <c:pt idx="1445">
                  <c:v>15.616129651857507</c:v>
                </c:pt>
                <c:pt idx="1446">
                  <c:v>15.612126970031406</c:v>
                </c:pt>
                <c:pt idx="1447">
                  <c:v>15.608125826942079</c:v>
                </c:pt>
                <c:pt idx="1448">
                  <c:v>15.604126221800941</c:v>
                </c:pt>
                <c:pt idx="1449">
                  <c:v>15.600128153819876</c:v>
                </c:pt>
                <c:pt idx="1450">
                  <c:v>15.596131622211296</c:v>
                </c:pt>
                <c:pt idx="1451">
                  <c:v>15.592136626188086</c:v>
                </c:pt>
                <c:pt idx="1452">
                  <c:v>15.588143164963684</c:v>
                </c:pt>
                <c:pt idx="1453">
                  <c:v>15.58415123775198</c:v>
                </c:pt>
                <c:pt idx="1454">
                  <c:v>15.580160843767418</c:v>
                </c:pt>
                <c:pt idx="1455">
                  <c:v>15.576171982224908</c:v>
                </c:pt>
                <c:pt idx="1456">
                  <c:v>15.57218465233986</c:v>
                </c:pt>
                <c:pt idx="1457">
                  <c:v>15.568198853328221</c:v>
                </c:pt>
                <c:pt idx="1458">
                  <c:v>15.564214584406409</c:v>
                </c:pt>
                <c:pt idx="1459">
                  <c:v>15.560231844791346</c:v>
                </c:pt>
                <c:pt idx="1460">
                  <c:v>15.556250633700458</c:v>
                </c:pt>
                <c:pt idx="1461">
                  <c:v>15.552270950351692</c:v>
                </c:pt>
                <c:pt idx="1462">
                  <c:v>15.548292793963471</c:v>
                </c:pt>
                <c:pt idx="1463">
                  <c:v>15.544316163754704</c:v>
                </c:pt>
                <c:pt idx="1464">
                  <c:v>15.540341058944852</c:v>
                </c:pt>
                <c:pt idx="1465">
                  <c:v>15.536367478753824</c:v>
                </c:pt>
                <c:pt idx="1466">
                  <c:v>15.532395422402052</c:v>
                </c:pt>
                <c:pt idx="1467">
                  <c:v>15.528424889110445</c:v>
                </c:pt>
                <c:pt idx="1468">
                  <c:v>15.52445587810044</c:v>
                </c:pt>
                <c:pt idx="1469">
                  <c:v>15.520488388593979</c:v>
                </c:pt>
                <c:pt idx="1470">
                  <c:v>15.51652241981343</c:v>
                </c:pt>
                <c:pt idx="1471">
                  <c:v>15.512557970981742</c:v>
                </c:pt>
                <c:pt idx="1472">
                  <c:v>15.508595041322307</c:v>
                </c:pt>
                <c:pt idx="1473">
                  <c:v>15.504633630059057</c:v>
                </c:pt>
                <c:pt idx="1474">
                  <c:v>15.500673736416353</c:v>
                </c:pt>
                <c:pt idx="1475">
                  <c:v>15.496715359619113</c:v>
                </c:pt>
                <c:pt idx="1476">
                  <c:v>15.492758498892739</c:v>
                </c:pt>
                <c:pt idx="1477">
                  <c:v>15.488803153463106</c:v>
                </c:pt>
                <c:pt idx="1478">
                  <c:v>15.484849322556592</c:v>
                </c:pt>
                <c:pt idx="1479">
                  <c:v>15.48089700540006</c:v>
                </c:pt>
                <c:pt idx="1480">
                  <c:v>15.476946201220899</c:v>
                </c:pt>
                <c:pt idx="1481">
                  <c:v>15.472996909246955</c:v>
                </c:pt>
                <c:pt idx="1482">
                  <c:v>15.469049128706573</c:v>
                </c:pt>
                <c:pt idx="1483">
                  <c:v>15.465102858828617</c:v>
                </c:pt>
                <c:pt idx="1484">
                  <c:v>15.461158098842402</c:v>
                </c:pt>
                <c:pt idx="1485">
                  <c:v>15.457214847977784</c:v>
                </c:pt>
                <c:pt idx="1486">
                  <c:v>15.453273105465042</c:v>
                </c:pt>
                <c:pt idx="1487">
                  <c:v>15.449332870535018</c:v>
                </c:pt>
                <c:pt idx="1488">
                  <c:v>15.445394142418984</c:v>
                </c:pt>
                <c:pt idx="1489">
                  <c:v>15.441456920348754</c:v>
                </c:pt>
                <c:pt idx="1490">
                  <c:v>15.437521203556598</c:v>
                </c:pt>
                <c:pt idx="1491">
                  <c:v>15.433586991275266</c:v>
                </c:pt>
                <c:pt idx="1492">
                  <c:v>15.429654282738046</c:v>
                </c:pt>
                <c:pt idx="1493">
                  <c:v>15.42572307717866</c:v>
                </c:pt>
                <c:pt idx="1494">
                  <c:v>15.421793373831351</c:v>
                </c:pt>
                <c:pt idx="1495">
                  <c:v>15.417865171930822</c:v>
                </c:pt>
                <c:pt idx="1496">
                  <c:v>15.413938470712296</c:v>
                </c:pt>
                <c:pt idx="1497">
                  <c:v>15.410013269411486</c:v>
                </c:pt>
                <c:pt idx="1498">
                  <c:v>15.406089567264525</c:v>
                </c:pt>
                <c:pt idx="1499">
                  <c:v>15.402167363508124</c:v>
                </c:pt>
                <c:pt idx="1500">
                  <c:v>15.39824665737941</c:v>
                </c:pt>
                <c:pt idx="1501">
                  <c:v>15.394327448116051</c:v>
                </c:pt>
                <c:pt idx="1502">
                  <c:v>15.390409734956124</c:v>
                </c:pt>
                <c:pt idx="1503">
                  <c:v>15.386493517138268</c:v>
                </c:pt>
                <c:pt idx="1504">
                  <c:v>15.38257879390158</c:v>
                </c:pt>
                <c:pt idx="1505">
                  <c:v>15.378665564485626</c:v>
                </c:pt>
                <c:pt idx="1506">
                  <c:v>15.374753828130467</c:v>
                </c:pt>
                <c:pt idx="1507">
                  <c:v>15.370843584076637</c:v>
                </c:pt>
                <c:pt idx="1508">
                  <c:v>15.366934831565178</c:v>
                </c:pt>
                <c:pt idx="1509">
                  <c:v>15.363027569837593</c:v>
                </c:pt>
                <c:pt idx="1510">
                  <c:v>15.359121798135858</c:v>
                </c:pt>
                <c:pt idx="1511">
                  <c:v>15.355217515702467</c:v>
                </c:pt>
                <c:pt idx="1512">
                  <c:v>15.351314721780355</c:v>
                </c:pt>
                <c:pt idx="1513">
                  <c:v>15.347413415612985</c:v>
                </c:pt>
                <c:pt idx="1514">
                  <c:v>15.343513596444231</c:v>
                </c:pt>
                <c:pt idx="1515">
                  <c:v>15.339615263518521</c:v>
                </c:pt>
                <c:pt idx="1516">
                  <c:v>15.335718416080708</c:v>
                </c:pt>
                <c:pt idx="1517">
                  <c:v>15.331823053376166</c:v>
                </c:pt>
                <c:pt idx="1518">
                  <c:v>15.327929174650723</c:v>
                </c:pt>
                <c:pt idx="1519">
                  <c:v>15.324036779150674</c:v>
                </c:pt>
                <c:pt idx="1520">
                  <c:v>15.320145866122836</c:v>
                </c:pt>
                <c:pt idx="1521">
                  <c:v>15.31625643481447</c:v>
                </c:pt>
                <c:pt idx="1522">
                  <c:v>15.312368484473316</c:v>
                </c:pt>
                <c:pt idx="1523">
                  <c:v>15.308482014347593</c:v>
                </c:pt>
                <c:pt idx="1524">
                  <c:v>15.304597023686009</c:v>
                </c:pt>
                <c:pt idx="1525">
                  <c:v>15.300713511737765</c:v>
                </c:pt>
                <c:pt idx="1526">
                  <c:v>15.296831477752473</c:v>
                </c:pt>
                <c:pt idx="1527">
                  <c:v>15.292950920980294</c:v>
                </c:pt>
                <c:pt idx="1528">
                  <c:v>15.289071840671811</c:v>
                </c:pt>
                <c:pt idx="1529">
                  <c:v>15.285194236078134</c:v>
                </c:pt>
                <c:pt idx="1530">
                  <c:v>15.281318106450781</c:v>
                </c:pt>
                <c:pt idx="1531">
                  <c:v>15.277443451041799</c:v>
                </c:pt>
                <c:pt idx="1532">
                  <c:v>15.273570269103706</c:v>
                </c:pt>
                <c:pt idx="1533">
                  <c:v>15.269698559889466</c:v>
                </c:pt>
                <c:pt idx="1534">
                  <c:v>15.265828322652531</c:v>
                </c:pt>
                <c:pt idx="1535">
                  <c:v>15.261959556646811</c:v>
                </c:pt>
                <c:pt idx="1536">
                  <c:v>15.258092261126732</c:v>
                </c:pt>
                <c:pt idx="1537">
                  <c:v>15.254226435347142</c:v>
                </c:pt>
                <c:pt idx="1538">
                  <c:v>15.250362078563375</c:v>
                </c:pt>
                <c:pt idx="1539">
                  <c:v>15.246499190031265</c:v>
                </c:pt>
                <c:pt idx="1540">
                  <c:v>15.242637769007073</c:v>
                </c:pt>
                <c:pt idx="1541">
                  <c:v>15.238777814747591</c:v>
                </c:pt>
                <c:pt idx="1542">
                  <c:v>15.234919326509992</c:v>
                </c:pt>
                <c:pt idx="1543">
                  <c:v>15.231062303552008</c:v>
                </c:pt>
                <c:pt idx="1544">
                  <c:v>15.227206745131781</c:v>
                </c:pt>
                <c:pt idx="1545">
                  <c:v>15.223352650507966</c:v>
                </c:pt>
                <c:pt idx="1546">
                  <c:v>15.219500018939655</c:v>
                </c:pt>
                <c:pt idx="1547">
                  <c:v>15.21564884968641</c:v>
                </c:pt>
                <c:pt idx="1548">
                  <c:v>15.211799142008291</c:v>
                </c:pt>
                <c:pt idx="1549">
                  <c:v>15.207950895165796</c:v>
                </c:pt>
                <c:pt idx="1550">
                  <c:v>15.204104108419905</c:v>
                </c:pt>
                <c:pt idx="1551">
                  <c:v>15.200258781032039</c:v>
                </c:pt>
                <c:pt idx="1552">
                  <c:v>15.196414912264133</c:v>
                </c:pt>
                <c:pt idx="1553">
                  <c:v>15.192572501378574</c:v>
                </c:pt>
                <c:pt idx="1554">
                  <c:v>15.188731547638167</c:v>
                </c:pt>
                <c:pt idx="1555">
                  <c:v>15.184892050306246</c:v>
                </c:pt>
                <c:pt idx="1556">
                  <c:v>15.181054008646573</c:v>
                </c:pt>
                <c:pt idx="1557">
                  <c:v>15.177217421923412</c:v>
                </c:pt>
                <c:pt idx="1558">
                  <c:v>15.173382289401427</c:v>
                </c:pt>
                <c:pt idx="1559">
                  <c:v>15.169548610345808</c:v>
                </c:pt>
                <c:pt idx="1560">
                  <c:v>15.165716384022199</c:v>
                </c:pt>
                <c:pt idx="1561">
                  <c:v>15.161885609696682</c:v>
                </c:pt>
                <c:pt idx="1562">
                  <c:v>15.158056286635821</c:v>
                </c:pt>
                <c:pt idx="1563">
                  <c:v>15.154228414106626</c:v>
                </c:pt>
                <c:pt idx="1564">
                  <c:v>15.150401991376599</c:v>
                </c:pt>
                <c:pt idx="1565">
                  <c:v>15.146577017713684</c:v>
                </c:pt>
                <c:pt idx="1566">
                  <c:v>15.142753492386278</c:v>
                </c:pt>
                <c:pt idx="1567">
                  <c:v>15.138931414663272</c:v>
                </c:pt>
                <c:pt idx="1568">
                  <c:v>15.13511078381398</c:v>
                </c:pt>
                <c:pt idx="1569">
                  <c:v>15.131291599108222</c:v>
                </c:pt>
                <c:pt idx="1570">
                  <c:v>15.127473859816218</c:v>
                </c:pt>
                <c:pt idx="1571">
                  <c:v>15.123657565208706</c:v>
                </c:pt>
                <c:pt idx="1572">
                  <c:v>15.119842714556846</c:v>
                </c:pt>
                <c:pt idx="1573">
                  <c:v>15.116029307132287</c:v>
                </c:pt>
                <c:pt idx="1574">
                  <c:v>15.11221734220711</c:v>
                </c:pt>
                <c:pt idx="1575">
                  <c:v>15.108406819053865</c:v>
                </c:pt>
                <c:pt idx="1576">
                  <c:v>15.10459773694558</c:v>
                </c:pt>
                <c:pt idx="1577">
                  <c:v>15.100790095155707</c:v>
                </c:pt>
                <c:pt idx="1578">
                  <c:v>15.096983892958182</c:v>
                </c:pt>
                <c:pt idx="1579">
                  <c:v>15.093179129627369</c:v>
                </c:pt>
                <c:pt idx="1580">
                  <c:v>15.089375804438124</c:v>
                </c:pt>
                <c:pt idx="1581">
                  <c:v>15.085573916665769</c:v>
                </c:pt>
                <c:pt idx="1582">
                  <c:v>15.081773465586011</c:v>
                </c:pt>
                <c:pt idx="1583">
                  <c:v>15.077974450475091</c:v>
                </c:pt>
                <c:pt idx="1584">
                  <c:v>15.074176870609657</c:v>
                </c:pt>
                <c:pt idx="1585">
                  <c:v>15.070380725266862</c:v>
                </c:pt>
                <c:pt idx="1586">
                  <c:v>15.066586013724239</c:v>
                </c:pt>
                <c:pt idx="1587">
                  <c:v>15.062792735259839</c:v>
                </c:pt>
                <c:pt idx="1588">
                  <c:v>15.059000889152157</c:v>
                </c:pt>
                <c:pt idx="1589">
                  <c:v>15.055210474680127</c:v>
                </c:pt>
                <c:pt idx="1590">
                  <c:v>15.05142149112314</c:v>
                </c:pt>
                <c:pt idx="1591">
                  <c:v>15.047633937761031</c:v>
                </c:pt>
                <c:pt idx="1592">
                  <c:v>15.043847813874123</c:v>
                </c:pt>
                <c:pt idx="1593">
                  <c:v>15.04006311874315</c:v>
                </c:pt>
                <c:pt idx="1594">
                  <c:v>15.036279851649315</c:v>
                </c:pt>
                <c:pt idx="1595">
                  <c:v>15.032498011874294</c:v>
                </c:pt>
                <c:pt idx="1596">
                  <c:v>15.028717598700167</c:v>
                </c:pt>
                <c:pt idx="1597">
                  <c:v>15.024938611409533</c:v>
                </c:pt>
                <c:pt idx="1598">
                  <c:v>15.021161049285356</c:v>
                </c:pt>
                <c:pt idx="1599">
                  <c:v>15.01738491161113</c:v>
                </c:pt>
                <c:pt idx="1600">
                  <c:v>15.01361019767074</c:v>
                </c:pt>
                <c:pt idx="1601">
                  <c:v>15.009836906748577</c:v>
                </c:pt>
                <c:pt idx="1602">
                  <c:v>15.006065038129437</c:v>
                </c:pt>
                <c:pt idx="1603">
                  <c:v>15.002294591098567</c:v>
                </c:pt>
                <c:pt idx="1604">
                  <c:v>14.9985255649417</c:v>
                </c:pt>
                <c:pt idx="1605">
                  <c:v>14.99475795894498</c:v>
                </c:pt>
                <c:pt idx="1606">
                  <c:v>14.990991772395017</c:v>
                </c:pt>
                <c:pt idx="1607">
                  <c:v>14.987227004578852</c:v>
                </c:pt>
                <c:pt idx="1608">
                  <c:v>14.983463654784005</c:v>
                </c:pt>
                <c:pt idx="1609">
                  <c:v>14.979701722298413</c:v>
                </c:pt>
                <c:pt idx="1610">
                  <c:v>14.975941206410466</c:v>
                </c:pt>
                <c:pt idx="1611">
                  <c:v>14.972182106409022</c:v>
                </c:pt>
                <c:pt idx="1612">
                  <c:v>14.968424421583361</c:v>
                </c:pt>
                <c:pt idx="1613">
                  <c:v>14.964668151223217</c:v>
                </c:pt>
                <c:pt idx="1614">
                  <c:v>14.960913294618754</c:v>
                </c:pt>
                <c:pt idx="1615">
                  <c:v>14.957159851060615</c:v>
                </c:pt>
                <c:pt idx="1616">
                  <c:v>14.953407819839875</c:v>
                </c:pt>
                <c:pt idx="1617">
                  <c:v>14.949657200248037</c:v>
                </c:pt>
                <c:pt idx="1618">
                  <c:v>14.945907991577061</c:v>
                </c:pt>
                <c:pt idx="1619">
                  <c:v>14.942160193119339</c:v>
                </c:pt>
                <c:pt idx="1620">
                  <c:v>14.938413804167734</c:v>
                </c:pt>
                <c:pt idx="1621">
                  <c:v>14.934668824015528</c:v>
                </c:pt>
                <c:pt idx="1622">
                  <c:v>14.930925251956442</c:v>
                </c:pt>
                <c:pt idx="1623">
                  <c:v>14.92718308728467</c:v>
                </c:pt>
                <c:pt idx="1624">
                  <c:v>14.923442329294817</c:v>
                </c:pt>
                <c:pt idx="1625">
                  <c:v>14.919702977281942</c:v>
                </c:pt>
                <c:pt idx="1626">
                  <c:v>14.915965030541535</c:v>
                </c:pt>
                <c:pt idx="1627">
                  <c:v>14.912228488369557</c:v>
                </c:pt>
                <c:pt idx="1628">
                  <c:v>14.908493350062381</c:v>
                </c:pt>
                <c:pt idx="1629">
                  <c:v>14.904759614916818</c:v>
                </c:pt>
                <c:pt idx="1630">
                  <c:v>14.901027282230151</c:v>
                </c:pt>
                <c:pt idx="1631">
                  <c:v>14.897296351300062</c:v>
                </c:pt>
                <c:pt idx="1632">
                  <c:v>14.893566821424724</c:v>
                </c:pt>
                <c:pt idx="1633">
                  <c:v>14.889838691902677</c:v>
                </c:pt>
                <c:pt idx="1634">
                  <c:v>14.886111962032972</c:v>
                </c:pt>
                <c:pt idx="1635">
                  <c:v>14.882386631115043</c:v>
                </c:pt>
                <c:pt idx="1636">
                  <c:v>14.878662698448819</c:v>
                </c:pt>
                <c:pt idx="1637">
                  <c:v>14.874940163334612</c:v>
                </c:pt>
                <c:pt idx="1638">
                  <c:v>14.871219025073191</c:v>
                </c:pt>
                <c:pt idx="1639">
                  <c:v>14.867499282965785</c:v>
                </c:pt>
                <c:pt idx="1640">
                  <c:v>14.863780936314031</c:v>
                </c:pt>
                <c:pt idx="1641">
                  <c:v>14.860063984420009</c:v>
                </c:pt>
                <c:pt idx="1642">
                  <c:v>14.85634842658623</c:v>
                </c:pt>
                <c:pt idx="1643">
                  <c:v>14.852634262115659</c:v>
                </c:pt>
                <c:pt idx="1644">
                  <c:v>14.848921490311712</c:v>
                </c:pt>
                <c:pt idx="1645">
                  <c:v>14.845210110478167</c:v>
                </c:pt>
                <c:pt idx="1646">
                  <c:v>14.841500121919321</c:v>
                </c:pt>
                <c:pt idx="1647">
                  <c:v>14.837791523939849</c:v>
                </c:pt>
                <c:pt idx="1648">
                  <c:v>14.834084315844908</c:v>
                </c:pt>
                <c:pt idx="1649">
                  <c:v>14.830378496940023</c:v>
                </c:pt>
                <c:pt idx="1650">
                  <c:v>14.826674066531218</c:v>
                </c:pt>
                <c:pt idx="1651">
                  <c:v>14.822971023924927</c:v>
                </c:pt>
                <c:pt idx="1652">
                  <c:v>14.819269368428005</c:v>
                </c:pt>
                <c:pt idx="1653">
                  <c:v>14.815569099347751</c:v>
                </c:pt>
                <c:pt idx="1654">
                  <c:v>14.811870215991881</c:v>
                </c:pt>
                <c:pt idx="1655">
                  <c:v>14.808172717668581</c:v>
                </c:pt>
                <c:pt idx="1656">
                  <c:v>14.80447660368643</c:v>
                </c:pt>
                <c:pt idx="1657">
                  <c:v>14.800781873354445</c:v>
                </c:pt>
                <c:pt idx="1658">
                  <c:v>14.797088525982097</c:v>
                </c:pt>
                <c:pt idx="1659">
                  <c:v>14.793396560879255</c:v>
                </c:pt>
                <c:pt idx="1660">
                  <c:v>14.789705977356267</c:v>
                </c:pt>
                <c:pt idx="1661">
                  <c:v>14.786016774723837</c:v>
                </c:pt>
                <c:pt idx="1662">
                  <c:v>14.78232895229317</c:v>
                </c:pt>
                <c:pt idx="1663">
                  <c:v>14.778642509375857</c:v>
                </c:pt>
                <c:pt idx="1664">
                  <c:v>14.774957445283947</c:v>
                </c:pt>
                <c:pt idx="1665">
                  <c:v>14.771273759329898</c:v>
                </c:pt>
                <c:pt idx="1666">
                  <c:v>14.767591450826588</c:v>
                </c:pt>
                <c:pt idx="1667">
                  <c:v>14.763910519087363</c:v>
                </c:pt>
                <c:pt idx="1668">
                  <c:v>14.760230963425958</c:v>
                </c:pt>
                <c:pt idx="1669">
                  <c:v>14.75655278315655</c:v>
                </c:pt>
                <c:pt idx="1670">
                  <c:v>14.752875977593725</c:v>
                </c:pt>
                <c:pt idx="1671">
                  <c:v>14.749200546052533</c:v>
                </c:pt>
                <c:pt idx="1672">
                  <c:v>14.745526487848448</c:v>
                </c:pt>
                <c:pt idx="1673">
                  <c:v>14.741853802297308</c:v>
                </c:pt>
                <c:pt idx="1674">
                  <c:v>14.738182488715454</c:v>
                </c:pt>
                <c:pt idx="1675">
                  <c:v>14.7345125464196</c:v>
                </c:pt>
                <c:pt idx="1676">
                  <c:v>14.730843974726938</c:v>
                </c:pt>
                <c:pt idx="1677">
                  <c:v>14.727176772955012</c:v>
                </c:pt>
                <c:pt idx="1678">
                  <c:v>14.723510940421843</c:v>
                </c:pt>
                <c:pt idx="1679">
                  <c:v>14.719846476445889</c:v>
                </c:pt>
                <c:pt idx="1680">
                  <c:v>14.716183380345985</c:v>
                </c:pt>
                <c:pt idx="1681">
                  <c:v>14.712521651441419</c:v>
                </c:pt>
                <c:pt idx="1682">
                  <c:v>14.708861289051882</c:v>
                </c:pt>
                <c:pt idx="1683">
                  <c:v>14.705202292497523</c:v>
                </c:pt>
                <c:pt idx="1684">
                  <c:v>14.701544661098881</c:v>
                </c:pt>
                <c:pt idx="1685">
                  <c:v>14.697888394176923</c:v>
                </c:pt>
                <c:pt idx="1686">
                  <c:v>14.694233491053058</c:v>
                </c:pt>
                <c:pt idx="1687">
                  <c:v>14.69057995104909</c:v>
                </c:pt>
                <c:pt idx="1688">
                  <c:v>14.68692777348728</c:v>
                </c:pt>
                <c:pt idx="1689">
                  <c:v>14.683276957690255</c:v>
                </c:pt>
                <c:pt idx="1690">
                  <c:v>14.679627502981122</c:v>
                </c:pt>
                <c:pt idx="1691">
                  <c:v>14.675979408683357</c:v>
                </c:pt>
                <c:pt idx="1692">
                  <c:v>14.672332674120909</c:v>
                </c:pt>
                <c:pt idx="1693">
                  <c:v>14.668687298618105</c:v>
                </c:pt>
                <c:pt idx="1694">
                  <c:v>14.665043281499695</c:v>
                </c:pt>
                <c:pt idx="1695">
                  <c:v>14.661400622090886</c:v>
                </c:pt>
                <c:pt idx="1696">
                  <c:v>14.657759319717254</c:v>
                </c:pt>
                <c:pt idx="1697">
                  <c:v>14.654119373704832</c:v>
                </c:pt>
                <c:pt idx="1698">
                  <c:v>14.650480783380033</c:v>
                </c:pt>
                <c:pt idx="1699">
                  <c:v>14.646843548069727</c:v>
                </c:pt>
                <c:pt idx="1700">
                  <c:v>14.643207667101212</c:v>
                </c:pt>
                <c:pt idx="1701">
                  <c:v>14.639573139802124</c:v>
                </c:pt>
                <c:pt idx="1702">
                  <c:v>14.63593996550061</c:v>
                </c:pt>
                <c:pt idx="1703">
                  <c:v>14.632308143525169</c:v>
                </c:pt>
                <c:pt idx="1704">
                  <c:v>14.628677673204772</c:v>
                </c:pt>
                <c:pt idx="1705">
                  <c:v>14.625048553868734</c:v>
                </c:pt>
                <c:pt idx="1706">
                  <c:v>14.621420784846849</c:v>
                </c:pt>
                <c:pt idx="1707">
                  <c:v>14.617794365469313</c:v>
                </c:pt>
                <c:pt idx="1708">
                  <c:v>14.614169295066718</c:v>
                </c:pt>
                <c:pt idx="1709">
                  <c:v>14.610545572970084</c:v>
                </c:pt>
                <c:pt idx="1710">
                  <c:v>14.606923198510827</c:v>
                </c:pt>
                <c:pt idx="1711">
                  <c:v>14.603302171020825</c:v>
                </c:pt>
                <c:pt idx="1712">
                  <c:v>14.599682489832317</c:v>
                </c:pt>
                <c:pt idx="1713">
                  <c:v>14.596064154277979</c:v>
                </c:pt>
                <c:pt idx="1714">
                  <c:v>14.592447163690906</c:v>
                </c:pt>
                <c:pt idx="1715">
                  <c:v>14.588831517404591</c:v>
                </c:pt>
                <c:pt idx="1716">
                  <c:v>14.585217214752968</c:v>
                </c:pt>
                <c:pt idx="1717">
                  <c:v>14.58160425507033</c:v>
                </c:pt>
                <c:pt idx="1718">
                  <c:v>14.577992637691445</c:v>
                </c:pt>
                <c:pt idx="1719">
                  <c:v>14.574382361951439</c:v>
                </c:pt>
                <c:pt idx="1720">
                  <c:v>14.570773427185895</c:v>
                </c:pt>
                <c:pt idx="1721">
                  <c:v>14.56716583273078</c:v>
                </c:pt>
                <c:pt idx="1722">
                  <c:v>14.563559577922465</c:v>
                </c:pt>
                <c:pt idx="1723">
                  <c:v>14.559954662097764</c:v>
                </c:pt>
                <c:pt idx="1724">
                  <c:v>14.556351084593876</c:v>
                </c:pt>
                <c:pt idx="1725">
                  <c:v>14.552748844748415</c:v>
                </c:pt>
                <c:pt idx="1726">
                  <c:v>14.549147941899394</c:v>
                </c:pt>
                <c:pt idx="1727">
                  <c:v>14.545548375385259</c:v>
                </c:pt>
                <c:pt idx="1728">
                  <c:v>14.54195014454487</c:v>
                </c:pt>
                <c:pt idx="1729">
                  <c:v>14.538353248717449</c:v>
                </c:pt>
                <c:pt idx="1730">
                  <c:v>14.534757687242676</c:v>
                </c:pt>
                <c:pt idx="1731">
                  <c:v>14.531163459460604</c:v>
                </c:pt>
                <c:pt idx="1732">
                  <c:v>14.527570564711732</c:v>
                </c:pt>
                <c:pt idx="1733">
                  <c:v>14.523979002336933</c:v>
                </c:pt>
                <c:pt idx="1734">
                  <c:v>14.520388771677489</c:v>
                </c:pt>
                <c:pt idx="1735">
                  <c:v>14.51679987207512</c:v>
                </c:pt>
                <c:pt idx="1736">
                  <c:v>14.513212302871922</c:v>
                </c:pt>
                <c:pt idx="1737">
                  <c:v>14.509626063410407</c:v>
                </c:pt>
                <c:pt idx="1738">
                  <c:v>14.506041153033481</c:v>
                </c:pt>
                <c:pt idx="1739">
                  <c:v>14.502457571084481</c:v>
                </c:pt>
                <c:pt idx="1740">
                  <c:v>14.498875316907156</c:v>
                </c:pt>
                <c:pt idx="1741">
                  <c:v>14.495294389845599</c:v>
                </c:pt>
                <c:pt idx="1742">
                  <c:v>14.491714789244382</c:v>
                </c:pt>
                <c:pt idx="1743">
                  <c:v>14.48813651444843</c:v>
                </c:pt>
                <c:pt idx="1744">
                  <c:v>14.484559564803119</c:v>
                </c:pt>
                <c:pt idx="1745">
                  <c:v>14.480983939654163</c:v>
                </c:pt>
                <c:pt idx="1746">
                  <c:v>14.477409638347739</c:v>
                </c:pt>
                <c:pt idx="1747">
                  <c:v>14.473836660230415</c:v>
                </c:pt>
                <c:pt idx="1748">
                  <c:v>14.470265004649148</c:v>
                </c:pt>
                <c:pt idx="1749">
                  <c:v>14.466694670951298</c:v>
                </c:pt>
                <c:pt idx="1750">
                  <c:v>14.463125658484628</c:v>
                </c:pt>
                <c:pt idx="1751">
                  <c:v>14.459557966597327</c:v>
                </c:pt>
                <c:pt idx="1752">
                  <c:v>14.455991594637958</c:v>
                </c:pt>
                <c:pt idx="1753">
                  <c:v>14.452426541955482</c:v>
                </c:pt>
                <c:pt idx="1754">
                  <c:v>14.4488628078993</c:v>
                </c:pt>
                <c:pt idx="1755">
                  <c:v>14.445300391819174</c:v>
                </c:pt>
                <c:pt idx="1756">
                  <c:v>14.441739293065284</c:v>
                </c:pt>
                <c:pt idx="1757">
                  <c:v>14.438179510988196</c:v>
                </c:pt>
                <c:pt idx="1758">
                  <c:v>14.434621044938906</c:v>
                </c:pt>
                <c:pt idx="1759">
                  <c:v>14.431063894268775</c:v>
                </c:pt>
                <c:pt idx="1760">
                  <c:v>14.427508058329597</c:v>
                </c:pt>
                <c:pt idx="1761">
                  <c:v>14.423953536473539</c:v>
                </c:pt>
                <c:pt idx="1762">
                  <c:v>14.420400328053169</c:v>
                </c:pt>
                <c:pt idx="1763">
                  <c:v>14.416848432421482</c:v>
                </c:pt>
                <c:pt idx="1764">
                  <c:v>14.413297848931835</c:v>
                </c:pt>
                <c:pt idx="1765">
                  <c:v>14.409748576938002</c:v>
                </c:pt>
                <c:pt idx="1766">
                  <c:v>14.406200615794143</c:v>
                </c:pt>
                <c:pt idx="1767">
                  <c:v>14.40265396485484</c:v>
                </c:pt>
                <c:pt idx="1768">
                  <c:v>14.399108623475048</c:v>
                </c:pt>
                <c:pt idx="1769">
                  <c:v>14.395564591010116</c:v>
                </c:pt>
                <c:pt idx="1770">
                  <c:v>14.392021866815822</c:v>
                </c:pt>
                <c:pt idx="1771">
                  <c:v>14.388480450248306</c:v>
                </c:pt>
                <c:pt idx="1772">
                  <c:v>14.384940340664121</c:v>
                </c:pt>
                <c:pt idx="1773">
                  <c:v>14.381401537420201</c:v>
                </c:pt>
                <c:pt idx="1774">
                  <c:v>14.37786403987389</c:v>
                </c:pt>
                <c:pt idx="1775">
                  <c:v>14.374327847382949</c:v>
                </c:pt>
                <c:pt idx="1776">
                  <c:v>14.370792959305467</c:v>
                </c:pt>
                <c:pt idx="1777">
                  <c:v>14.367259375</c:v>
                </c:pt>
                <c:pt idx="1778">
                  <c:v>14.363727093825444</c:v>
                </c:pt>
                <c:pt idx="1779">
                  <c:v>14.360196115141143</c:v>
                </c:pt>
                <c:pt idx="1780">
                  <c:v>14.356666438306762</c:v>
                </c:pt>
                <c:pt idx="1781">
                  <c:v>14.353138062682424</c:v>
                </c:pt>
                <c:pt idx="1782">
                  <c:v>14.34961098762863</c:v>
                </c:pt>
                <c:pt idx="1783">
                  <c:v>14.346085212506257</c:v>
                </c:pt>
                <c:pt idx="1784">
                  <c:v>14.342560736676583</c:v>
                </c:pt>
                <c:pt idx="1785">
                  <c:v>14.339037559501266</c:v>
                </c:pt>
                <c:pt idx="1786">
                  <c:v>14.335515680342397</c:v>
                </c:pt>
                <c:pt idx="1787">
                  <c:v>14.331995098562409</c:v>
                </c:pt>
                <c:pt idx="1788">
                  <c:v>14.328475813524149</c:v>
                </c:pt>
                <c:pt idx="1789">
                  <c:v>14.324957824590864</c:v>
                </c:pt>
                <c:pt idx="1790">
                  <c:v>14.321441131126166</c:v>
                </c:pt>
                <c:pt idx="1791">
                  <c:v>14.317925732494105</c:v>
                </c:pt>
                <c:pt idx="1792">
                  <c:v>14.314411628059046</c:v>
                </c:pt>
                <c:pt idx="1793">
                  <c:v>14.310898817185819</c:v>
                </c:pt>
                <c:pt idx="1794">
                  <c:v>14.307387299239593</c:v>
                </c:pt>
                <c:pt idx="1795">
                  <c:v>14.303877073585962</c:v>
                </c:pt>
                <c:pt idx="1796">
                  <c:v>14.300368139590883</c:v>
                </c:pt>
                <c:pt idx="1797">
                  <c:v>14.296860496620702</c:v>
                </c:pt>
                <c:pt idx="1798">
                  <c:v>14.293354144042189</c:v>
                </c:pt>
                <c:pt idx="1799">
                  <c:v>14.289849081222455</c:v>
                </c:pt>
                <c:pt idx="1800">
                  <c:v>14.286345307529025</c:v>
                </c:pt>
                <c:pt idx="1801">
                  <c:v>14.282842822329799</c:v>
                </c:pt>
                <c:pt idx="1802">
                  <c:v>14.279341624993076</c:v>
                </c:pt>
                <c:pt idx="1803">
                  <c:v>14.275841714887566</c:v>
                </c:pt>
                <c:pt idx="1804">
                  <c:v>14.272343091382288</c:v>
                </c:pt>
                <c:pt idx="1805">
                  <c:v>14.268845753846735</c:v>
                </c:pt>
                <c:pt idx="1806">
                  <c:v>14.265349701650724</c:v>
                </c:pt>
                <c:pt idx="1807">
                  <c:v>14.261854934164514</c:v>
                </c:pt>
                <c:pt idx="1808">
                  <c:v>14.258361450758681</c:v>
                </c:pt>
                <c:pt idx="1809">
                  <c:v>14.254869250804241</c:v>
                </c:pt>
                <c:pt idx="1810">
                  <c:v>14.251378333672582</c:v>
                </c:pt>
                <c:pt idx="1811">
                  <c:v>14.247888698735473</c:v>
                </c:pt>
                <c:pt idx="1812">
                  <c:v>14.244400345365062</c:v>
                </c:pt>
                <c:pt idx="1813">
                  <c:v>14.240913272933872</c:v>
                </c:pt>
                <c:pt idx="1814">
                  <c:v>14.237427480814853</c:v>
                </c:pt>
                <c:pt idx="1815">
                  <c:v>14.233942968381289</c:v>
                </c:pt>
                <c:pt idx="1816">
                  <c:v>14.230459735006868</c:v>
                </c:pt>
                <c:pt idx="1817">
                  <c:v>14.226977780065676</c:v>
                </c:pt>
                <c:pt idx="1818">
                  <c:v>14.22349710293215</c:v>
                </c:pt>
                <c:pt idx="1819">
                  <c:v>14.220017702981153</c:v>
                </c:pt>
                <c:pt idx="1820">
                  <c:v>14.216539579587868</c:v>
                </c:pt>
                <c:pt idx="1821">
                  <c:v>14.213062732127922</c:v>
                </c:pt>
                <c:pt idx="1822">
                  <c:v>14.209587159977282</c:v>
                </c:pt>
                <c:pt idx="1823">
                  <c:v>14.206112862512331</c:v>
                </c:pt>
                <c:pt idx="1824">
                  <c:v>14.2026398391098</c:v>
                </c:pt>
                <c:pt idx="1825">
                  <c:v>14.199168089146815</c:v>
                </c:pt>
                <c:pt idx="1826">
                  <c:v>14.19569761200089</c:v>
                </c:pt>
                <c:pt idx="1827">
                  <c:v>14.192228407049912</c:v>
                </c:pt>
                <c:pt idx="1828">
                  <c:v>14.188760473672144</c:v>
                </c:pt>
                <c:pt idx="1829">
                  <c:v>14.185293811246224</c:v>
                </c:pt>
                <c:pt idx="1830">
                  <c:v>14.181828419151188</c:v>
                </c:pt>
                <c:pt idx="1831">
                  <c:v>14.178364296766459</c:v>
                </c:pt>
                <c:pt idx="1832">
                  <c:v>14.174901443471787</c:v>
                </c:pt>
                <c:pt idx="1833">
                  <c:v>14.171439858647364</c:v>
                </c:pt>
                <c:pt idx="1834">
                  <c:v>14.167979541673708</c:v>
                </c:pt>
                <c:pt idx="1835">
                  <c:v>14.16452049193177</c:v>
                </c:pt>
                <c:pt idx="1836">
                  <c:v>14.161062708802808</c:v>
                </c:pt>
                <c:pt idx="1837">
                  <c:v>14.157606191668517</c:v>
                </c:pt>
                <c:pt idx="1838">
                  <c:v>14.154150939910959</c:v>
                </c:pt>
                <c:pt idx="1839">
                  <c:v>14.150696952912556</c:v>
                </c:pt>
                <c:pt idx="1840">
                  <c:v>14.147244230056108</c:v>
                </c:pt>
                <c:pt idx="1841">
                  <c:v>14.143792770724794</c:v>
                </c:pt>
                <c:pt idx="1842">
                  <c:v>14.14034257430219</c:v>
                </c:pt>
                <c:pt idx="1843">
                  <c:v>14.136893640172216</c:v>
                </c:pt>
                <c:pt idx="1844">
                  <c:v>14.133445967719181</c:v>
                </c:pt>
                <c:pt idx="1845">
                  <c:v>14.129999556327782</c:v>
                </c:pt>
                <c:pt idx="1846">
                  <c:v>14.126554405383063</c:v>
                </c:pt>
                <c:pt idx="1847">
                  <c:v>14.123110514270492</c:v>
                </c:pt>
                <c:pt idx="1848">
                  <c:v>14.119667882375833</c:v>
                </c:pt>
                <c:pt idx="1849">
                  <c:v>14.116226509085301</c:v>
                </c:pt>
                <c:pt idx="1850">
                  <c:v>14.11278639378544</c:v>
                </c:pt>
                <c:pt idx="1851">
                  <c:v>14.109347535863197</c:v>
                </c:pt>
                <c:pt idx="1852">
                  <c:v>14.105909934705865</c:v>
                </c:pt>
                <c:pt idx="1853">
                  <c:v>14.102473589701122</c:v>
                </c:pt>
                <c:pt idx="1854">
                  <c:v>14.099038500237024</c:v>
                </c:pt>
                <c:pt idx="1855">
                  <c:v>14.095604665701995</c:v>
                </c:pt>
                <c:pt idx="1856">
                  <c:v>14.09217208548483</c:v>
                </c:pt>
                <c:pt idx="1857">
                  <c:v>14.088740758974685</c:v>
                </c:pt>
                <c:pt idx="1858">
                  <c:v>14.085310685561112</c:v>
                </c:pt>
                <c:pt idx="1859">
                  <c:v>14.08188186463404</c:v>
                </c:pt>
                <c:pt idx="1860">
                  <c:v>14.078454295583715</c:v>
                </c:pt>
                <c:pt idx="1861">
                  <c:v>14.075027977800815</c:v>
                </c:pt>
                <c:pt idx="1862">
                  <c:v>14.071602910676351</c:v>
                </c:pt>
                <c:pt idx="1863">
                  <c:v>14.068179093601742</c:v>
                </c:pt>
                <c:pt idx="1864">
                  <c:v>14.064756525968715</c:v>
                </c:pt>
                <c:pt idx="1865">
                  <c:v>14.061335207169428</c:v>
                </c:pt>
                <c:pt idx="1866">
                  <c:v>14.057915136596391</c:v>
                </c:pt>
                <c:pt idx="1867">
                  <c:v>14.054496313642469</c:v>
                </c:pt>
                <c:pt idx="1868">
                  <c:v>14.051078737700905</c:v>
                </c:pt>
                <c:pt idx="1869">
                  <c:v>14.047662408165303</c:v>
                </c:pt>
                <c:pt idx="1870">
                  <c:v>14.04424732442966</c:v>
                </c:pt>
                <c:pt idx="1871">
                  <c:v>14.040833485888315</c:v>
                </c:pt>
                <c:pt idx="1872">
                  <c:v>14.037420891935978</c:v>
                </c:pt>
                <c:pt idx="1873">
                  <c:v>14.034009541967746</c:v>
                </c:pt>
                <c:pt idx="1874">
                  <c:v>14.030599435379056</c:v>
                </c:pt>
                <c:pt idx="1875">
                  <c:v>14.027190571565757</c:v>
                </c:pt>
                <c:pt idx="1876">
                  <c:v>14.023782949923996</c:v>
                </c:pt>
                <c:pt idx="1877">
                  <c:v>14.020376569850347</c:v>
                </c:pt>
                <c:pt idx="1878">
                  <c:v>14.016971430741721</c:v>
                </c:pt>
                <c:pt idx="1879">
                  <c:v>14.013567531995417</c:v>
                </c:pt>
                <c:pt idx="1880">
                  <c:v>14.010164873009073</c:v>
                </c:pt>
                <c:pt idx="1881">
                  <c:v>14.006763453180699</c:v>
                </c:pt>
                <c:pt idx="1882">
                  <c:v>14.003363271908695</c:v>
                </c:pt>
                <c:pt idx="1883">
                  <c:v>13.999964328591803</c:v>
                </c:pt>
                <c:pt idx="1884">
                  <c:v>13.99656662262913</c:v>
                </c:pt>
                <c:pt idx="1885">
                  <c:v>13.99317015342014</c:v>
                </c:pt>
                <c:pt idx="1886">
                  <c:v>13.98977492036469</c:v>
                </c:pt>
                <c:pt idx="1887">
                  <c:v>13.986380922862999</c:v>
                </c:pt>
                <c:pt idx="1888">
                  <c:v>13.982988160315598</c:v>
                </c:pt>
                <c:pt idx="1889">
                  <c:v>13.979596632123449</c:v>
                </c:pt>
                <c:pt idx="1890">
                  <c:v>13.976206337687827</c:v>
                </c:pt>
                <c:pt idx="1891">
                  <c:v>13.972817276410414</c:v>
                </c:pt>
                <c:pt idx="1892">
                  <c:v>13.9694294476932</c:v>
                </c:pt>
                <c:pt idx="1893">
                  <c:v>13.966042850938582</c:v>
                </c:pt>
                <c:pt idx="1894">
                  <c:v>13.962657485549318</c:v>
                </c:pt>
                <c:pt idx="1895">
                  <c:v>13.959273350928504</c:v>
                </c:pt>
                <c:pt idx="1896">
                  <c:v>13.955890446479604</c:v>
                </c:pt>
                <c:pt idx="1897">
                  <c:v>13.952508771606446</c:v>
                </c:pt>
                <c:pt idx="1898">
                  <c:v>13.949128325713236</c:v>
                </c:pt>
                <c:pt idx="1899">
                  <c:v>13.94574910820452</c:v>
                </c:pt>
                <c:pt idx="1900">
                  <c:v>13.942371118485193</c:v>
                </c:pt>
                <c:pt idx="1901">
                  <c:v>13.938994355960556</c:v>
                </c:pt>
                <c:pt idx="1902">
                  <c:v>13.935618820036218</c:v>
                </c:pt>
                <c:pt idx="1903">
                  <c:v>13.932244510118203</c:v>
                </c:pt>
                <c:pt idx="1904">
                  <c:v>13.928871425612824</c:v>
                </c:pt>
                <c:pt idx="1905">
                  <c:v>13.925499565926817</c:v>
                </c:pt>
                <c:pt idx="1906">
                  <c:v>13.92212893046724</c:v>
                </c:pt>
                <c:pt idx="1907">
                  <c:v>13.918759518641538</c:v>
                </c:pt>
                <c:pt idx="1908">
                  <c:v>13.91539132985749</c:v>
                </c:pt>
                <c:pt idx="1909">
                  <c:v>13.912024363523232</c:v>
                </c:pt>
                <c:pt idx="1910">
                  <c:v>13.908658619047285</c:v>
                </c:pt>
                <c:pt idx="1911">
                  <c:v>13.905294095838507</c:v>
                </c:pt>
                <c:pt idx="1912">
                  <c:v>13.901930793306111</c:v>
                </c:pt>
                <c:pt idx="1913">
                  <c:v>13.898568710859669</c:v>
                </c:pt>
                <c:pt idx="1914">
                  <c:v>13.895207847909129</c:v>
                </c:pt>
                <c:pt idx="1915">
                  <c:v>13.891848203864772</c:v>
                </c:pt>
                <c:pt idx="1916">
                  <c:v>13.888489778137235</c:v>
                </c:pt>
                <c:pt idx="1917">
                  <c:v>13.885132570137541</c:v>
                </c:pt>
                <c:pt idx="1918">
                  <c:v>13.881776579277041</c:v>
                </c:pt>
                <c:pt idx="1919">
                  <c:v>13.878421804967443</c:v>
                </c:pt>
                <c:pt idx="1920">
                  <c:v>13.875068246620812</c:v>
                </c:pt>
                <c:pt idx="1921">
                  <c:v>13.871715903649578</c:v>
                </c:pt>
                <c:pt idx="1922">
                  <c:v>13.868364775466542</c:v>
                </c:pt>
                <c:pt idx="1923">
                  <c:v>13.8650148614848</c:v>
                </c:pt>
                <c:pt idx="1924">
                  <c:v>13.861666161117869</c:v>
                </c:pt>
                <c:pt idx="1925">
                  <c:v>13.85831867377957</c:v>
                </c:pt>
                <c:pt idx="1926">
                  <c:v>13.85497239888412</c:v>
                </c:pt>
                <c:pt idx="1927">
                  <c:v>13.851627335846061</c:v>
                </c:pt>
                <c:pt idx="1928">
                  <c:v>13.848283484080286</c:v>
                </c:pt>
                <c:pt idx="1929">
                  <c:v>13.844940843002068</c:v>
                </c:pt>
                <c:pt idx="1930">
                  <c:v>13.841599412027007</c:v>
                </c:pt>
                <c:pt idx="1931">
                  <c:v>13.838259190571065</c:v>
                </c:pt>
                <c:pt idx="1932">
                  <c:v>13.834920178050551</c:v>
                </c:pt>
                <c:pt idx="1933">
                  <c:v>13.831582373882142</c:v>
                </c:pt>
                <c:pt idx="1934">
                  <c:v>13.82824577748285</c:v>
                </c:pt>
                <c:pt idx="1935">
                  <c:v>13.824910388270037</c:v>
                </c:pt>
                <c:pt idx="1936">
                  <c:v>13.821576205661442</c:v>
                </c:pt>
                <c:pt idx="1937">
                  <c:v>13.818243229075115</c:v>
                </c:pt>
                <c:pt idx="1938">
                  <c:v>13.814911457929508</c:v>
                </c:pt>
                <c:pt idx="1939">
                  <c:v>13.811580891643356</c:v>
                </c:pt>
                <c:pt idx="1940">
                  <c:v>13.808251529635813</c:v>
                </c:pt>
                <c:pt idx="1941">
                  <c:v>13.804923371326328</c:v>
                </c:pt>
                <c:pt idx="1942">
                  <c:v>13.801596416134748</c:v>
                </c:pt>
                <c:pt idx="1943">
                  <c:v>13.798270663481235</c:v>
                </c:pt>
                <c:pt idx="1944">
                  <c:v>13.794946112786299</c:v>
                </c:pt>
                <c:pt idx="1945">
                  <c:v>13.791622763470833</c:v>
                </c:pt>
                <c:pt idx="1946">
                  <c:v>13.788300614956043</c:v>
                </c:pt>
                <c:pt idx="1947">
                  <c:v>13.784979666663501</c:v>
                </c:pt>
                <c:pt idx="1948">
                  <c:v>13.781659918015112</c:v>
                </c:pt>
                <c:pt idx="1949">
                  <c:v>13.778341368433148</c:v>
                </c:pt>
                <c:pt idx="1950">
                  <c:v>13.775024017340243</c:v>
                </c:pt>
                <c:pt idx="1951">
                  <c:v>13.771707864159318</c:v>
                </c:pt>
                <c:pt idx="1952">
                  <c:v>13.768392908313706</c:v>
                </c:pt>
                <c:pt idx="1953">
                  <c:v>13.765079149227045</c:v>
                </c:pt>
                <c:pt idx="1954">
                  <c:v>13.761766586323363</c:v>
                </c:pt>
                <c:pt idx="1955">
                  <c:v>13.758455219026967</c:v>
                </c:pt>
                <c:pt idx="1956">
                  <c:v>13.755145046762571</c:v>
                </c:pt>
                <c:pt idx="1957">
                  <c:v>13.751836068955225</c:v>
                </c:pt>
                <c:pt idx="1958">
                  <c:v>13.7485282850303</c:v>
                </c:pt>
                <c:pt idx="1959">
                  <c:v>13.74522169441353</c:v>
                </c:pt>
                <c:pt idx="1960">
                  <c:v>13.741916296530981</c:v>
                </c:pt>
                <c:pt idx="1961">
                  <c:v>13.738612090809093</c:v>
                </c:pt>
                <c:pt idx="1962">
                  <c:v>13.735309076674621</c:v>
                </c:pt>
                <c:pt idx="1963">
                  <c:v>13.732007253554666</c:v>
                </c:pt>
                <c:pt idx="1964">
                  <c:v>13.7287066208767</c:v>
                </c:pt>
                <c:pt idx="1965">
                  <c:v>13.725407178068503</c:v>
                </c:pt>
                <c:pt idx="1966">
                  <c:v>13.722108924558245</c:v>
                </c:pt>
                <c:pt idx="1967">
                  <c:v>13.718811859774378</c:v>
                </c:pt>
                <c:pt idx="1968">
                  <c:v>13.715515983145751</c:v>
                </c:pt>
                <c:pt idx="1969">
                  <c:v>13.712221294101525</c:v>
                </c:pt>
                <c:pt idx="1970">
                  <c:v>13.708927792071227</c:v>
                </c:pt>
                <c:pt idx="1971">
                  <c:v>13.705635476484707</c:v>
                </c:pt>
                <c:pt idx="1972">
                  <c:v>13.702344346772156</c:v>
                </c:pt>
                <c:pt idx="1973">
                  <c:v>13.699054402364132</c:v>
                </c:pt>
                <c:pt idx="1974">
                  <c:v>13.69576564269151</c:v>
                </c:pt>
                <c:pt idx="1975">
                  <c:v>13.692478067185515</c:v>
                </c:pt>
                <c:pt idx="1976">
                  <c:v>13.689191675277703</c:v>
                </c:pt>
                <c:pt idx="1977">
                  <c:v>13.685906466399992</c:v>
                </c:pt>
                <c:pt idx="1978">
                  <c:v>13.682622439984643</c:v>
                </c:pt>
                <c:pt idx="1979">
                  <c:v>13.679339595464212</c:v>
                </c:pt>
                <c:pt idx="1980">
                  <c:v>13.676057932271656</c:v>
                </c:pt>
                <c:pt idx="1981">
                  <c:v>13.672777449840222</c:v>
                </c:pt>
                <c:pt idx="1982">
                  <c:v>13.669498147603548</c:v>
                </c:pt>
                <c:pt idx="1983">
                  <c:v>13.666220024995543</c:v>
                </c:pt>
                <c:pt idx="1984">
                  <c:v>13.662943081450518</c:v>
                </c:pt>
                <c:pt idx="1985">
                  <c:v>13.659667316403102</c:v>
                </c:pt>
                <c:pt idx="1986">
                  <c:v>13.656392729288257</c:v>
                </c:pt>
                <c:pt idx="1987">
                  <c:v>13.653119319541281</c:v>
                </c:pt>
                <c:pt idx="1988">
                  <c:v>13.649847086597813</c:v>
                </c:pt>
                <c:pt idx="1989">
                  <c:v>13.646576029893847</c:v>
                </c:pt>
                <c:pt idx="1990">
                  <c:v>13.643306148865697</c:v>
                </c:pt>
                <c:pt idx="1991">
                  <c:v>13.640037442950002</c:v>
                </c:pt>
                <c:pt idx="1992">
                  <c:v>13.636769911583784</c:v>
                </c:pt>
                <c:pt idx="1993">
                  <c:v>13.633503554204342</c:v>
                </c:pt>
                <c:pt idx="1994">
                  <c:v>13.630238370249383</c:v>
                </c:pt>
                <c:pt idx="1995">
                  <c:v>13.62697435915687</c:v>
                </c:pt>
                <c:pt idx="1996">
                  <c:v>13.623711520365168</c:v>
                </c:pt>
                <c:pt idx="1997">
                  <c:v>13.620449853312936</c:v>
                </c:pt>
                <c:pt idx="1998">
                  <c:v>13.617189357439207</c:v>
                </c:pt>
                <c:pt idx="1999">
                  <c:v>13.613930032183319</c:v>
                </c:pt>
                <c:pt idx="2000">
                  <c:v>13.610671876984947</c:v>
                </c:pt>
                <c:pt idx="2001">
                  <c:v>13.607414891284126</c:v>
                </c:pt>
                <c:pt idx="2002">
                  <c:v>13.604159074521203</c:v>
                </c:pt>
                <c:pt idx="2003">
                  <c:v>13.600904426136861</c:v>
                </c:pt>
                <c:pt idx="2004">
                  <c:v>13.597650945572122</c:v>
                </c:pt>
                <c:pt idx="2005">
                  <c:v>13.594398632268348</c:v>
                </c:pt>
                <c:pt idx="2006">
                  <c:v>13.591147485667246</c:v>
                </c:pt>
                <c:pt idx="2007">
                  <c:v>13.58789750521081</c:v>
                </c:pt>
                <c:pt idx="2008">
                  <c:v>13.584648690341421</c:v>
                </c:pt>
                <c:pt idx="2009">
                  <c:v>13.581401040501756</c:v>
                </c:pt>
                <c:pt idx="2010">
                  <c:v>13.578154555134866</c:v>
                </c:pt>
                <c:pt idx="2011">
                  <c:v>13.574909233684069</c:v>
                </c:pt>
                <c:pt idx="2012">
                  <c:v>13.571665075593078</c:v>
                </c:pt>
                <c:pt idx="2013">
                  <c:v>13.56842208030592</c:v>
                </c:pt>
                <c:pt idx="2014">
                  <c:v>13.565180247266944</c:v>
                </c:pt>
                <c:pt idx="2015">
                  <c:v>13.561939575920837</c:v>
                </c:pt>
                <c:pt idx="2016">
                  <c:v>13.558700065712605</c:v>
                </c:pt>
                <c:pt idx="2017">
                  <c:v>13.555461716087619</c:v>
                </c:pt>
                <c:pt idx="2018">
                  <c:v>13.552224526491546</c:v>
                </c:pt>
                <c:pt idx="2019">
                  <c:v>13.54898849637039</c:v>
                </c:pt>
                <c:pt idx="2020">
                  <c:v>13.545753625170514</c:v>
                </c:pt>
                <c:pt idx="2021">
                  <c:v>13.542519912338571</c:v>
                </c:pt>
                <c:pt idx="2022">
                  <c:v>13.539287357321591</c:v>
                </c:pt>
                <c:pt idx="2023">
                  <c:v>13.536055959566868</c:v>
                </c:pt>
                <c:pt idx="2024">
                  <c:v>13.532825718522094</c:v>
                </c:pt>
                <c:pt idx="2025">
                  <c:v>13.529596633635244</c:v>
                </c:pt>
                <c:pt idx="2026">
                  <c:v>13.526368704354653</c:v>
                </c:pt>
                <c:pt idx="2027">
                  <c:v>13.523141930128967</c:v>
                </c:pt>
                <c:pt idx="2028">
                  <c:v>13.519916310407153</c:v>
                </c:pt>
                <c:pt idx="2029">
                  <c:v>13.516691844638538</c:v>
                </c:pt>
                <c:pt idx="2030">
                  <c:v>13.513468532272746</c:v>
                </c:pt>
                <c:pt idx="2031">
                  <c:v>13.510246372759745</c:v>
                </c:pt>
                <c:pt idx="2032">
                  <c:v>13.507025365549815</c:v>
                </c:pt>
                <c:pt idx="2033">
                  <c:v>13.503805510093585</c:v>
                </c:pt>
                <c:pt idx="2034">
                  <c:v>13.500586805842021</c:v>
                </c:pt>
                <c:pt idx="2035">
                  <c:v>13.497369252246358</c:v>
                </c:pt>
                <c:pt idx="2036">
                  <c:v>13.494152848758224</c:v>
                </c:pt>
                <c:pt idx="2037">
                  <c:v>13.49093759482953</c:v>
                </c:pt>
                <c:pt idx="2038">
                  <c:v>13.487723489912558</c:v>
                </c:pt>
                <c:pt idx="2039">
                  <c:v>13.484510533459849</c:v>
                </c:pt>
                <c:pt idx="2040">
                  <c:v>13.481298724924329</c:v>
                </c:pt>
                <c:pt idx="2041">
                  <c:v>13.478088063759241</c:v>
                </c:pt>
                <c:pt idx="2042">
                  <c:v>13.474878549418127</c:v>
                </c:pt>
                <c:pt idx="2043">
                  <c:v>13.471670181354876</c:v>
                </c:pt>
                <c:pt idx="2044">
                  <c:v>13.468462959023682</c:v>
                </c:pt>
                <c:pt idx="2045">
                  <c:v>13.465256881879098</c:v>
                </c:pt>
                <c:pt idx="2046">
                  <c:v>13.462051949375967</c:v>
                </c:pt>
                <c:pt idx="2047">
                  <c:v>13.458848160969469</c:v>
                </c:pt>
                <c:pt idx="2048">
                  <c:v>13.455645516115121</c:v>
                </c:pt>
                <c:pt idx="2049">
                  <c:v>13.452444014268741</c:v>
                </c:pt>
                <c:pt idx="2050">
                  <c:v>13.4492436548865</c:v>
                </c:pt>
                <c:pt idx="2051">
                  <c:v>13.446044437424845</c:v>
                </c:pt>
                <c:pt idx="2052">
                  <c:v>13.4428463613406</c:v>
                </c:pt>
                <c:pt idx="2053">
                  <c:v>13.43964942609087</c:v>
                </c:pt>
                <c:pt idx="2054">
                  <c:v>13.436453631133118</c:v>
                </c:pt>
                <c:pt idx="2055">
                  <c:v>13.433258975925105</c:v>
                </c:pt>
                <c:pt idx="2056">
                  <c:v>13.430065459924906</c:v>
                </c:pt>
                <c:pt idx="2057">
                  <c:v>13.426873082590959</c:v>
                </c:pt>
                <c:pt idx="2058">
                  <c:v>13.423681843381983</c:v>
                </c:pt>
                <c:pt idx="2059">
                  <c:v>13.420491741757033</c:v>
                </c:pt>
                <c:pt idx="2060">
                  <c:v>13.417302777175479</c:v>
                </c:pt>
                <c:pt idx="2061">
                  <c:v>13.414114949097037</c:v>
                </c:pt>
                <c:pt idx="2062">
                  <c:v>13.410928256981718</c:v>
                </c:pt>
                <c:pt idx="2063">
                  <c:v>13.40774270028985</c:v>
                </c:pt>
                <c:pt idx="2064">
                  <c:v>13.404558278482108</c:v>
                </c:pt>
                <c:pt idx="2065">
                  <c:v>13.401374991019463</c:v>
                </c:pt>
                <c:pt idx="2066">
                  <c:v>13.398192837363233</c:v>
                </c:pt>
                <c:pt idx="2067">
                  <c:v>13.395011816975005</c:v>
                </c:pt>
                <c:pt idx="2068">
                  <c:v>13.391831929316737</c:v>
                </c:pt>
                <c:pt idx="2069">
                  <c:v>13.388653173850697</c:v>
                </c:pt>
                <c:pt idx="2070">
                  <c:v>13.385475550039452</c:v>
                </c:pt>
                <c:pt idx="2071">
                  <c:v>13.382299057345898</c:v>
                </c:pt>
                <c:pt idx="2072">
                  <c:v>13.379123695233243</c:v>
                </c:pt>
                <c:pt idx="2073">
                  <c:v>13.375949463165037</c:v>
                </c:pt>
                <c:pt idx="2074">
                  <c:v>13.372776360605124</c:v>
                </c:pt>
                <c:pt idx="2075">
                  <c:v>13.369604387017663</c:v>
                </c:pt>
                <c:pt idx="2076">
                  <c:v>13.366433541867162</c:v>
                </c:pt>
                <c:pt idx="2077">
                  <c:v>13.363263824618413</c:v>
                </c:pt>
                <c:pt idx="2078">
                  <c:v>13.360095234736539</c:v>
                </c:pt>
                <c:pt idx="2079">
                  <c:v>13.356927771686971</c:v>
                </c:pt>
                <c:pt idx="2080">
                  <c:v>13.353761434935484</c:v>
                </c:pt>
                <c:pt idx="2081">
                  <c:v>13.350596223948138</c:v>
                </c:pt>
                <c:pt idx="2082">
                  <c:v>13.347432138191316</c:v>
                </c:pt>
                <c:pt idx="2083">
                  <c:v>13.344269177131739</c:v>
                </c:pt>
                <c:pt idx="2084">
                  <c:v>13.341107340236409</c:v>
                </c:pt>
                <c:pt idx="2085">
                  <c:v>13.337946626972691</c:v>
                </c:pt>
                <c:pt idx="2086">
                  <c:v>13.334787036808201</c:v>
                </c:pt>
                <c:pt idx="2087">
                  <c:v>13.331628569210933</c:v>
                </c:pt>
                <c:pt idx="2088">
                  <c:v>13.328471223649149</c:v>
                </c:pt>
                <c:pt idx="2089">
                  <c:v>13.325314999591468</c:v>
                </c:pt>
                <c:pt idx="2090">
                  <c:v>13.32215989650679</c:v>
                </c:pt>
                <c:pt idx="2091">
                  <c:v>13.319005913864332</c:v>
                </c:pt>
                <c:pt idx="2092">
                  <c:v>13.315853051133651</c:v>
                </c:pt>
                <c:pt idx="2093">
                  <c:v>13.312701307784593</c:v>
                </c:pt>
                <c:pt idx="2094">
                  <c:v>13.309550683287325</c:v>
                </c:pt>
                <c:pt idx="2095">
                  <c:v>13.306401177112321</c:v>
                </c:pt>
                <c:pt idx="2096">
                  <c:v>13.303252788730378</c:v>
                </c:pt>
                <c:pt idx="2097">
                  <c:v>13.300105517612627</c:v>
                </c:pt>
                <c:pt idx="2098">
                  <c:v>13.296959363230451</c:v>
                </c:pt>
                <c:pt idx="2099">
                  <c:v>13.293814325055608</c:v>
                </c:pt>
                <c:pt idx="2100">
                  <c:v>13.290670402560126</c:v>
                </c:pt>
                <c:pt idx="2101">
                  <c:v>13.287527595216387</c:v>
                </c:pt>
                <c:pt idx="2102">
                  <c:v>13.284385902497025</c:v>
                </c:pt>
                <c:pt idx="2103">
                  <c:v>13.281245323875041</c:v>
                </c:pt>
                <c:pt idx="2104">
                  <c:v>13.278105858823732</c:v>
                </c:pt>
                <c:pt idx="2105">
                  <c:v>13.274967506816694</c:v>
                </c:pt>
                <c:pt idx="2106">
                  <c:v>13.271830267327839</c:v>
                </c:pt>
                <c:pt idx="2107">
                  <c:v>13.268694139831387</c:v>
                </c:pt>
                <c:pt idx="2108">
                  <c:v>13.265559123801889</c:v>
                </c:pt>
                <c:pt idx="2109">
                  <c:v>13.26242521871418</c:v>
                </c:pt>
                <c:pt idx="2110">
                  <c:v>13.25929242404341</c:v>
                </c:pt>
                <c:pt idx="2111">
                  <c:v>13.256160739265059</c:v>
                </c:pt>
                <c:pt idx="2112">
                  <c:v>13.253030163854891</c:v>
                </c:pt>
                <c:pt idx="2113">
                  <c:v>13.249900697289013</c:v>
                </c:pt>
                <c:pt idx="2114">
                  <c:v>13.246772339043785</c:v>
                </c:pt>
                <c:pt idx="2115">
                  <c:v>13.243645088595935</c:v>
                </c:pt>
                <c:pt idx="2116">
                  <c:v>13.24051894542246</c:v>
                </c:pt>
                <c:pt idx="2117">
                  <c:v>13.237393909000698</c:v>
                </c:pt>
                <c:pt idx="2118">
                  <c:v>13.234269978808268</c:v>
                </c:pt>
                <c:pt idx="2119">
                  <c:v>13.231147154323098</c:v>
                </c:pt>
                <c:pt idx="2120">
                  <c:v>13.228025435023453</c:v>
                </c:pt>
                <c:pt idx="2121">
                  <c:v>13.224904820387875</c:v>
                </c:pt>
                <c:pt idx="2122">
                  <c:v>13.221785309895225</c:v>
                </c:pt>
                <c:pt idx="2123">
                  <c:v>13.218666903024664</c:v>
                </c:pt>
                <c:pt idx="2124">
                  <c:v>13.21554959925567</c:v>
                </c:pt>
                <c:pt idx="2125">
                  <c:v>13.212433398068045</c:v>
                </c:pt>
                <c:pt idx="2126">
                  <c:v>13.209318298941845</c:v>
                </c:pt>
                <c:pt idx="2127">
                  <c:v>13.20620430135749</c:v>
                </c:pt>
                <c:pt idx="2128">
                  <c:v>13.203091404795659</c:v>
                </c:pt>
                <c:pt idx="2129">
                  <c:v>13.199979608737388</c:v>
                </c:pt>
                <c:pt idx="2130">
                  <c:v>13.196868912663957</c:v>
                </c:pt>
                <c:pt idx="2131">
                  <c:v>13.193759316056997</c:v>
                </c:pt>
                <c:pt idx="2132">
                  <c:v>13.19065081839844</c:v>
                </c:pt>
                <c:pt idx="2133">
                  <c:v>13.18754341917051</c:v>
                </c:pt>
                <c:pt idx="2134">
                  <c:v>13.184437117855737</c:v>
                </c:pt>
                <c:pt idx="2135">
                  <c:v>13.181331913936953</c:v>
                </c:pt>
                <c:pt idx="2136">
                  <c:v>13.178227806897317</c:v>
                </c:pt>
                <c:pt idx="2137">
                  <c:v>13.175124796220265</c:v>
                </c:pt>
                <c:pt idx="2138">
                  <c:v>13.172022881389541</c:v>
                </c:pt>
                <c:pt idx="2139">
                  <c:v>13.168922061889218</c:v>
                </c:pt>
                <c:pt idx="2140">
                  <c:v>13.165822337203634</c:v>
                </c:pt>
                <c:pt idx="2141">
                  <c:v>13.162723706817481</c:v>
                </c:pt>
                <c:pt idx="2142">
                  <c:v>13.159626170215686</c:v>
                </c:pt>
                <c:pt idx="2143">
                  <c:v>13.156529726883543</c:v>
                </c:pt>
                <c:pt idx="2144">
                  <c:v>13.153434376306606</c:v>
                </c:pt>
                <c:pt idx="2145">
                  <c:v>13.150340117970767</c:v>
                </c:pt>
                <c:pt idx="2146">
                  <c:v>13.147246951362188</c:v>
                </c:pt>
                <c:pt idx="2147">
                  <c:v>13.144154875967345</c:v>
                </c:pt>
                <c:pt idx="2148">
                  <c:v>13.141063891273026</c:v>
                </c:pt>
                <c:pt idx="2149">
                  <c:v>13.137973996766314</c:v>
                </c:pt>
                <c:pt idx="2150">
                  <c:v>13.134885191934584</c:v>
                </c:pt>
                <c:pt idx="2151">
                  <c:v>13.131797476265511</c:v>
                </c:pt>
                <c:pt idx="2152">
                  <c:v>13.128710849247096</c:v>
                </c:pt>
                <c:pt idx="2153">
                  <c:v>13.125625310367633</c:v>
                </c:pt>
                <c:pt idx="2154">
                  <c:v>13.122540859115679</c:v>
                </c:pt>
                <c:pt idx="2155">
                  <c:v>13.119457494980145</c:v>
                </c:pt>
                <c:pt idx="2156">
                  <c:v>13.116375217450203</c:v>
                </c:pt>
                <c:pt idx="2157">
                  <c:v>13.113294026015364</c:v>
                </c:pt>
                <c:pt idx="2158">
                  <c:v>13.11021392016538</c:v>
                </c:pt>
                <c:pt idx="2159">
                  <c:v>13.107134899390354</c:v>
                </c:pt>
                <c:pt idx="2160">
                  <c:v>13.104056963180684</c:v>
                </c:pt>
                <c:pt idx="2161">
                  <c:v>13.100980111027043</c:v>
                </c:pt>
                <c:pt idx="2162">
                  <c:v>13.097904342420415</c:v>
                </c:pt>
                <c:pt idx="2163">
                  <c:v>13.094829656852076</c:v>
                </c:pt>
                <c:pt idx="2164">
                  <c:v>13.091756053813622</c:v>
                </c:pt>
                <c:pt idx="2165">
                  <c:v>13.088683532796926</c:v>
                </c:pt>
                <c:pt idx="2166">
                  <c:v>13.085612093294154</c:v>
                </c:pt>
                <c:pt idx="2167">
                  <c:v>13.082541734797802</c:v>
                </c:pt>
                <c:pt idx="2168">
                  <c:v>13.07947245680062</c:v>
                </c:pt>
                <c:pt idx="2169">
                  <c:v>13.076404258795712</c:v>
                </c:pt>
                <c:pt idx="2170">
                  <c:v>13.073337140276404</c:v>
                </c:pt>
                <c:pt idx="2171">
                  <c:v>13.070271100736392</c:v>
                </c:pt>
                <c:pt idx="2172">
                  <c:v>13.067206139669617</c:v>
                </c:pt>
                <c:pt idx="2173">
                  <c:v>13.064142256570356</c:v>
                </c:pt>
                <c:pt idx="2174">
                  <c:v>13.061079450933159</c:v>
                </c:pt>
                <c:pt idx="2175">
                  <c:v>13.058017722252858</c:v>
                </c:pt>
                <c:pt idx="2176">
                  <c:v>13.054957070024628</c:v>
                </c:pt>
                <c:pt idx="2177">
                  <c:v>13.051897493743896</c:v>
                </c:pt>
                <c:pt idx="2178">
                  <c:v>13.048838992906402</c:v>
                </c:pt>
                <c:pt idx="2179">
                  <c:v>13.045781567008172</c:v>
                </c:pt>
                <c:pt idx="2180">
                  <c:v>13.042725215545545</c:v>
                </c:pt>
                <c:pt idx="2181">
                  <c:v>13.039669938015159</c:v>
                </c:pt>
                <c:pt idx="2182">
                  <c:v>13.036615733913896</c:v>
                </c:pt>
                <c:pt idx="2183">
                  <c:v>13.033562602739002</c:v>
                </c:pt>
                <c:pt idx="2184">
                  <c:v>13.03051054398796</c:v>
                </c:pt>
                <c:pt idx="2185">
                  <c:v>13.027459557158602</c:v>
                </c:pt>
                <c:pt idx="2186">
                  <c:v>13.024409641748987</c:v>
                </c:pt>
                <c:pt idx="2187">
                  <c:v>13.021360797257522</c:v>
                </c:pt>
                <c:pt idx="2188">
                  <c:v>13.018313023182898</c:v>
                </c:pt>
                <c:pt idx="2189">
                  <c:v>13.015266319024084</c:v>
                </c:pt>
                <c:pt idx="2190">
                  <c:v>13.012220684280349</c:v>
                </c:pt>
                <c:pt idx="2191">
                  <c:v>13.009176118451242</c:v>
                </c:pt>
                <c:pt idx="2192">
                  <c:v>13.00613262103664</c:v>
                </c:pt>
                <c:pt idx="2193">
                  <c:v>13.00309019153668</c:v>
                </c:pt>
                <c:pt idx="2194">
                  <c:v>13.000048829451792</c:v>
                </c:pt>
                <c:pt idx="2195">
                  <c:v>12.997008534282726</c:v>
                </c:pt>
                <c:pt idx="2196">
                  <c:v>12.993969305530488</c:v>
                </c:pt>
                <c:pt idx="2197">
                  <c:v>12.990931142696418</c:v>
                </c:pt>
                <c:pt idx="2198">
                  <c:v>12.987894045282088</c:v>
                </c:pt>
                <c:pt idx="2199">
                  <c:v>12.984858012789426</c:v>
                </c:pt>
                <c:pt idx="2200">
                  <c:v>12.981823044720597</c:v>
                </c:pt>
                <c:pt idx="2201">
                  <c:v>12.978789140578105</c:v>
                </c:pt>
                <c:pt idx="2202">
                  <c:v>12.975756299864704</c:v>
                </c:pt>
                <c:pt idx="2203">
                  <c:v>12.972724522083452</c:v>
                </c:pt>
                <c:pt idx="2204">
                  <c:v>12.969693806737714</c:v>
                </c:pt>
                <c:pt idx="2205">
                  <c:v>12.966664153331127</c:v>
                </c:pt>
                <c:pt idx="2206">
                  <c:v>12.963635561367616</c:v>
                </c:pt>
                <c:pt idx="2207">
                  <c:v>12.960608030351398</c:v>
                </c:pt>
                <c:pt idx="2208">
                  <c:v>12.957581559786988</c:v>
                </c:pt>
                <c:pt idx="2209">
                  <c:v>12.954556149179206</c:v>
                </c:pt>
                <c:pt idx="2210">
                  <c:v>12.951531798033104</c:v>
                </c:pt>
                <c:pt idx="2211">
                  <c:v>12.948508505854083</c:v>
                </c:pt>
                <c:pt idx="2212">
                  <c:v>12.945486272147795</c:v>
                </c:pt>
                <c:pt idx="2213">
                  <c:v>12.942465096420216</c:v>
                </c:pt>
                <c:pt idx="2214">
                  <c:v>12.939444978177558</c:v>
                </c:pt>
                <c:pt idx="2215">
                  <c:v>12.936425916926364</c:v>
                </c:pt>
                <c:pt idx="2216">
                  <c:v>12.933407912173465</c:v>
                </c:pt>
                <c:pt idx="2217">
                  <c:v>12.930390963425959</c:v>
                </c:pt>
                <c:pt idx="2218">
                  <c:v>12.927375070191234</c:v>
                </c:pt>
                <c:pt idx="2219">
                  <c:v>12.924360231976964</c:v>
                </c:pt>
                <c:pt idx="2220">
                  <c:v>12.921346448291136</c:v>
                </c:pt>
                <c:pt idx="2221">
                  <c:v>12.918333718641993</c:v>
                </c:pt>
                <c:pt idx="2222">
                  <c:v>12.915322042538069</c:v>
                </c:pt>
                <c:pt idx="2223">
                  <c:v>12.912311419488205</c:v>
                </c:pt>
                <c:pt idx="2224">
                  <c:v>12.909301849001508</c:v>
                </c:pt>
                <c:pt idx="2225">
                  <c:v>12.906293330587378</c:v>
                </c:pt>
                <c:pt idx="2226">
                  <c:v>12.903285863755491</c:v>
                </c:pt>
                <c:pt idx="2227">
                  <c:v>12.900279448015834</c:v>
                </c:pt>
                <c:pt idx="2228">
                  <c:v>12.897274082878658</c:v>
                </c:pt>
                <c:pt idx="2229">
                  <c:v>12.894269767854492</c:v>
                </c:pt>
                <c:pt idx="2230">
                  <c:v>12.891266502454181</c:v>
                </c:pt>
                <c:pt idx="2231">
                  <c:v>12.888264286188818</c:v>
                </c:pt>
                <c:pt idx="2232">
                  <c:v>12.885263118569819</c:v>
                </c:pt>
                <c:pt idx="2233">
                  <c:v>12.882262999108853</c:v>
                </c:pt>
                <c:pt idx="2234">
                  <c:v>12.879263927317885</c:v>
                </c:pt>
                <c:pt idx="2235">
                  <c:v>12.876265902709154</c:v>
                </c:pt>
                <c:pt idx="2236">
                  <c:v>12.873268924795211</c:v>
                </c:pt>
                <c:pt idx="2237">
                  <c:v>12.870272993088864</c:v>
                </c:pt>
                <c:pt idx="2238">
                  <c:v>12.8672781071032</c:v>
                </c:pt>
                <c:pt idx="2239">
                  <c:v>12.864284266351625</c:v>
                </c:pt>
                <c:pt idx="2240">
                  <c:v>12.861291470347787</c:v>
                </c:pt>
                <c:pt idx="2241">
                  <c:v>12.858299718605645</c:v>
                </c:pt>
                <c:pt idx="2242">
                  <c:v>12.855309010639411</c:v>
                </c:pt>
                <c:pt idx="2243">
                  <c:v>12.852319345963616</c:v>
                </c:pt>
                <c:pt idx="2244">
                  <c:v>12.849330724093065</c:v>
                </c:pt>
                <c:pt idx="2245">
                  <c:v>12.846343144542807</c:v>
                </c:pt>
                <c:pt idx="2246">
                  <c:v>12.843356606828225</c:v>
                </c:pt>
                <c:pt idx="2247">
                  <c:v>12.840371110464945</c:v>
                </c:pt>
                <c:pt idx="2248">
                  <c:v>12.83738665496891</c:v>
                </c:pt>
                <c:pt idx="2249">
                  <c:v>12.834403239856297</c:v>
                </c:pt>
                <c:pt idx="2250">
                  <c:v>12.831420864643603</c:v>
                </c:pt>
                <c:pt idx="2251">
                  <c:v>12.828439528847602</c:v>
                </c:pt>
                <c:pt idx="2252">
                  <c:v>12.825459231985334</c:v>
                </c:pt>
                <c:pt idx="2253">
                  <c:v>12.822479973574127</c:v>
                </c:pt>
                <c:pt idx="2254">
                  <c:v>12.819501753131577</c:v>
                </c:pt>
                <c:pt idx="2255">
                  <c:v>12.816524570175591</c:v>
                </c:pt>
                <c:pt idx="2256">
                  <c:v>12.813548424224324</c:v>
                </c:pt>
                <c:pt idx="2257">
                  <c:v>12.810573314796217</c:v>
                </c:pt>
                <c:pt idx="2258">
                  <c:v>12.807599241410013</c:v>
                </c:pt>
                <c:pt idx="2259">
                  <c:v>12.8046262035847</c:v>
                </c:pt>
                <c:pt idx="2260">
                  <c:v>12.801654200839589</c:v>
                </c:pt>
                <c:pt idx="2261">
                  <c:v>12.798683232694209</c:v>
                </c:pt>
                <c:pt idx="2262">
                  <c:v>12.795713298668426</c:v>
                </c:pt>
                <c:pt idx="2263">
                  <c:v>12.792744398282348</c:v>
                </c:pt>
                <c:pt idx="2264">
                  <c:v>12.789776531056386</c:v>
                </c:pt>
                <c:pt idx="2265">
                  <c:v>12.786809696511213</c:v>
                </c:pt>
                <c:pt idx="2266">
                  <c:v>12.783843894167777</c:v>
                </c:pt>
                <c:pt idx="2267">
                  <c:v>12.780879123547324</c:v>
                </c:pt>
                <c:pt idx="2268">
                  <c:v>12.777915384171356</c:v>
                </c:pt>
                <c:pt idx="2269">
                  <c:v>12.774952675561662</c:v>
                </c:pt>
                <c:pt idx="2270">
                  <c:v>12.771990997240302</c:v>
                </c:pt>
                <c:pt idx="2271">
                  <c:v>12.76903034872962</c:v>
                </c:pt>
                <c:pt idx="2272">
                  <c:v>12.76607072955226</c:v>
                </c:pt>
                <c:pt idx="2273">
                  <c:v>12.763112139231072</c:v>
                </c:pt>
                <c:pt idx="2274">
                  <c:v>12.760154577289264</c:v>
                </c:pt>
                <c:pt idx="2275">
                  <c:v>12.757198043250263</c:v>
                </c:pt>
                <c:pt idx="2276">
                  <c:v>12.754242536637816</c:v>
                </c:pt>
                <c:pt idx="2277">
                  <c:v>12.751288056975893</c:v>
                </c:pt>
                <c:pt idx="2278">
                  <c:v>12.748334603788786</c:v>
                </c:pt>
                <c:pt idx="2279">
                  <c:v>12.745382176601051</c:v>
                </c:pt>
                <c:pt idx="2280">
                  <c:v>12.74243077493751</c:v>
                </c:pt>
                <c:pt idx="2281">
                  <c:v>12.739480398323261</c:v>
                </c:pt>
                <c:pt idx="2282">
                  <c:v>12.736531046283671</c:v>
                </c:pt>
                <c:pt idx="2283">
                  <c:v>12.733582718344412</c:v>
                </c:pt>
                <c:pt idx="2284">
                  <c:v>12.730635414031394</c:v>
                </c:pt>
                <c:pt idx="2285">
                  <c:v>12.727689132870816</c:v>
                </c:pt>
                <c:pt idx="2286">
                  <c:v>12.724743874389162</c:v>
                </c:pt>
                <c:pt idx="2287">
                  <c:v>12.721799638113165</c:v>
                </c:pt>
                <c:pt idx="2288">
                  <c:v>12.718856423569873</c:v>
                </c:pt>
                <c:pt idx="2289">
                  <c:v>12.715914230286547</c:v>
                </c:pt>
                <c:pt idx="2290">
                  <c:v>12.712973057790775</c:v>
                </c:pt>
                <c:pt idx="2291">
                  <c:v>12.71003290561039</c:v>
                </c:pt>
                <c:pt idx="2292">
                  <c:v>12.707093773273515</c:v>
                </c:pt>
                <c:pt idx="2293">
                  <c:v>12.704155660308535</c:v>
                </c:pt>
                <c:pt idx="2294">
                  <c:v>12.701218566244096</c:v>
                </c:pt>
                <c:pt idx="2295">
                  <c:v>12.698282490609149</c:v>
                </c:pt>
                <c:pt idx="2296">
                  <c:v>12.695347432932891</c:v>
                </c:pt>
                <c:pt idx="2297">
                  <c:v>12.692413392744795</c:v>
                </c:pt>
                <c:pt idx="2298">
                  <c:v>12.689480369574607</c:v>
                </c:pt>
                <c:pt idx="2299">
                  <c:v>12.686548362952346</c:v>
                </c:pt>
                <c:pt idx="2300">
                  <c:v>12.683617372408326</c:v>
                </c:pt>
                <c:pt idx="2301">
                  <c:v>12.680687397473076</c:v>
                </c:pt>
                <c:pt idx="2302">
                  <c:v>12.677758437677451</c:v>
                </c:pt>
                <c:pt idx="2303">
                  <c:v>12.674830492552541</c:v>
                </c:pt>
                <c:pt idx="2304">
                  <c:v>12.671903561629744</c:v>
                </c:pt>
                <c:pt idx="2305">
                  <c:v>12.668977644440677</c:v>
                </c:pt>
                <c:pt idx="2306">
                  <c:v>12.666052740517266</c:v>
                </c:pt>
                <c:pt idx="2307">
                  <c:v>12.663128849391709</c:v>
                </c:pt>
                <c:pt idx="2308">
                  <c:v>12.660205970596454</c:v>
                </c:pt>
                <c:pt idx="2309">
                  <c:v>12.657284103664228</c:v>
                </c:pt>
                <c:pt idx="2310">
                  <c:v>12.654363248128012</c:v>
                </c:pt>
                <c:pt idx="2311">
                  <c:v>12.651443403521094</c:v>
                </c:pt>
                <c:pt idx="2312">
                  <c:v>12.648524569376994</c:v>
                </c:pt>
                <c:pt idx="2313">
                  <c:v>12.645606745229511</c:v>
                </c:pt>
                <c:pt idx="2314">
                  <c:v>12.642689930612731</c:v>
                </c:pt>
                <c:pt idx="2315">
                  <c:v>12.639774125060979</c:v>
                </c:pt>
                <c:pt idx="2316">
                  <c:v>12.636859328108889</c:v>
                </c:pt>
                <c:pt idx="2317">
                  <c:v>12.6339455392913</c:v>
                </c:pt>
                <c:pt idx="2318">
                  <c:v>12.631032758143391</c:v>
                </c:pt>
                <c:pt idx="2319">
                  <c:v>12.628120984200551</c:v>
                </c:pt>
                <c:pt idx="2320">
                  <c:v>12.625210216998481</c:v>
                </c:pt>
                <c:pt idx="2321">
                  <c:v>12.622300456073116</c:v>
                </c:pt>
                <c:pt idx="2322">
                  <c:v>12.619391700960673</c:v>
                </c:pt>
                <c:pt idx="2323">
                  <c:v>12.616483951197642</c:v>
                </c:pt>
                <c:pt idx="2324">
                  <c:v>12.61357720632077</c:v>
                </c:pt>
                <c:pt idx="2325">
                  <c:v>12.610671465867069</c:v>
                </c:pt>
                <c:pt idx="2326">
                  <c:v>12.607766729373822</c:v>
                </c:pt>
                <c:pt idx="2327">
                  <c:v>12.604862996378579</c:v>
                </c:pt>
                <c:pt idx="2328">
                  <c:v>12.601960266419173</c:v>
                </c:pt>
                <c:pt idx="2329">
                  <c:v>12.599058539033658</c:v>
                </c:pt>
                <c:pt idx="2330">
                  <c:v>12.596157813760403</c:v>
                </c:pt>
                <c:pt idx="2331">
                  <c:v>12.593258090138006</c:v>
                </c:pt>
                <c:pt idx="2332">
                  <c:v>12.59035936770537</c:v>
                </c:pt>
                <c:pt idx="2333">
                  <c:v>12.587461646001607</c:v>
                </c:pt>
                <c:pt idx="2334">
                  <c:v>12.584564924566141</c:v>
                </c:pt>
                <c:pt idx="2335">
                  <c:v>12.581669202938658</c:v>
                </c:pt>
                <c:pt idx="2336">
                  <c:v>12.578774480659089</c:v>
                </c:pt>
                <c:pt idx="2337">
                  <c:v>12.575880757267635</c:v>
                </c:pt>
                <c:pt idx="2338">
                  <c:v>12.572988032304757</c:v>
                </c:pt>
                <c:pt idx="2339">
                  <c:v>12.570096305311202</c:v>
                </c:pt>
                <c:pt idx="2340">
                  <c:v>12.567205575827963</c:v>
                </c:pt>
                <c:pt idx="2341">
                  <c:v>12.564315843396287</c:v>
                </c:pt>
                <c:pt idx="2342">
                  <c:v>12.561427107557719</c:v>
                </c:pt>
                <c:pt idx="2343">
                  <c:v>12.558539367854028</c:v>
                </c:pt>
                <c:pt idx="2344">
                  <c:v>12.555652623827287</c:v>
                </c:pt>
                <c:pt idx="2345">
                  <c:v>12.552766875019778</c:v>
                </c:pt>
                <c:pt idx="2346">
                  <c:v>12.549882120974107</c:v>
                </c:pt>
                <c:pt idx="2347">
                  <c:v>12.546998361233094</c:v>
                </c:pt>
                <c:pt idx="2348">
                  <c:v>12.544115595339857</c:v>
                </c:pt>
                <c:pt idx="2349">
                  <c:v>12.541233822837755</c:v>
                </c:pt>
                <c:pt idx="2350">
                  <c:v>12.538353043270403</c:v>
                </c:pt>
                <c:pt idx="2351">
                  <c:v>12.53547325618171</c:v>
                </c:pt>
                <c:pt idx="2352">
                  <c:v>12.532594461115815</c:v>
                </c:pt>
                <c:pt idx="2353">
                  <c:v>12.529716657617135</c:v>
                </c:pt>
                <c:pt idx="2354">
                  <c:v>12.526839845230333</c:v>
                </c:pt>
                <c:pt idx="2355">
                  <c:v>12.523964023500353</c:v>
                </c:pt>
                <c:pt idx="2356">
                  <c:v>12.521089191972404</c:v>
                </c:pt>
                <c:pt idx="2357">
                  <c:v>12.518215350191918</c:v>
                </c:pt>
                <c:pt idx="2358">
                  <c:v>12.515342497704632</c:v>
                </c:pt>
                <c:pt idx="2359">
                  <c:v>12.512470634056513</c:v>
                </c:pt>
                <c:pt idx="2360">
                  <c:v>12.50959975879382</c:v>
                </c:pt>
                <c:pt idx="2361">
                  <c:v>12.506729871463024</c:v>
                </c:pt>
                <c:pt idx="2362">
                  <c:v>12.5038609716109</c:v>
                </c:pt>
                <c:pt idx="2363">
                  <c:v>12.500993058784474</c:v>
                </c:pt>
                <c:pt idx="2364">
                  <c:v>12.498126132531018</c:v>
                </c:pt>
                <c:pt idx="2365">
                  <c:v>12.495260192398069</c:v>
                </c:pt>
                <c:pt idx="2366">
                  <c:v>12.492395237933419</c:v>
                </c:pt>
                <c:pt idx="2367">
                  <c:v>12.489531268685143</c:v>
                </c:pt>
                <c:pt idx="2368">
                  <c:v>12.486668284201548</c:v>
                </c:pt>
                <c:pt idx="2369">
                  <c:v>12.483806284031196</c:v>
                </c:pt>
                <c:pt idx="2370">
                  <c:v>12.480945267722944</c:v>
                </c:pt>
                <c:pt idx="2371">
                  <c:v>12.478085234825873</c:v>
                </c:pt>
                <c:pt idx="2372">
                  <c:v>12.475226184889333</c:v>
                </c:pt>
                <c:pt idx="2373">
                  <c:v>12.472368117462924</c:v>
                </c:pt>
                <c:pt idx="2374">
                  <c:v>12.469511032096532</c:v>
                </c:pt>
                <c:pt idx="2375">
                  <c:v>12.466654928340262</c:v>
                </c:pt>
                <c:pt idx="2376">
                  <c:v>12.463799805744511</c:v>
                </c:pt>
                <c:pt idx="2377">
                  <c:v>12.460945663859915</c:v>
                </c:pt>
                <c:pt idx="2378">
                  <c:v>12.458092502237358</c:v>
                </c:pt>
                <c:pt idx="2379">
                  <c:v>12.455240320428011</c:v>
                </c:pt>
                <c:pt idx="2380">
                  <c:v>12.452389117983277</c:v>
                </c:pt>
                <c:pt idx="2381">
                  <c:v>12.44953889445482</c:v>
                </c:pt>
                <c:pt idx="2382">
                  <c:v>12.44668964939456</c:v>
                </c:pt>
                <c:pt idx="2383">
                  <c:v>12.443841382354691</c:v>
                </c:pt>
                <c:pt idx="2384">
                  <c:v>12.440994092887641</c:v>
                </c:pt>
                <c:pt idx="2385">
                  <c:v>12.438147780546094</c:v>
                </c:pt>
                <c:pt idx="2386">
                  <c:v>12.435302444883014</c:v>
                </c:pt>
                <c:pt idx="2387">
                  <c:v>12.432458085451596</c:v>
                </c:pt>
                <c:pt idx="2388">
                  <c:v>12.429614701805301</c:v>
                </c:pt>
                <c:pt idx="2389">
                  <c:v>12.426772293497832</c:v>
                </c:pt>
                <c:pt idx="2390">
                  <c:v>12.423930860083169</c:v>
                </c:pt>
                <c:pt idx="2391">
                  <c:v>12.421090401115553</c:v>
                </c:pt>
                <c:pt idx="2392">
                  <c:v>12.418250916149429</c:v>
                </c:pt>
                <c:pt idx="2393">
                  <c:v>12.415412404739554</c:v>
                </c:pt>
                <c:pt idx="2394">
                  <c:v>12.412574866440901</c:v>
                </c:pt>
                <c:pt idx="2395">
                  <c:v>12.40973830080873</c:v>
                </c:pt>
                <c:pt idx="2396">
                  <c:v>12.40690270739853</c:v>
                </c:pt>
                <c:pt idx="2397">
                  <c:v>12.404068085766038</c:v>
                </c:pt>
                <c:pt idx="2398">
                  <c:v>12.401234435467279</c:v>
                </c:pt>
                <c:pt idx="2399">
                  <c:v>12.398401756058501</c:v>
                </c:pt>
                <c:pt idx="2400">
                  <c:v>12.395570047096216</c:v>
                </c:pt>
                <c:pt idx="2401">
                  <c:v>12.392739308137179</c:v>
                </c:pt>
                <c:pt idx="2402">
                  <c:v>12.389909538738422</c:v>
                </c:pt>
                <c:pt idx="2403">
                  <c:v>12.387080738457209</c:v>
                </c:pt>
                <c:pt idx="2404">
                  <c:v>12.384252906851053</c:v>
                </c:pt>
                <c:pt idx="2405">
                  <c:v>12.381426043477747</c:v>
                </c:pt>
                <c:pt idx="2406">
                  <c:v>12.378600147895304</c:v>
                </c:pt>
                <c:pt idx="2407">
                  <c:v>12.375775219662019</c:v>
                </c:pt>
                <c:pt idx="2408">
                  <c:v>12.372951258336403</c:v>
                </c:pt>
                <c:pt idx="2409">
                  <c:v>12.370128263477257</c:v>
                </c:pt>
                <c:pt idx="2410">
                  <c:v>12.367306234643602</c:v>
                </c:pt>
                <c:pt idx="2411">
                  <c:v>12.36448517139474</c:v>
                </c:pt>
                <c:pt idx="2412">
                  <c:v>12.361665073290201</c:v>
                </c:pt>
                <c:pt idx="2413">
                  <c:v>12.358845939889765</c:v>
                </c:pt>
                <c:pt idx="2414">
                  <c:v>12.356027770753489</c:v>
                </c:pt>
                <c:pt idx="2415">
                  <c:v>12.353210565441657</c:v>
                </c:pt>
                <c:pt idx="2416">
                  <c:v>12.350394323514806</c:v>
                </c:pt>
                <c:pt idx="2417">
                  <c:v>12.347579044533724</c:v>
                </c:pt>
                <c:pt idx="2418">
                  <c:v>12.344764728059459</c:v>
                </c:pt>
                <c:pt idx="2419">
                  <c:v>12.34195137365332</c:v>
                </c:pt>
                <c:pt idx="2420">
                  <c:v>12.339138980876818</c:v>
                </c:pt>
                <c:pt idx="2421">
                  <c:v>12.336327549291765</c:v>
                </c:pt>
                <c:pt idx="2422">
                  <c:v>12.333517078460194</c:v>
                </c:pt>
                <c:pt idx="2423">
                  <c:v>12.330707567944408</c:v>
                </c:pt>
                <c:pt idx="2424">
                  <c:v>12.327899017306926</c:v>
                </c:pt>
                <c:pt idx="2425">
                  <c:v>12.325091426110548</c:v>
                </c:pt>
                <c:pt idx="2426">
                  <c:v>12.322284793918321</c:v>
                </c:pt>
                <c:pt idx="2427">
                  <c:v>12.319479120293524</c:v>
                </c:pt>
                <c:pt idx="2428">
                  <c:v>12.31667440479969</c:v>
                </c:pt>
                <c:pt idx="2429">
                  <c:v>12.313870647000599</c:v>
                </c:pt>
                <c:pt idx="2430">
                  <c:v>12.311067846460295</c:v>
                </c:pt>
                <c:pt idx="2431">
                  <c:v>12.308266002743052</c:v>
                </c:pt>
                <c:pt idx="2432">
                  <c:v>12.305465115413389</c:v>
                </c:pt>
                <c:pt idx="2433">
                  <c:v>12.302665184036098</c:v>
                </c:pt>
                <c:pt idx="2434">
                  <c:v>12.299866208176185</c:v>
                </c:pt>
                <c:pt idx="2435">
                  <c:v>12.297068187398946</c:v>
                </c:pt>
                <c:pt idx="2436">
                  <c:v>12.294271121269867</c:v>
                </c:pt>
                <c:pt idx="2437">
                  <c:v>12.291475009354734</c:v>
                </c:pt>
                <c:pt idx="2438">
                  <c:v>12.288679851219547</c:v>
                </c:pt>
                <c:pt idx="2439">
                  <c:v>12.285885646430575</c:v>
                </c:pt>
                <c:pt idx="2440">
                  <c:v>12.28309239455432</c:v>
                </c:pt>
                <c:pt idx="2441">
                  <c:v>12.28030009515752</c:v>
                </c:pt>
                <c:pt idx="2442">
                  <c:v>12.277508747807193</c:v>
                </c:pt>
                <c:pt idx="2443">
                  <c:v>12.274718352070572</c:v>
                </c:pt>
                <c:pt idx="2444">
                  <c:v>12.271928907515147</c:v>
                </c:pt>
                <c:pt idx="2445">
                  <c:v>12.269140413708643</c:v>
                </c:pt>
                <c:pt idx="2446">
                  <c:v>12.266352870219052</c:v>
                </c:pt>
                <c:pt idx="2447">
                  <c:v>12.263566276614615</c:v>
                </c:pt>
                <c:pt idx="2448">
                  <c:v>12.260780632463769</c:v>
                </c:pt>
                <c:pt idx="2449">
                  <c:v>12.257995937335256</c:v>
                </c:pt>
                <c:pt idx="2450">
                  <c:v>12.255212190798018</c:v>
                </c:pt>
                <c:pt idx="2451">
                  <c:v>12.252429392421288</c:v>
                </c:pt>
                <c:pt idx="2452">
                  <c:v>12.249647541774483</c:v>
                </c:pt>
                <c:pt idx="2453">
                  <c:v>12.246866638427313</c:v>
                </c:pt>
                <c:pt idx="2454">
                  <c:v>12.244086681949724</c:v>
                </c:pt>
                <c:pt idx="2455">
                  <c:v>12.241307671911894</c:v>
                </c:pt>
                <c:pt idx="2456">
                  <c:v>12.238529607884248</c:v>
                </c:pt>
                <c:pt idx="2457">
                  <c:v>12.235752489437447</c:v>
                </c:pt>
                <c:pt idx="2458">
                  <c:v>12.23297631614242</c:v>
                </c:pt>
                <c:pt idx="2459">
                  <c:v>12.230201087570318</c:v>
                </c:pt>
                <c:pt idx="2460">
                  <c:v>12.227426803292532</c:v>
                </c:pt>
                <c:pt idx="2461">
                  <c:v>12.224653462880724</c:v>
                </c:pt>
                <c:pt idx="2462">
                  <c:v>12.221881065906762</c:v>
                </c:pt>
                <c:pt idx="2463">
                  <c:v>12.2191096119428</c:v>
                </c:pt>
                <c:pt idx="2464">
                  <c:v>12.216339100561177</c:v>
                </c:pt>
                <c:pt idx="2465">
                  <c:v>12.213569531334532</c:v>
                </c:pt>
                <c:pt idx="2466">
                  <c:v>12.2108009038357</c:v>
                </c:pt>
                <c:pt idx="2467">
                  <c:v>12.208033217637801</c:v>
                </c:pt>
                <c:pt idx="2468">
                  <c:v>12.205266472314168</c:v>
                </c:pt>
                <c:pt idx="2469">
                  <c:v>12.202500667438368</c:v>
                </c:pt>
                <c:pt idx="2470">
                  <c:v>12.199735802584245</c:v>
                </c:pt>
                <c:pt idx="2471">
                  <c:v>12.196971877325854</c:v>
                </c:pt>
                <c:pt idx="2472">
                  <c:v>12.194208891237501</c:v>
                </c:pt>
                <c:pt idx="2473">
                  <c:v>12.191446843893727</c:v>
                </c:pt>
                <c:pt idx="2474">
                  <c:v>12.188685734869324</c:v>
                </c:pt>
                <c:pt idx="2475">
                  <c:v>12.185925563739339</c:v>
                </c:pt>
                <c:pt idx="2476">
                  <c:v>12.183166330079008</c:v>
                </c:pt>
                <c:pt idx="2477">
                  <c:v>12.180408033463864</c:v>
                </c:pt>
                <c:pt idx="2478">
                  <c:v>12.177650673469646</c:v>
                </c:pt>
                <c:pt idx="2479">
                  <c:v>12.174894249672359</c:v>
                </c:pt>
                <c:pt idx="2480">
                  <c:v>12.172138761648206</c:v>
                </c:pt>
                <c:pt idx="2481">
                  <c:v>12.169384208973673</c:v>
                </c:pt>
                <c:pt idx="2482">
                  <c:v>12.166630591225475</c:v>
                </c:pt>
                <c:pt idx="2483">
                  <c:v>12.163877907980552</c:v>
                </c:pt>
                <c:pt idx="2484">
                  <c:v>12.161126158816096</c:v>
                </c:pt>
                <c:pt idx="2485">
                  <c:v>12.158375343309519</c:v>
                </c:pt>
                <c:pt idx="2486">
                  <c:v>12.155625461038506</c:v>
                </c:pt>
                <c:pt idx="2487">
                  <c:v>12.152876511580956</c:v>
                </c:pt>
                <c:pt idx="2488">
                  <c:v>12.150128494515002</c:v>
                </c:pt>
                <c:pt idx="2489">
                  <c:v>12.147381409419038</c:v>
                </c:pt>
                <c:pt idx="2490">
                  <c:v>12.144635255871677</c:v>
                </c:pt>
                <c:pt idx="2491">
                  <c:v>12.141890033451791</c:v>
                </c:pt>
                <c:pt idx="2492">
                  <c:v>12.139145741738448</c:v>
                </c:pt>
                <c:pt idx="2493">
                  <c:v>12.136402380310999</c:v>
                </c:pt>
                <c:pt idx="2494">
                  <c:v>12.133659948749022</c:v>
                </c:pt>
                <c:pt idx="2495">
                  <c:v>12.130918446632318</c:v>
                </c:pt>
                <c:pt idx="2496">
                  <c:v>12.128177873540935</c:v>
                </c:pt>
                <c:pt idx="2497">
                  <c:v>12.125438229055145</c:v>
                </c:pt>
                <c:pt idx="2498">
                  <c:v>12.122699512755487</c:v>
                </c:pt>
                <c:pt idx="2499">
                  <c:v>12.11996172422271</c:v>
                </c:pt>
                <c:pt idx="2500">
                  <c:v>12.117224863037798</c:v>
                </c:pt>
                <c:pt idx="2501">
                  <c:v>12.114488928781999</c:v>
                </c:pt>
                <c:pt idx="2502">
                  <c:v>12.111753921036764</c:v>
                </c:pt>
                <c:pt idx="2503">
                  <c:v>12.109019839383819</c:v>
                </c:pt>
                <c:pt idx="2504">
                  <c:v>12.106286683405068</c:v>
                </c:pt>
                <c:pt idx="2505">
                  <c:v>12.103554452682717</c:v>
                </c:pt>
                <c:pt idx="2506">
                  <c:v>12.100823146799156</c:v>
                </c:pt>
                <c:pt idx="2507">
                  <c:v>12.098092765337045</c:v>
                </c:pt>
                <c:pt idx="2508">
                  <c:v>12.095363307879262</c:v>
                </c:pt>
                <c:pt idx="2509">
                  <c:v>12.092634774008914</c:v>
                </c:pt>
                <c:pt idx="2510">
                  <c:v>12.08990716330937</c:v>
                </c:pt>
                <c:pt idx="2511">
                  <c:v>12.087180475364208</c:v>
                </c:pt>
                <c:pt idx="2512">
                  <c:v>12.084454709757248</c:v>
                </c:pt>
                <c:pt idx="2513">
                  <c:v>12.081729866072537</c:v>
                </c:pt>
                <c:pt idx="2514">
                  <c:v>12.07900594389438</c:v>
                </c:pt>
                <c:pt idx="2515">
                  <c:v>12.07628294280731</c:v>
                </c:pt>
                <c:pt idx="2516">
                  <c:v>12.073560862396059</c:v>
                </c:pt>
                <c:pt idx="2517">
                  <c:v>12.070839702245644</c:v>
                </c:pt>
                <c:pt idx="2518">
                  <c:v>12.068119461941276</c:v>
                </c:pt>
                <c:pt idx="2519">
                  <c:v>12.065400141068434</c:v>
                </c:pt>
                <c:pt idx="2520">
                  <c:v>12.062681739212785</c:v>
                </c:pt>
                <c:pt idx="2521">
                  <c:v>12.059964255960271</c:v>
                </c:pt>
                <c:pt idx="2522">
                  <c:v>12.057247690897062</c:v>
                </c:pt>
                <c:pt idx="2523">
                  <c:v>12.054532043609539</c:v>
                </c:pt>
                <c:pt idx="2524">
                  <c:v>12.051817313684333</c:v>
                </c:pt>
                <c:pt idx="2525">
                  <c:v>12.049103500708295</c:v>
                </c:pt>
                <c:pt idx="2526">
                  <c:v>12.046390604268529</c:v>
                </c:pt>
                <c:pt idx="2527">
                  <c:v>12.043678623952353</c:v>
                </c:pt>
                <c:pt idx="2528">
                  <c:v>12.040967559347315</c:v>
                </c:pt>
                <c:pt idx="2529">
                  <c:v>12.038257410041219</c:v>
                </c:pt>
                <c:pt idx="2530">
                  <c:v>12.035548175622077</c:v>
                </c:pt>
                <c:pt idx="2531">
                  <c:v>12.032839855678143</c:v>
                </c:pt>
                <c:pt idx="2532">
                  <c:v>12.030132449797891</c:v>
                </c:pt>
                <c:pt idx="2533">
                  <c:v>12.027425957570053</c:v>
                </c:pt>
                <c:pt idx="2534">
                  <c:v>12.024720378583563</c:v>
                </c:pt>
                <c:pt idx="2535">
                  <c:v>12.022015712427597</c:v>
                </c:pt>
                <c:pt idx="2536">
                  <c:v>12.019311958691576</c:v>
                </c:pt>
                <c:pt idx="2537">
                  <c:v>12.016609116965125</c:v>
                </c:pt>
                <c:pt idx="2538">
                  <c:v>12.013907186838127</c:v>
                </c:pt>
                <c:pt idx="2539">
                  <c:v>12.011206167900676</c:v>
                </c:pt>
                <c:pt idx="2540">
                  <c:v>12.008506059743102</c:v>
                </c:pt>
                <c:pt idx="2541">
                  <c:v>12.005806861955961</c:v>
                </c:pt>
                <c:pt idx="2542">
                  <c:v>12.003108574130058</c:v>
                </c:pt>
                <c:pt idx="2543">
                  <c:v>12.000411195856405</c:v>
                </c:pt>
                <c:pt idx="2544">
                  <c:v>11.997714726726247</c:v>
                </c:pt>
                <c:pt idx="2545">
                  <c:v>11.99501916633108</c:v>
                </c:pt>
                <c:pt idx="2546">
                  <c:v>11.992324514262604</c:v>
                </c:pt>
                <c:pt idx="2547">
                  <c:v>11.989630770112759</c:v>
                </c:pt>
                <c:pt idx="2548">
                  <c:v>11.986937933473705</c:v>
                </c:pt>
                <c:pt idx="2549">
                  <c:v>11.98424600393785</c:v>
                </c:pt>
                <c:pt idx="2550">
                  <c:v>11.98155498109783</c:v>
                </c:pt>
                <c:pt idx="2551">
                  <c:v>11.978864864546473</c:v>
                </c:pt>
                <c:pt idx="2552">
                  <c:v>11.976175653876881</c:v>
                </c:pt>
                <c:pt idx="2553">
                  <c:v>11.973487348682355</c:v>
                </c:pt>
                <c:pt idx="2554">
                  <c:v>11.970799948556456</c:v>
                </c:pt>
                <c:pt idx="2555">
                  <c:v>11.968113453092922</c:v>
                </c:pt>
                <c:pt idx="2556">
                  <c:v>11.965427861885757</c:v>
                </c:pt>
                <c:pt idx="2557">
                  <c:v>11.962743174529201</c:v>
                </c:pt>
                <c:pt idx="2558">
                  <c:v>11.960059390617698</c:v>
                </c:pt>
                <c:pt idx="2559">
                  <c:v>11.957376509745917</c:v>
                </c:pt>
                <c:pt idx="2560">
                  <c:v>11.95469453150876</c:v>
                </c:pt>
                <c:pt idx="2561">
                  <c:v>11.95201345550138</c:v>
                </c:pt>
                <c:pt idx="2562">
                  <c:v>11.949333281319124</c:v>
                </c:pt>
                <c:pt idx="2563">
                  <c:v>11.946654008557573</c:v>
                </c:pt>
                <c:pt idx="2564">
                  <c:v>11.943975636812553</c:v>
                </c:pt>
                <c:pt idx="2565">
                  <c:v>11.941298165680092</c:v>
                </c:pt>
                <c:pt idx="2566">
                  <c:v>11.938621594756475</c:v>
                </c:pt>
                <c:pt idx="2567">
                  <c:v>11.935945923638167</c:v>
                </c:pt>
                <c:pt idx="2568">
                  <c:v>11.933271151921909</c:v>
                </c:pt>
                <c:pt idx="2569">
                  <c:v>11.930597279204628</c:v>
                </c:pt>
                <c:pt idx="2570">
                  <c:v>11.927924305083511</c:v>
                </c:pt>
                <c:pt idx="2571">
                  <c:v>11.925252229155946</c:v>
                </c:pt>
                <c:pt idx="2572">
                  <c:v>11.922581051019547</c:v>
                </c:pt>
                <c:pt idx="2573">
                  <c:v>11.919910770272173</c:v>
                </c:pt>
                <c:pt idx="2574">
                  <c:v>11.91724138651189</c:v>
                </c:pt>
                <c:pt idx="2575">
                  <c:v>11.914572899336996</c:v>
                </c:pt>
                <c:pt idx="2576">
                  <c:v>11.911905308346002</c:v>
                </c:pt>
                <c:pt idx="2577">
                  <c:v>11.909238613137662</c:v>
                </c:pt>
                <c:pt idx="2578">
                  <c:v>11.906572813310962</c:v>
                </c:pt>
                <c:pt idx="2579">
                  <c:v>11.903907908465069</c:v>
                </c:pt>
                <c:pt idx="2580">
                  <c:v>11.901243898199422</c:v>
                </c:pt>
                <c:pt idx="2581">
                  <c:v>11.898580782113649</c:v>
                </c:pt>
                <c:pt idx="2582">
                  <c:v>11.895918559807644</c:v>
                </c:pt>
                <c:pt idx="2583">
                  <c:v>11.893257230881463</c:v>
                </c:pt>
                <c:pt idx="2584">
                  <c:v>11.890596794935439</c:v>
                </c:pt>
                <c:pt idx="2585">
                  <c:v>11.887937251570115</c:v>
                </c:pt>
                <c:pt idx="2586">
                  <c:v>11.885278600386249</c:v>
                </c:pt>
                <c:pt idx="2587">
                  <c:v>11.882620840984824</c:v>
                </c:pt>
                <c:pt idx="2588">
                  <c:v>11.879963972967039</c:v>
                </c:pt>
                <c:pt idx="2589">
                  <c:v>11.877307995934341</c:v>
                </c:pt>
                <c:pt idx="2590">
                  <c:v>11.874652909488375</c:v>
                </c:pt>
                <c:pt idx="2591">
                  <c:v>11.87199871323101</c:v>
                </c:pt>
                <c:pt idx="2592">
                  <c:v>11.86934540676436</c:v>
                </c:pt>
                <c:pt idx="2593">
                  <c:v>11.86669298969073</c:v>
                </c:pt>
                <c:pt idx="2594">
                  <c:v>11.864041461612686</c:v>
                </c:pt>
                <c:pt idx="2595">
                  <c:v>11.861390822132963</c:v>
                </c:pt>
                <c:pt idx="2596">
                  <c:v>11.85874107085457</c:v>
                </c:pt>
                <c:pt idx="2597">
                  <c:v>11.8560922073807</c:v>
                </c:pt>
                <c:pt idx="2598">
                  <c:v>11.853444231314798</c:v>
                </c:pt>
                <c:pt idx="2599">
                  <c:v>11.850797142260507</c:v>
                </c:pt>
                <c:pt idx="2600">
                  <c:v>11.848150939821696</c:v>
                </c:pt>
                <c:pt idx="2601">
                  <c:v>11.84550562360247</c:v>
                </c:pt>
                <c:pt idx="2602">
                  <c:v>11.842861193207137</c:v>
                </c:pt>
                <c:pt idx="2603">
                  <c:v>11.840217648240236</c:v>
                </c:pt>
                <c:pt idx="2604">
                  <c:v>11.83757498830651</c:v>
                </c:pt>
                <c:pt idx="2605">
                  <c:v>11.834933213010947</c:v>
                </c:pt>
                <c:pt idx="2606">
                  <c:v>11.832292321958759</c:v>
                </c:pt>
                <c:pt idx="2607">
                  <c:v>11.829652314755331</c:v>
                </c:pt>
                <c:pt idx="2608">
                  <c:v>11.827013191006325</c:v>
                </c:pt>
                <c:pt idx="2609">
                  <c:v>11.82437495031758</c:v>
                </c:pt>
                <c:pt idx="2610">
                  <c:v>11.8217375922952</c:v>
                </c:pt>
                <c:pt idx="2611">
                  <c:v>11.81910111654545</c:v>
                </c:pt>
                <c:pt idx="2612">
                  <c:v>11.816465522674862</c:v>
                </c:pt>
                <c:pt idx="2613">
                  <c:v>11.813830810290177</c:v>
                </c:pt>
                <c:pt idx="2614">
                  <c:v>11.811196978998344</c:v>
                </c:pt>
                <c:pt idx="2615">
                  <c:v>11.808564028406538</c:v>
                </c:pt>
                <c:pt idx="2616">
                  <c:v>11.805931958122139</c:v>
                </c:pt>
                <c:pt idx="2617">
                  <c:v>11.803300767752781</c:v>
                </c:pt>
                <c:pt idx="2618">
                  <c:v>11.80067045690628</c:v>
                </c:pt>
                <c:pt idx="2619">
                  <c:v>11.798041025190678</c:v>
                </c:pt>
                <c:pt idx="2620">
                  <c:v>11.795412472214259</c:v>
                </c:pt>
                <c:pt idx="2621">
                  <c:v>11.792784797585494</c:v>
                </c:pt>
                <c:pt idx="2622">
                  <c:v>11.790158000913104</c:v>
                </c:pt>
                <c:pt idx="2623">
                  <c:v>11.787532081805983</c:v>
                </c:pt>
                <c:pt idx="2624">
                  <c:v>11.784907039873293</c:v>
                </c:pt>
                <c:pt idx="2625">
                  <c:v>11.782282874724372</c:v>
                </c:pt>
                <c:pt idx="2626">
                  <c:v>11.779659585968812</c:v>
                </c:pt>
                <c:pt idx="2627">
                  <c:v>11.777037173216392</c:v>
                </c:pt>
                <c:pt idx="2628">
                  <c:v>11.774415636077117</c:v>
                </c:pt>
                <c:pt idx="2629">
                  <c:v>11.771794974161226</c:v>
                </c:pt>
                <c:pt idx="2630">
                  <c:v>11.769175187079155</c:v>
                </c:pt>
                <c:pt idx="2631">
                  <c:v>11.766556274441557</c:v>
                </c:pt>
                <c:pt idx="2632">
                  <c:v>11.763938235859305</c:v>
                </c:pt>
                <c:pt idx="2633">
                  <c:v>11.761321070943493</c:v>
                </c:pt>
                <c:pt idx="2634">
                  <c:v>11.758704779305452</c:v>
                </c:pt>
                <c:pt idx="2635">
                  <c:v>11.756089360556668</c:v>
                </c:pt>
                <c:pt idx="2636">
                  <c:v>11.753474814308909</c:v>
                </c:pt>
                <c:pt idx="2637">
                  <c:v>11.750861140174113</c:v>
                </c:pt>
                <c:pt idx="2638">
                  <c:v>11.748248337764473</c:v>
                </c:pt>
                <c:pt idx="2639">
                  <c:v>11.745636406692348</c:v>
                </c:pt>
                <c:pt idx="2640">
                  <c:v>11.743025346570358</c:v>
                </c:pt>
                <c:pt idx="2641">
                  <c:v>11.740415157011325</c:v>
                </c:pt>
                <c:pt idx="2642">
                  <c:v>11.737805837628274</c:v>
                </c:pt>
                <c:pt idx="2643">
                  <c:v>11.735197388034456</c:v>
                </c:pt>
                <c:pt idx="2644">
                  <c:v>11.732589807843324</c:v>
                </c:pt>
                <c:pt idx="2645">
                  <c:v>11.729983096668571</c:v>
                </c:pt>
                <c:pt idx="2646">
                  <c:v>11.727377254124082</c:v>
                </c:pt>
                <c:pt idx="2647">
                  <c:v>11.724772279823956</c:v>
                </c:pt>
                <c:pt idx="2648">
                  <c:v>11.722168173382528</c:v>
                </c:pt>
                <c:pt idx="2649">
                  <c:v>11.719564934414317</c:v>
                </c:pt>
                <c:pt idx="2650">
                  <c:v>11.716962562534096</c:v>
                </c:pt>
                <c:pt idx="2651">
                  <c:v>11.714361057356799</c:v>
                </c:pt>
                <c:pt idx="2652">
                  <c:v>11.711760418497622</c:v>
                </c:pt>
                <c:pt idx="2653">
                  <c:v>11.709160645571941</c:v>
                </c:pt>
                <c:pt idx="2654">
                  <c:v>11.706561738195376</c:v>
                </c:pt>
                <c:pt idx="2655">
                  <c:v>11.703963695983731</c:v>
                </c:pt>
                <c:pt idx="2656">
                  <c:v>11.701366518553037</c:v>
                </c:pt>
                <c:pt idx="2657">
                  <c:v>11.698770205519542</c:v>
                </c:pt>
                <c:pt idx="2658">
                  <c:v>11.696174756499701</c:v>
                </c:pt>
                <c:pt idx="2659">
                  <c:v>11.693580171110179</c:v>
                </c:pt>
                <c:pt idx="2660">
                  <c:v>11.690986448967852</c:v>
                </c:pt>
                <c:pt idx="2661">
                  <c:v>11.688393589689818</c:v>
                </c:pt>
                <c:pt idx="2662">
                  <c:v>11.6858015928934</c:v>
                </c:pt>
                <c:pt idx="2663">
                  <c:v>11.683210458196083</c:v>
                </c:pt>
                <c:pt idx="2664">
                  <c:v>11.680620185215624</c:v>
                </c:pt>
                <c:pt idx="2665">
                  <c:v>11.678030773569942</c:v>
                </c:pt>
                <c:pt idx="2666">
                  <c:v>11.675442222877221</c:v>
                </c:pt>
                <c:pt idx="2667">
                  <c:v>11.672854532755791</c:v>
                </c:pt>
                <c:pt idx="2668">
                  <c:v>11.670267702824242</c:v>
                </c:pt>
                <c:pt idx="2669">
                  <c:v>11.667681732701375</c:v>
                </c:pt>
                <c:pt idx="2670">
                  <c:v>11.665096622006176</c:v>
                </c:pt>
                <c:pt idx="2671">
                  <c:v>11.662512370357854</c:v>
                </c:pt>
                <c:pt idx="2672">
                  <c:v>11.659928977375831</c:v>
                </c:pt>
                <c:pt idx="2673">
                  <c:v>11.65734644267974</c:v>
                </c:pt>
                <c:pt idx="2674">
                  <c:v>11.654764765889428</c:v>
                </c:pt>
                <c:pt idx="2675">
                  <c:v>11.652183946624932</c:v>
                </c:pt>
                <c:pt idx="2676">
                  <c:v>11.649603984506532</c:v>
                </c:pt>
                <c:pt idx="2677">
                  <c:v>11.647024879154696</c:v>
                </c:pt>
                <c:pt idx="2678">
                  <c:v>11.644446630190103</c:v>
                </c:pt>
                <c:pt idx="2679">
                  <c:v>11.641869237233639</c:v>
                </c:pt>
                <c:pt idx="2680">
                  <c:v>11.639292699906424</c:v>
                </c:pt>
                <c:pt idx="2681">
                  <c:v>11.636717017829753</c:v>
                </c:pt>
                <c:pt idx="2682">
                  <c:v>11.634142190625164</c:v>
                </c:pt>
                <c:pt idx="2683">
                  <c:v>11.63156821791438</c:v>
                </c:pt>
                <c:pt idx="2684">
                  <c:v>11.628995099319333</c:v>
                </c:pt>
                <c:pt idx="2685">
                  <c:v>11.626422834462188</c:v>
                </c:pt>
                <c:pt idx="2686">
                  <c:v>11.623851422965298</c:v>
                </c:pt>
                <c:pt idx="2687">
                  <c:v>11.621280864451224</c:v>
                </c:pt>
                <c:pt idx="2688">
                  <c:v>11.618711158542743</c:v>
                </c:pt>
                <c:pt idx="2689">
                  <c:v>11.616142304862846</c:v>
                </c:pt>
                <c:pt idx="2690">
                  <c:v>11.613574303034722</c:v>
                </c:pt>
                <c:pt idx="2691">
                  <c:v>11.611007152681765</c:v>
                </c:pt>
                <c:pt idx="2692">
                  <c:v>11.608440853427595</c:v>
                </c:pt>
                <c:pt idx="2693">
                  <c:v>11.605875404896025</c:v>
                </c:pt>
                <c:pt idx="2694">
                  <c:v>11.603310806711079</c:v>
                </c:pt>
                <c:pt idx="2695">
                  <c:v>11.60074705849698</c:v>
                </c:pt>
                <c:pt idx="2696">
                  <c:v>11.598184159878175</c:v>
                </c:pt>
                <c:pt idx="2697">
                  <c:v>11.595622110479331</c:v>
                </c:pt>
                <c:pt idx="2698">
                  <c:v>11.593060909925269</c:v>
                </c:pt>
                <c:pt idx="2699">
                  <c:v>11.590500557841072</c:v>
                </c:pt>
                <c:pt idx="2700">
                  <c:v>11.587941053851996</c:v>
                </c:pt>
                <c:pt idx="2701">
                  <c:v>11.585382397583528</c:v>
                </c:pt>
                <c:pt idx="2702">
                  <c:v>11.582824588661346</c:v>
                </c:pt>
                <c:pt idx="2703">
                  <c:v>11.580267626711334</c:v>
                </c:pt>
                <c:pt idx="2704">
                  <c:v>11.577711511359595</c:v>
                </c:pt>
                <c:pt idx="2705">
                  <c:v>11.575156242232429</c:v>
                </c:pt>
                <c:pt idx="2706">
                  <c:v>11.572601818956342</c:v>
                </c:pt>
                <c:pt idx="2707">
                  <c:v>11.570048241158039</c:v>
                </c:pt>
                <c:pt idx="2708">
                  <c:v>11.567495508464454</c:v>
                </c:pt>
                <c:pt idx="2709">
                  <c:v>11.564943620502708</c:v>
                </c:pt>
                <c:pt idx="2710">
                  <c:v>11.562392576900123</c:v>
                </c:pt>
                <c:pt idx="2711">
                  <c:v>11.559842377284253</c:v>
                </c:pt>
                <c:pt idx="2712">
                  <c:v>11.557293021282819</c:v>
                </c:pt>
                <c:pt idx="2713">
                  <c:v>11.554744508523795</c:v>
                </c:pt>
                <c:pt idx="2714">
                  <c:v>11.552196838635302</c:v>
                </c:pt>
                <c:pt idx="2715">
                  <c:v>11.549650011245721</c:v>
                </c:pt>
                <c:pt idx="2716">
                  <c:v>11.547104025983595</c:v>
                </c:pt>
                <c:pt idx="2717">
                  <c:v>11.544558882477711</c:v>
                </c:pt>
                <c:pt idx="2718">
                  <c:v>11.54201458035703</c:v>
                </c:pt>
                <c:pt idx="2719">
                  <c:v>11.539471119250718</c:v>
                </c:pt>
                <c:pt idx="2720">
                  <c:v>11.536928498788173</c:v>
                </c:pt>
                <c:pt idx="2721">
                  <c:v>11.53438671859897</c:v>
                </c:pt>
                <c:pt idx="2722">
                  <c:v>11.531845778312899</c:v>
                </c:pt>
                <c:pt idx="2723">
                  <c:v>11.529305677559941</c:v>
                </c:pt>
                <c:pt idx="2724">
                  <c:v>11.526766415970302</c:v>
                </c:pt>
                <c:pt idx="2725">
                  <c:v>11.524227993174394</c:v>
                </c:pt>
                <c:pt idx="2726">
                  <c:v>11.521690408802792</c:v>
                </c:pt>
                <c:pt idx="2727">
                  <c:v>11.519153662486323</c:v>
                </c:pt>
                <c:pt idx="2728">
                  <c:v>11.516617753855979</c:v>
                </c:pt>
                <c:pt idx="2729">
                  <c:v>11.514082682542996</c:v>
                </c:pt>
                <c:pt idx="2730">
                  <c:v>11.511548448178765</c:v>
                </c:pt>
                <c:pt idx="2731">
                  <c:v>11.509015050394911</c:v>
                </c:pt>
                <c:pt idx="2732">
                  <c:v>11.506482488823263</c:v>
                </c:pt>
                <c:pt idx="2733">
                  <c:v>11.503950763095839</c:v>
                </c:pt>
                <c:pt idx="2734">
                  <c:v>11.501419872844867</c:v>
                </c:pt>
                <c:pt idx="2735">
                  <c:v>11.498889817702764</c:v>
                </c:pt>
                <c:pt idx="2736">
                  <c:v>11.49636059730217</c:v>
                </c:pt>
                <c:pt idx="2737">
                  <c:v>11.493832211275919</c:v>
                </c:pt>
                <c:pt idx="2738">
                  <c:v>11.491304659257031</c:v>
                </c:pt>
                <c:pt idx="2739">
                  <c:v>11.488777940878759</c:v>
                </c:pt>
                <c:pt idx="2740">
                  <c:v>11.486252055774523</c:v>
                </c:pt>
                <c:pt idx="2741">
                  <c:v>11.483727003577986</c:v>
                </c:pt>
                <c:pt idx="2742">
                  <c:v>11.481202783922956</c:v>
                </c:pt>
                <c:pt idx="2743">
                  <c:v>11.478679396443498</c:v>
                </c:pt>
                <c:pt idx="2744">
                  <c:v>11.476156840773838</c:v>
                </c:pt>
                <c:pt idx="2745">
                  <c:v>11.473635116548435</c:v>
                </c:pt>
                <c:pt idx="2746">
                  <c:v>11.471114223401923</c:v>
                </c:pt>
                <c:pt idx="2747">
                  <c:v>11.46859416096914</c:v>
                </c:pt>
                <c:pt idx="2748">
                  <c:v>11.466074928885147</c:v>
                </c:pt>
                <c:pt idx="2749">
                  <c:v>11.463556526785183</c:v>
                </c:pt>
                <c:pt idx="2750">
                  <c:v>11.461038954304692</c:v>
                </c:pt>
                <c:pt idx="2751">
                  <c:v>11.458522211079311</c:v>
                </c:pt>
                <c:pt idx="2752">
                  <c:v>11.456006296744894</c:v>
                </c:pt>
                <c:pt idx="2753">
                  <c:v>11.453491210937502</c:v>
                </c:pt>
                <c:pt idx="2754">
                  <c:v>11.450976953293351</c:v>
                </c:pt>
                <c:pt idx="2755">
                  <c:v>11.448463523448906</c:v>
                </c:pt>
                <c:pt idx="2756">
                  <c:v>11.445950921040799</c:v>
                </c:pt>
                <c:pt idx="2757">
                  <c:v>11.443439145705899</c:v>
                </c:pt>
                <c:pt idx="2758">
                  <c:v>11.440928197081211</c:v>
                </c:pt>
                <c:pt idx="2759">
                  <c:v>11.438418074803998</c:v>
                </c:pt>
                <c:pt idx="2760">
                  <c:v>11.435908778511708</c:v>
                </c:pt>
                <c:pt idx="2761">
                  <c:v>11.433400307841969</c:v>
                </c:pt>
                <c:pt idx="2762">
                  <c:v>11.430892662432626</c:v>
                </c:pt>
                <c:pt idx="2763">
                  <c:v>11.428385841921703</c:v>
                </c:pt>
                <c:pt idx="2764">
                  <c:v>11.425879845947454</c:v>
                </c:pt>
                <c:pt idx="2765">
                  <c:v>11.423374674148308</c:v>
                </c:pt>
                <c:pt idx="2766">
                  <c:v>11.420870326162879</c:v>
                </c:pt>
                <c:pt idx="2767">
                  <c:v>11.418366801630025</c:v>
                </c:pt>
                <c:pt idx="2768">
                  <c:v>11.415864100188749</c:v>
                </c:pt>
                <c:pt idx="2769">
                  <c:v>11.413362221478302</c:v>
                </c:pt>
                <c:pt idx="2770">
                  <c:v>11.41086116513808</c:v>
                </c:pt>
                <c:pt idx="2771">
                  <c:v>11.408360930807724</c:v>
                </c:pt>
                <c:pt idx="2772">
                  <c:v>11.40586151812704</c:v>
                </c:pt>
                <c:pt idx="2773">
                  <c:v>11.403362926736051</c:v>
                </c:pt>
                <c:pt idx="2774">
                  <c:v>11.400865156274969</c:v>
                </c:pt>
                <c:pt idx="2775">
                  <c:v>11.398368206384198</c:v>
                </c:pt>
                <c:pt idx="2776">
                  <c:v>11.395872076704352</c:v>
                </c:pt>
                <c:pt idx="2777">
                  <c:v>11.39337676687623</c:v>
                </c:pt>
                <c:pt idx="2778">
                  <c:v>11.390882276540834</c:v>
                </c:pt>
                <c:pt idx="2779">
                  <c:v>11.388388605339353</c:v>
                </c:pt>
                <c:pt idx="2780">
                  <c:v>11.385895752913184</c:v>
                </c:pt>
                <c:pt idx="2781">
                  <c:v>11.38340371890393</c:v>
                </c:pt>
                <c:pt idx="2782">
                  <c:v>11.380912502953349</c:v>
                </c:pt>
                <c:pt idx="2783">
                  <c:v>11.378422104703446</c:v>
                </c:pt>
                <c:pt idx="2784">
                  <c:v>11.375932523796376</c:v>
                </c:pt>
                <c:pt idx="2785">
                  <c:v>11.373443759874542</c:v>
                </c:pt>
                <c:pt idx="2786">
                  <c:v>11.370955812580476</c:v>
                </c:pt>
                <c:pt idx="2787">
                  <c:v>11.368468681556958</c:v>
                </c:pt>
                <c:pt idx="2788">
                  <c:v>11.365982366446955</c:v>
                </c:pt>
                <c:pt idx="2789">
                  <c:v>11.363496866893616</c:v>
                </c:pt>
                <c:pt idx="2790">
                  <c:v>11.361012182540287</c:v>
                </c:pt>
                <c:pt idx="2791">
                  <c:v>11.358528313030504</c:v>
                </c:pt>
                <c:pt idx="2792">
                  <c:v>11.356045258008024</c:v>
                </c:pt>
                <c:pt idx="2793">
                  <c:v>11.353563017116768</c:v>
                </c:pt>
                <c:pt idx="2794">
                  <c:v>11.351081590000861</c:v>
                </c:pt>
                <c:pt idx="2795">
                  <c:v>11.34860097630464</c:v>
                </c:pt>
                <c:pt idx="2796">
                  <c:v>11.346121175672602</c:v>
                </c:pt>
                <c:pt idx="2797">
                  <c:v>11.343642187749488</c:v>
                </c:pt>
                <c:pt idx="2798">
                  <c:v>11.341164012180167</c:v>
                </c:pt>
                <c:pt idx="2799">
                  <c:v>11.338686648609764</c:v>
                </c:pt>
                <c:pt idx="2800">
                  <c:v>11.336210096683555</c:v>
                </c:pt>
                <c:pt idx="2801">
                  <c:v>11.33373435604704</c:v>
                </c:pt>
                <c:pt idx="2802">
                  <c:v>11.331259426345897</c:v>
                </c:pt>
                <c:pt idx="2803">
                  <c:v>11.328785307225985</c:v>
                </c:pt>
                <c:pt idx="2804">
                  <c:v>11.32631199833339</c:v>
                </c:pt>
                <c:pt idx="2805">
                  <c:v>11.32383949931436</c:v>
                </c:pt>
                <c:pt idx="2806">
                  <c:v>11.321367809815351</c:v>
                </c:pt>
                <c:pt idx="2807">
                  <c:v>11.318896929483001</c:v>
                </c:pt>
                <c:pt idx="2808">
                  <c:v>11.316426857964158</c:v>
                </c:pt>
                <c:pt idx="2809">
                  <c:v>11.313957594905864</c:v>
                </c:pt>
                <c:pt idx="2810">
                  <c:v>11.311489139955313</c:v>
                </c:pt>
                <c:pt idx="2811">
                  <c:v>11.309021492759946</c:v>
                </c:pt>
                <c:pt idx="2812">
                  <c:v>11.306554652967355</c:v>
                </c:pt>
                <c:pt idx="2813">
                  <c:v>11.304088620225363</c:v>
                </c:pt>
                <c:pt idx="2814">
                  <c:v>11.301623394181933</c:v>
                </c:pt>
                <c:pt idx="2815">
                  <c:v>11.299158974485266</c:v>
                </c:pt>
                <c:pt idx="2816">
                  <c:v>11.29669536078374</c:v>
                </c:pt>
                <c:pt idx="2817">
                  <c:v>11.294232552725923</c:v>
                </c:pt>
                <c:pt idx="2818">
                  <c:v>11.291770549960567</c:v>
                </c:pt>
                <c:pt idx="2819">
                  <c:v>11.28930935213662</c:v>
                </c:pt>
                <c:pt idx="2820">
                  <c:v>11.286848958903237</c:v>
                </c:pt>
                <c:pt idx="2821">
                  <c:v>11.284389369909746</c:v>
                </c:pt>
                <c:pt idx="2822">
                  <c:v>11.281930584805659</c:v>
                </c:pt>
                <c:pt idx="2823">
                  <c:v>11.279472603240709</c:v>
                </c:pt>
                <c:pt idx="2824">
                  <c:v>11.277015424864786</c:v>
                </c:pt>
                <c:pt idx="2825">
                  <c:v>11.274559049328012</c:v>
                </c:pt>
                <c:pt idx="2826">
                  <c:v>11.272103476280641</c:v>
                </c:pt>
                <c:pt idx="2827">
                  <c:v>11.26964870537317</c:v>
                </c:pt>
                <c:pt idx="2828">
                  <c:v>11.267194736256258</c:v>
                </c:pt>
                <c:pt idx="2829">
                  <c:v>11.264741568580773</c:v>
                </c:pt>
                <c:pt idx="2830">
                  <c:v>11.262289201997758</c:v>
                </c:pt>
                <c:pt idx="2831">
                  <c:v>11.259837636158442</c:v>
                </c:pt>
                <c:pt idx="2832">
                  <c:v>11.257386870714267</c:v>
                </c:pt>
                <c:pt idx="2833">
                  <c:v>11.254936905316846</c:v>
                </c:pt>
                <c:pt idx="2834">
                  <c:v>11.25248773961798</c:v>
                </c:pt>
                <c:pt idx="2835">
                  <c:v>11.250039373269662</c:v>
                </c:pt>
                <c:pt idx="2836">
                  <c:v>11.24759180592409</c:v>
                </c:pt>
                <c:pt idx="2837">
                  <c:v>11.24514503723363</c:v>
                </c:pt>
                <c:pt idx="2838">
                  <c:v>11.242699066850845</c:v>
                </c:pt>
                <c:pt idx="2839">
                  <c:v>11.240253894428495</c:v>
                </c:pt>
                <c:pt idx="2840">
                  <c:v>11.237809519619516</c:v>
                </c:pt>
                <c:pt idx="2841">
                  <c:v>11.235365942077037</c:v>
                </c:pt>
                <c:pt idx="2842">
                  <c:v>11.232923161454369</c:v>
                </c:pt>
                <c:pt idx="2843">
                  <c:v>11.23048117740503</c:v>
                </c:pt>
                <c:pt idx="2844">
                  <c:v>11.228039989582721</c:v>
                </c:pt>
                <c:pt idx="2845">
                  <c:v>11.225599597641311</c:v>
                </c:pt>
                <c:pt idx="2846">
                  <c:v>11.223160001234882</c:v>
                </c:pt>
                <c:pt idx="2847">
                  <c:v>11.220721200017678</c:v>
                </c:pt>
                <c:pt idx="2848">
                  <c:v>11.218283193644165</c:v>
                </c:pt>
                <c:pt idx="2849">
                  <c:v>11.21584598176897</c:v>
                </c:pt>
                <c:pt idx="2850">
                  <c:v>11.213409564046906</c:v>
                </c:pt>
                <c:pt idx="2851">
                  <c:v>11.210973940133</c:v>
                </c:pt>
                <c:pt idx="2852">
                  <c:v>11.208539109682437</c:v>
                </c:pt>
                <c:pt idx="2853">
                  <c:v>11.206105072350608</c:v>
                </c:pt>
                <c:pt idx="2854">
                  <c:v>11.203671827793073</c:v>
                </c:pt>
                <c:pt idx="2855">
                  <c:v>11.201239375665605</c:v>
                </c:pt>
                <c:pt idx="2856">
                  <c:v>11.198807715624143</c:v>
                </c:pt>
                <c:pt idx="2857">
                  <c:v>11.196376847324814</c:v>
                </c:pt>
                <c:pt idx="2858">
                  <c:v>11.193946770423944</c:v>
                </c:pt>
                <c:pt idx="2859">
                  <c:v>11.191517484578027</c:v>
                </c:pt>
                <c:pt idx="2860">
                  <c:v>11.189088989443777</c:v>
                </c:pt>
                <c:pt idx="2861">
                  <c:v>11.186661284678042</c:v>
                </c:pt>
                <c:pt idx="2862">
                  <c:v>11.184234369937908</c:v>
                </c:pt>
                <c:pt idx="2863">
                  <c:v>11.181808244880608</c:v>
                </c:pt>
                <c:pt idx="2864">
                  <c:v>11.179382909163593</c:v>
                </c:pt>
                <c:pt idx="2865">
                  <c:v>11.176958362444475</c:v>
                </c:pt>
                <c:pt idx="2866">
                  <c:v>11.174534604381057</c:v>
                </c:pt>
                <c:pt idx="2867">
                  <c:v>11.172111634631344</c:v>
                </c:pt>
                <c:pt idx="2868">
                  <c:v>11.169689452853506</c:v>
                </c:pt>
                <c:pt idx="2869">
                  <c:v>11.167268058705908</c:v>
                </c:pt>
                <c:pt idx="2870">
                  <c:v>11.164847451847086</c:v>
                </c:pt>
                <c:pt idx="2871">
                  <c:v>11.162427631935785</c:v>
                </c:pt>
                <c:pt idx="2872">
                  <c:v>11.160008598630933</c:v>
                </c:pt>
                <c:pt idx="2873">
                  <c:v>11.15759035159161</c:v>
                </c:pt>
                <c:pt idx="2874">
                  <c:v>11.155172890477116</c:v>
                </c:pt>
                <c:pt idx="2875">
                  <c:v>11.152756214946917</c:v>
                </c:pt>
                <c:pt idx="2876">
                  <c:v>11.150340324660689</c:v>
                </c:pt>
                <c:pt idx="2877">
                  <c:v>11.147925219278239</c:v>
                </c:pt>
                <c:pt idx="2878">
                  <c:v>11.145510898459609</c:v>
                </c:pt>
                <c:pt idx="2879">
                  <c:v>11.143097361865015</c:v>
                </c:pt>
                <c:pt idx="2880">
                  <c:v>11.140684609154846</c:v>
                </c:pt>
                <c:pt idx="2881">
                  <c:v>11.138272639989673</c:v>
                </c:pt>
                <c:pt idx="2882">
                  <c:v>11.13586145403025</c:v>
                </c:pt>
                <c:pt idx="2883">
                  <c:v>11.133451050937538</c:v>
                </c:pt>
                <c:pt idx="2884">
                  <c:v>11.131041430372653</c:v>
                </c:pt>
                <c:pt idx="2885">
                  <c:v>11.128632591996904</c:v>
                </c:pt>
                <c:pt idx="2886">
                  <c:v>11.126224535471795</c:v>
                </c:pt>
                <c:pt idx="2887">
                  <c:v>11.12381726045899</c:v>
                </c:pt>
                <c:pt idx="2888">
                  <c:v>11.121410766620366</c:v>
                </c:pt>
                <c:pt idx="2889">
                  <c:v>11.119005053617945</c:v>
                </c:pt>
                <c:pt idx="2890">
                  <c:v>11.116600121113969</c:v>
                </c:pt>
                <c:pt idx="2891">
                  <c:v>11.114195968770833</c:v>
                </c:pt>
                <c:pt idx="2892">
                  <c:v>11.111792596251139</c:v>
                </c:pt>
                <c:pt idx="2893">
                  <c:v>11.109390003217658</c:v>
                </c:pt>
                <c:pt idx="2894">
                  <c:v>11.106988189333334</c:v>
                </c:pt>
                <c:pt idx="2895">
                  <c:v>11.104587154261319</c:v>
                </c:pt>
                <c:pt idx="2896">
                  <c:v>11.102186897664929</c:v>
                </c:pt>
                <c:pt idx="2897">
                  <c:v>11.09978741920766</c:v>
                </c:pt>
                <c:pt idx="2898">
                  <c:v>11.097388718553194</c:v>
                </c:pt>
                <c:pt idx="2899">
                  <c:v>11.094990795365396</c:v>
                </c:pt>
                <c:pt idx="2900">
                  <c:v>11.092593649308332</c:v>
                </c:pt>
                <c:pt idx="2901">
                  <c:v>11.090197280046201</c:v>
                </c:pt>
                <c:pt idx="2902">
                  <c:v>11.087801687243433</c:v>
                </c:pt>
                <c:pt idx="2903">
                  <c:v>11.085406870564601</c:v>
                </c:pt>
                <c:pt idx="2904">
                  <c:v>11.0830128296745</c:v>
                </c:pt>
                <c:pt idx="2905">
                  <c:v>11.080619564238052</c:v>
                </c:pt>
                <c:pt idx="2906">
                  <c:v>11.078227073920411</c:v>
                </c:pt>
                <c:pt idx="2907">
                  <c:v>11.075835358386891</c:v>
                </c:pt>
                <c:pt idx="2908">
                  <c:v>11.073444417302984</c:v>
                </c:pt>
                <c:pt idx="2909">
                  <c:v>11.071054250334361</c:v>
                </c:pt>
                <c:pt idx="2910">
                  <c:v>11.068664857146874</c:v>
                </c:pt>
                <c:pt idx="2911">
                  <c:v>11.066276237406571</c:v>
                </c:pt>
                <c:pt idx="2912">
                  <c:v>11.063888390779661</c:v>
                </c:pt>
                <c:pt idx="2913">
                  <c:v>11.061501316932535</c:v>
                </c:pt>
                <c:pt idx="2914">
                  <c:v>11.059115015531782</c:v>
                </c:pt>
                <c:pt idx="2915">
                  <c:v>11.056729486244143</c:v>
                </c:pt>
                <c:pt idx="2916">
                  <c:v>11.054344728736574</c:v>
                </c:pt>
                <c:pt idx="2917">
                  <c:v>11.051960742676162</c:v>
                </c:pt>
                <c:pt idx="2918">
                  <c:v>11.049577527730225</c:v>
                </c:pt>
                <c:pt idx="2919">
                  <c:v>11.047195083566219</c:v>
                </c:pt>
                <c:pt idx="2920">
                  <c:v>11.044813409851814</c:v>
                </c:pt>
                <c:pt idx="2921">
                  <c:v>11.042432506254833</c:v>
                </c:pt>
                <c:pt idx="2922">
                  <c:v>11.040052372443281</c:v>
                </c:pt>
                <c:pt idx="2923">
                  <c:v>11.037673008085362</c:v>
                </c:pt>
                <c:pt idx="2924">
                  <c:v>11.035294412849439</c:v>
                </c:pt>
                <c:pt idx="2925">
                  <c:v>11.032916586404056</c:v>
                </c:pt>
                <c:pt idx="2926">
                  <c:v>11.030539528417936</c:v>
                </c:pt>
                <c:pt idx="2927">
                  <c:v>11.028163238559987</c:v>
                </c:pt>
                <c:pt idx="2928">
                  <c:v>11.025787716499307</c:v>
                </c:pt>
                <c:pt idx="2929">
                  <c:v>11.023412961905132</c:v>
                </c:pt>
                <c:pt idx="2930">
                  <c:v>11.021038974446913</c:v>
                </c:pt>
                <c:pt idx="2931">
                  <c:v>11.018665753794265</c:v>
                </c:pt>
                <c:pt idx="2932">
                  <c:v>11.016293299616992</c:v>
                </c:pt>
                <c:pt idx="2933">
                  <c:v>11.013921611585046</c:v>
                </c:pt>
                <c:pt idx="2934">
                  <c:v>11.011550689368589</c:v>
                </c:pt>
                <c:pt idx="2935">
                  <c:v>11.009180532637954</c:v>
                </c:pt>
                <c:pt idx="2936">
                  <c:v>11.006811141063638</c:v>
                </c:pt>
                <c:pt idx="2937">
                  <c:v>11.004442514316326</c:v>
                </c:pt>
                <c:pt idx="2938">
                  <c:v>11.002074652066872</c:v>
                </c:pt>
                <c:pt idx="2939">
                  <c:v>10.999707553986321</c:v>
                </c:pt>
                <c:pt idx="2940">
                  <c:v>10.997341219745882</c:v>
                </c:pt>
                <c:pt idx="2941">
                  <c:v>10.994975649016942</c:v>
                </c:pt>
                <c:pt idx="2942">
                  <c:v>10.992610841471071</c:v>
                </c:pt>
                <c:pt idx="2943">
                  <c:v>10.99024679678001</c:v>
                </c:pt>
                <c:pt idx="2944">
                  <c:v>10.987883514615694</c:v>
                </c:pt>
                <c:pt idx="2945">
                  <c:v>10.985520994650193</c:v>
                </c:pt>
                <c:pt idx="2946">
                  <c:v>10.983159236555798</c:v>
                </c:pt>
                <c:pt idx="2947">
                  <c:v>10.980798240004946</c:v>
                </c:pt>
                <c:pt idx="2948">
                  <c:v>10.978438004670274</c:v>
                </c:pt>
                <c:pt idx="2949">
                  <c:v>10.976078530224576</c:v>
                </c:pt>
                <c:pt idx="2950">
                  <c:v>10.97371981634082</c:v>
                </c:pt>
                <c:pt idx="2951">
                  <c:v>10.971361862692174</c:v>
                </c:pt>
                <c:pt idx="2952">
                  <c:v>10.969004668951959</c:v>
                </c:pt>
                <c:pt idx="2953">
                  <c:v>10.966648234793674</c:v>
                </c:pt>
                <c:pt idx="2954">
                  <c:v>10.964292559890993</c:v>
                </c:pt>
                <c:pt idx="2955">
                  <c:v>10.961937643917777</c:v>
                </c:pt>
                <c:pt idx="2956">
                  <c:v>10.959583486548068</c:v>
                </c:pt>
                <c:pt idx="2957">
                  <c:v>10.957230087456042</c:v>
                </c:pt>
                <c:pt idx="2958">
                  <c:v>10.954877446316093</c:v>
                </c:pt>
                <c:pt idx="2959">
                  <c:v>10.952525562802766</c:v>
                </c:pt>
                <c:pt idx="2960">
                  <c:v>10.950174436590812</c:v>
                </c:pt>
                <c:pt idx="2961">
                  <c:v>10.9478240673551</c:v>
                </c:pt>
                <c:pt idx="2962">
                  <c:v>10.945474454770723</c:v>
                </c:pt>
                <c:pt idx="2963">
                  <c:v>10.943125598512939</c:v>
                </c:pt>
                <c:pt idx="2964">
                  <c:v>10.940777498257166</c:v>
                </c:pt>
                <c:pt idx="2965">
                  <c:v>10.938430153679002</c:v>
                </c:pt>
                <c:pt idx="2966">
                  <c:v>10.936083564454217</c:v>
                </c:pt>
                <c:pt idx="2967">
                  <c:v>10.93373773025877</c:v>
                </c:pt>
                <c:pt idx="2968">
                  <c:v>10.931392650768776</c:v>
                </c:pt>
                <c:pt idx="2969">
                  <c:v>10.929048325660522</c:v>
                </c:pt>
                <c:pt idx="2970">
                  <c:v>10.926704754610487</c:v>
                </c:pt>
                <c:pt idx="2971">
                  <c:v>10.924361937295307</c:v>
                </c:pt>
                <c:pt idx="2972">
                  <c:v>10.922019873391811</c:v>
                </c:pt>
                <c:pt idx="2973">
                  <c:v>10.919678562576959</c:v>
                </c:pt>
                <c:pt idx="2974">
                  <c:v>10.917338004527938</c:v>
                </c:pt>
                <c:pt idx="2975">
                  <c:v>10.914998198922063</c:v>
                </c:pt>
                <c:pt idx="2976">
                  <c:v>10.91265914543686</c:v>
                </c:pt>
                <c:pt idx="2977">
                  <c:v>10.91032084375</c:v>
                </c:pt>
                <c:pt idx="2978">
                  <c:v>10.907983293539326</c:v>
                </c:pt>
                <c:pt idx="2979">
                  <c:v>10.905646494482879</c:v>
                </c:pt>
                <c:pt idx="2980">
                  <c:v>10.903310446258851</c:v>
                </c:pt>
                <c:pt idx="2981">
                  <c:v>10.900975148545607</c:v>
                </c:pt>
                <c:pt idx="2982">
                  <c:v>10.898640601021688</c:v>
                </c:pt>
                <c:pt idx="2983">
                  <c:v>10.896306803365819</c:v>
                </c:pt>
                <c:pt idx="2984">
                  <c:v>10.893973755256878</c:v>
                </c:pt>
                <c:pt idx="2985">
                  <c:v>10.891641456373918</c:v>
                </c:pt>
                <c:pt idx="2986">
                  <c:v>10.88930990639618</c:v>
                </c:pt>
                <c:pt idx="2987">
                  <c:v>10.886979105003055</c:v>
                </c:pt>
                <c:pt idx="2988">
                  <c:v>10.884649051874135</c:v>
                </c:pt>
                <c:pt idx="2989">
                  <c:v>10.882319746689136</c:v>
                </c:pt>
                <c:pt idx="2990">
                  <c:v>10.879991189127985</c:v>
                </c:pt>
                <c:pt idx="2991">
                  <c:v>10.877663378870782</c:v>
                </c:pt>
                <c:pt idx="2992">
                  <c:v>10.875336315597773</c:v>
                </c:pt>
                <c:pt idx="2993">
                  <c:v>10.873009998989385</c:v>
                </c:pt>
                <c:pt idx="2994">
                  <c:v>10.87068442872622</c:v>
                </c:pt>
                <c:pt idx="2995">
                  <c:v>10.868359604489052</c:v>
                </c:pt>
                <c:pt idx="2996">
                  <c:v>10.866035525958821</c:v>
                </c:pt>
                <c:pt idx="2997">
                  <c:v>10.863712192816632</c:v>
                </c:pt>
                <c:pt idx="2998">
                  <c:v>10.861389604743776</c:v>
                </c:pt>
                <c:pt idx="2999">
                  <c:v>10.859067761421704</c:v>
                </c:pt>
                <c:pt idx="3000">
                  <c:v>10.856746662532037</c:v>
                </c:pt>
                <c:pt idx="3001">
                  <c:v>10.85442630775656</c:v>
                </c:pt>
                <c:pt idx="3002">
                  <c:v>10.852106696777252</c:v>
                </c:pt>
                <c:pt idx="3003">
                  <c:v>10.849787829276234</c:v>
                </c:pt>
                <c:pt idx="3004">
                  <c:v>10.84746970493581</c:v>
                </c:pt>
                <c:pt idx="3005">
                  <c:v>10.845152323438459</c:v>
                </c:pt>
                <c:pt idx="3006">
                  <c:v>10.842835684466806</c:v>
                </c:pt>
                <c:pt idx="3007">
                  <c:v>10.840519787703688</c:v>
                </c:pt>
                <c:pt idx="3008">
                  <c:v>10.838204632832067</c:v>
                </c:pt>
                <c:pt idx="3009">
                  <c:v>10.835890219535099</c:v>
                </c:pt>
                <c:pt idx="3010">
                  <c:v>10.833576547496092</c:v>
                </c:pt>
                <c:pt idx="3011">
                  <c:v>10.831263616398553</c:v>
                </c:pt>
                <c:pt idx="3012">
                  <c:v>10.828951425926126</c:v>
                </c:pt>
                <c:pt idx="3013">
                  <c:v>10.826639975762639</c:v>
                </c:pt>
                <c:pt idx="3014">
                  <c:v>10.824329265592088</c:v>
                </c:pt>
                <c:pt idx="3015">
                  <c:v>10.822019295098638</c:v>
                </c:pt>
                <c:pt idx="3016">
                  <c:v>10.819710063966616</c:v>
                </c:pt>
                <c:pt idx="3017">
                  <c:v>10.81740157188052</c:v>
                </c:pt>
                <c:pt idx="3018">
                  <c:v>10.815093818525018</c:v>
                </c:pt>
                <c:pt idx="3019">
                  <c:v>10.812786803584965</c:v>
                </c:pt>
                <c:pt idx="3020">
                  <c:v>10.810480526745337</c:v>
                </c:pt>
                <c:pt idx="3021">
                  <c:v>10.808174987691327</c:v>
                </c:pt>
                <c:pt idx="3022">
                  <c:v>10.805870186108262</c:v>
                </c:pt>
                <c:pt idx="3023">
                  <c:v>10.803566121681666</c:v>
                </c:pt>
                <c:pt idx="3024">
                  <c:v>10.801262794097193</c:v>
                </c:pt>
                <c:pt idx="3025">
                  <c:v>10.798960203040696</c:v>
                </c:pt>
                <c:pt idx="3026">
                  <c:v>10.796658348198193</c:v>
                </c:pt>
                <c:pt idx="3027">
                  <c:v>10.794357229255858</c:v>
                </c:pt>
                <c:pt idx="3028">
                  <c:v>10.792056845900031</c:v>
                </c:pt>
                <c:pt idx="3029">
                  <c:v>10.78975719781722</c:v>
                </c:pt>
                <c:pt idx="3030">
                  <c:v>10.787458284694118</c:v>
                </c:pt>
                <c:pt idx="3031">
                  <c:v>10.78516010621756</c:v>
                </c:pt>
                <c:pt idx="3032">
                  <c:v>10.782862662074558</c:v>
                </c:pt>
                <c:pt idx="3033">
                  <c:v>10.780565951952301</c:v>
                </c:pt>
                <c:pt idx="3034">
                  <c:v>10.778269975538123</c:v>
                </c:pt>
                <c:pt idx="3035">
                  <c:v>10.775974732519554</c:v>
                </c:pt>
                <c:pt idx="3036">
                  <c:v>10.773680222584249</c:v>
                </c:pt>
                <c:pt idx="3037">
                  <c:v>10.77138644542007</c:v>
                </c:pt>
                <c:pt idx="3038">
                  <c:v>10.769093400715017</c:v>
                </c:pt>
                <c:pt idx="3039">
                  <c:v>10.76680108815728</c:v>
                </c:pt>
                <c:pt idx="3040">
                  <c:v>10.764509507435193</c:v>
                </c:pt>
                <c:pt idx="3041">
                  <c:v>10.762218658237261</c:v>
                </c:pt>
                <c:pt idx="3042">
                  <c:v>10.759928540252172</c:v>
                </c:pt>
                <c:pt idx="3043">
                  <c:v>10.757639153168755</c:v>
                </c:pt>
                <c:pt idx="3044">
                  <c:v>10.755350496676021</c:v>
                </c:pt>
                <c:pt idx="3045">
                  <c:v>10.753062570463133</c:v>
                </c:pt>
                <c:pt idx="3046">
                  <c:v>10.75077537421943</c:v>
                </c:pt>
                <c:pt idx="3047">
                  <c:v>10.748488907634432</c:v>
                </c:pt>
                <c:pt idx="3048">
                  <c:v>10.746203170397775</c:v>
                </c:pt>
                <c:pt idx="3049">
                  <c:v>10.743918162199313</c:v>
                </c:pt>
                <c:pt idx="3050">
                  <c:v>10.74163388272903</c:v>
                </c:pt>
                <c:pt idx="3051">
                  <c:v>10.739350331677098</c:v>
                </c:pt>
                <c:pt idx="3052">
                  <c:v>10.737067508733832</c:v>
                </c:pt>
                <c:pt idx="3053">
                  <c:v>10.734785413589723</c:v>
                </c:pt>
                <c:pt idx="3054">
                  <c:v>10.732504045935435</c:v>
                </c:pt>
                <c:pt idx="3055">
                  <c:v>10.730223405461784</c:v>
                </c:pt>
                <c:pt idx="3056">
                  <c:v>10.727943491859749</c:v>
                </c:pt>
                <c:pt idx="3057">
                  <c:v>10.725664304820475</c:v>
                </c:pt>
                <c:pt idx="3058">
                  <c:v>10.723385844035285</c:v>
                </c:pt>
                <c:pt idx="3059">
                  <c:v>10.721108109195644</c:v>
                </c:pt>
                <c:pt idx="3060">
                  <c:v>10.718831099993189</c:v>
                </c:pt>
                <c:pt idx="3061">
                  <c:v>10.716554816119736</c:v>
                </c:pt>
                <c:pt idx="3062">
                  <c:v>10.71427925726724</c:v>
                </c:pt>
                <c:pt idx="3063">
                  <c:v>10.712004423127844</c:v>
                </c:pt>
                <c:pt idx="3064">
                  <c:v>10.709730313393822</c:v>
                </c:pt>
                <c:pt idx="3065">
                  <c:v>10.707456927757645</c:v>
                </c:pt>
                <c:pt idx="3066">
                  <c:v>10.705184265911925</c:v>
                </c:pt>
                <c:pt idx="3067">
                  <c:v>10.702912327549454</c:v>
                </c:pt>
                <c:pt idx="3068">
                  <c:v>10.700641112363174</c:v>
                </c:pt>
                <c:pt idx="3069">
                  <c:v>10.698370620046186</c:v>
                </c:pt>
                <c:pt idx="3070">
                  <c:v>10.696100850291774</c:v>
                </c:pt>
                <c:pt idx="3071">
                  <c:v>10.693831802793371</c:v>
                </c:pt>
                <c:pt idx="3072">
                  <c:v>10.691563477244564</c:v>
                </c:pt>
                <c:pt idx="3073">
                  <c:v>10.689295873339114</c:v>
                </c:pt>
                <c:pt idx="3074">
                  <c:v>10.687028990770948</c:v>
                </c:pt>
                <c:pt idx="3075">
                  <c:v>10.684762829234161</c:v>
                </c:pt>
                <c:pt idx="3076">
                  <c:v>10.682497388422975</c:v>
                </c:pt>
                <c:pt idx="3077">
                  <c:v>10.680232668031813</c:v>
                </c:pt>
                <c:pt idx="3078">
                  <c:v>10.677968667755238</c:v>
                </c:pt>
                <c:pt idx="3079">
                  <c:v>10.675705387288</c:v>
                </c:pt>
                <c:pt idx="3080">
                  <c:v>10.673442826324965</c:v>
                </c:pt>
                <c:pt idx="3081">
                  <c:v>10.6711809845612</c:v>
                </c:pt>
                <c:pt idx="3082">
                  <c:v>10.668919861691933</c:v>
                </c:pt>
                <c:pt idx="3083">
                  <c:v>10.666659457412534</c:v>
                </c:pt>
                <c:pt idx="3084">
                  <c:v>10.664399771418537</c:v>
                </c:pt>
                <c:pt idx="3085">
                  <c:v>10.662140803405647</c:v>
                </c:pt>
                <c:pt idx="3086">
                  <c:v>10.65988255306973</c:v>
                </c:pt>
                <c:pt idx="3087">
                  <c:v>10.657625020106806</c:v>
                </c:pt>
                <c:pt idx="3088">
                  <c:v>10.655368204213055</c:v>
                </c:pt>
                <c:pt idx="3089">
                  <c:v>10.65311210508483</c:v>
                </c:pt>
                <c:pt idx="3090">
                  <c:v>10.650856722418625</c:v>
                </c:pt>
                <c:pt idx="3091">
                  <c:v>10.648602055911129</c:v>
                </c:pt>
                <c:pt idx="3092">
                  <c:v>10.646348105259138</c:v>
                </c:pt>
                <c:pt idx="3093">
                  <c:v>10.644094870159659</c:v>
                </c:pt>
                <c:pt idx="3094">
                  <c:v>10.641842350309828</c:v>
                </c:pt>
                <c:pt idx="3095">
                  <c:v>10.639590545406968</c:v>
                </c:pt>
                <c:pt idx="3096">
                  <c:v>10.637339455148535</c:v>
                </c:pt>
                <c:pt idx="3097">
                  <c:v>10.635089079232152</c:v>
                </c:pt>
                <c:pt idx="3098">
                  <c:v>10.632839417355621</c:v>
                </c:pt>
                <c:pt idx="3099">
                  <c:v>10.630590469216882</c:v>
                </c:pt>
                <c:pt idx="3100">
                  <c:v>10.628342234514044</c:v>
                </c:pt>
                <c:pt idx="3101">
                  <c:v>10.626094712945362</c:v>
                </c:pt>
                <c:pt idx="3102">
                  <c:v>10.623847904209274</c:v>
                </c:pt>
                <c:pt idx="3103">
                  <c:v>10.621601808004373</c:v>
                </c:pt>
                <c:pt idx="3104">
                  <c:v>10.619356424029386</c:v>
                </c:pt>
                <c:pt idx="3105">
                  <c:v>10.617111751983229</c:v>
                </c:pt>
                <c:pt idx="3106">
                  <c:v>10.614867791564954</c:v>
                </c:pt>
                <c:pt idx="3107">
                  <c:v>10.612624542473805</c:v>
                </c:pt>
                <c:pt idx="3108">
                  <c:v>10.610382004409137</c:v>
                </c:pt>
                <c:pt idx="3109">
                  <c:v>10.608140177070501</c:v>
                </c:pt>
                <c:pt idx="3110">
                  <c:v>10.605899060157602</c:v>
                </c:pt>
                <c:pt idx="3111">
                  <c:v>10.603658653370291</c:v>
                </c:pt>
                <c:pt idx="3112">
                  <c:v>10.601418956408581</c:v>
                </c:pt>
                <c:pt idx="3113">
                  <c:v>10.599179968972646</c:v>
                </c:pt>
                <c:pt idx="3114">
                  <c:v>10.596941690762826</c:v>
                </c:pt>
                <c:pt idx="3115">
                  <c:v>10.594704121479607</c:v>
                </c:pt>
                <c:pt idx="3116">
                  <c:v>10.59246726082363</c:v>
                </c:pt>
                <c:pt idx="3117">
                  <c:v>10.590231108495717</c:v>
                </c:pt>
                <c:pt idx="3118">
                  <c:v>10.587995664196814</c:v>
                </c:pt>
                <c:pt idx="3119">
                  <c:v>10.585760927628067</c:v>
                </c:pt>
                <c:pt idx="3120">
                  <c:v>10.58352689849073</c:v>
                </c:pt>
                <c:pt idx="3121">
                  <c:v>10.581293576486257</c:v>
                </c:pt>
                <c:pt idx="3122">
                  <c:v>10.579060961316236</c:v>
                </c:pt>
                <c:pt idx="3123">
                  <c:v>10.576829052682424</c:v>
                </c:pt>
                <c:pt idx="3124">
                  <c:v>10.574597850286731</c:v>
                </c:pt>
                <c:pt idx="3125">
                  <c:v>10.572367353831213</c:v>
                </c:pt>
                <c:pt idx="3126">
                  <c:v>10.570137563018111</c:v>
                </c:pt>
                <c:pt idx="3127">
                  <c:v>10.567908477549796</c:v>
                </c:pt>
                <c:pt idx="3128">
                  <c:v>10.56568009712881</c:v>
                </c:pt>
                <c:pt idx="3129">
                  <c:v>10.563452421457834</c:v>
                </c:pt>
                <c:pt idx="3130">
                  <c:v>10.561225450239732</c:v>
                </c:pt>
                <c:pt idx="3131">
                  <c:v>10.558999183177523</c:v>
                </c:pt>
                <c:pt idx="3132">
                  <c:v>10.556773619974345</c:v>
                </c:pt>
                <c:pt idx="3133">
                  <c:v>10.554548760333539</c:v>
                </c:pt>
                <c:pt idx="3134">
                  <c:v>10.552324603958567</c:v>
                </c:pt>
                <c:pt idx="3135">
                  <c:v>10.550101150553086</c:v>
                </c:pt>
                <c:pt idx="3136">
                  <c:v>10.547878399820856</c:v>
                </c:pt>
                <c:pt idx="3137">
                  <c:v>10.545656351465837</c:v>
                </c:pt>
                <c:pt idx="3138">
                  <c:v>10.543435005192135</c:v>
                </c:pt>
                <c:pt idx="3139">
                  <c:v>10.541214360704002</c:v>
                </c:pt>
                <c:pt idx="3140">
                  <c:v>10.538994417705851</c:v>
                </c:pt>
                <c:pt idx="3141">
                  <c:v>10.536775175902244</c:v>
                </c:pt>
                <c:pt idx="3142">
                  <c:v>10.534556634997916</c:v>
                </c:pt>
                <c:pt idx="3143">
                  <c:v>10.532338794697742</c:v>
                </c:pt>
                <c:pt idx="3144">
                  <c:v>10.530121654706749</c:v>
                </c:pt>
                <c:pt idx="3145">
                  <c:v>10.527905214730142</c:v>
                </c:pt>
                <c:pt idx="3146">
                  <c:v>10.525689474473255</c:v>
                </c:pt>
                <c:pt idx="3147">
                  <c:v>10.52347443364159</c:v>
                </c:pt>
                <c:pt idx="3148">
                  <c:v>10.5212600919408</c:v>
                </c:pt>
                <c:pt idx="3149">
                  <c:v>10.519046449076701</c:v>
                </c:pt>
                <c:pt idx="3150">
                  <c:v>10.516833504755249</c:v>
                </c:pt>
                <c:pt idx="3151">
                  <c:v>10.514621258682574</c:v>
                </c:pt>
                <c:pt idx="3152">
                  <c:v>10.512409710564942</c:v>
                </c:pt>
                <c:pt idx="3153">
                  <c:v>10.51019886010878</c:v>
                </c:pt>
                <c:pt idx="3154">
                  <c:v>10.507988707020678</c:v>
                </c:pt>
                <c:pt idx="3155">
                  <c:v>10.505779251007366</c:v>
                </c:pt>
                <c:pt idx="3156">
                  <c:v>10.503570491775738</c:v>
                </c:pt>
                <c:pt idx="3157">
                  <c:v>10.501362429032829</c:v>
                </c:pt>
                <c:pt idx="3158">
                  <c:v>10.499155062485855</c:v>
                </c:pt>
                <c:pt idx="3159">
                  <c:v>10.49694839184216</c:v>
                </c:pt>
                <c:pt idx="3160">
                  <c:v>10.494742416809242</c:v>
                </c:pt>
                <c:pt idx="3161">
                  <c:v>10.492537137094775</c:v>
                </c:pt>
                <c:pt idx="3162">
                  <c:v>10.490332552406569</c:v>
                </c:pt>
                <c:pt idx="3163">
                  <c:v>10.488128662452588</c:v>
                </c:pt>
                <c:pt idx="3164">
                  <c:v>10.485925466940945</c:v>
                </c:pt>
                <c:pt idx="3165">
                  <c:v>10.483722965579924</c:v>
                </c:pt>
                <c:pt idx="3166">
                  <c:v>10.48152115807796</c:v>
                </c:pt>
                <c:pt idx="3167">
                  <c:v>10.479320044143613</c:v>
                </c:pt>
                <c:pt idx="3168">
                  <c:v>10.477119623485629</c:v>
                </c:pt>
                <c:pt idx="3169">
                  <c:v>10.474919895812887</c:v>
                </c:pt>
                <c:pt idx="3170">
                  <c:v>10.472720860834432</c:v>
                </c:pt>
                <c:pt idx="3171">
                  <c:v>10.470522518259456</c:v>
                </c:pt>
                <c:pt idx="3172">
                  <c:v>10.468324867797291</c:v>
                </c:pt>
                <c:pt idx="3173">
                  <c:v>10.466127909157446</c:v>
                </c:pt>
                <c:pt idx="3174">
                  <c:v>10.463931642049566</c:v>
                </c:pt>
                <c:pt idx="3175">
                  <c:v>10.461736066183452</c:v>
                </c:pt>
                <c:pt idx="3176">
                  <c:v>10.459541181269051</c:v>
                </c:pt>
                <c:pt idx="3177">
                  <c:v>10.45734698701648</c:v>
                </c:pt>
                <c:pt idx="3178">
                  <c:v>10.455153483135989</c:v>
                </c:pt>
                <c:pt idx="3179">
                  <c:v>10.452960669337982</c:v>
                </c:pt>
                <c:pt idx="3180">
                  <c:v>10.450768545333036</c:v>
                </c:pt>
                <c:pt idx="3181">
                  <c:v>10.448577110831847</c:v>
                </c:pt>
                <c:pt idx="3182">
                  <c:v>10.446386365545299</c:v>
                </c:pt>
                <c:pt idx="3183">
                  <c:v>10.444196309184385</c:v>
                </c:pt>
                <c:pt idx="3184">
                  <c:v>10.442006941460287</c:v>
                </c:pt>
                <c:pt idx="3185">
                  <c:v>10.439818262084318</c:v>
                </c:pt>
                <c:pt idx="3186">
                  <c:v>10.437630270767956</c:v>
                </c:pt>
                <c:pt idx="3187">
                  <c:v>10.435442967222818</c:v>
                </c:pt>
                <c:pt idx="3188">
                  <c:v>10.433256351160667</c:v>
                </c:pt>
                <c:pt idx="3189">
                  <c:v>10.431070422293443</c:v>
                </c:pt>
                <c:pt idx="3190">
                  <c:v>10.428885180333211</c:v>
                </c:pt>
                <c:pt idx="3191">
                  <c:v>10.426700624992197</c:v>
                </c:pt>
                <c:pt idx="3192">
                  <c:v>10.424516755982772</c:v>
                </c:pt>
                <c:pt idx="3193">
                  <c:v>10.422333573017466</c:v>
                </c:pt>
                <c:pt idx="3194">
                  <c:v>10.420151075808969</c:v>
                </c:pt>
                <c:pt idx="3195">
                  <c:v>10.417969264070083</c:v>
                </c:pt>
                <c:pt idx="3196">
                  <c:v>10.415788137513804</c:v>
                </c:pt>
                <c:pt idx="3197">
                  <c:v>10.41360769585325</c:v>
                </c:pt>
                <c:pt idx="3198">
                  <c:v>10.411427938801712</c:v>
                </c:pt>
                <c:pt idx="3199">
                  <c:v>10.409248866072598</c:v>
                </c:pt>
                <c:pt idx="3200">
                  <c:v>10.407070477379495</c:v>
                </c:pt>
                <c:pt idx="3201">
                  <c:v>10.404892772436138</c:v>
                </c:pt>
                <c:pt idx="3202">
                  <c:v>10.402715750956402</c:v>
                </c:pt>
                <c:pt idx="3203">
                  <c:v>10.400539412654306</c:v>
                </c:pt>
                <c:pt idx="3204">
                  <c:v>10.398363757244026</c:v>
                </c:pt>
                <c:pt idx="3205">
                  <c:v>10.396188784439898</c:v>
                </c:pt>
                <c:pt idx="3206">
                  <c:v>10.394014493956394</c:v>
                </c:pt>
                <c:pt idx="3207">
                  <c:v>10.391840885508127</c:v>
                </c:pt>
                <c:pt idx="3208">
                  <c:v>10.389667958809891</c:v>
                </c:pt>
                <c:pt idx="3209">
                  <c:v>10.387495713576589</c:v>
                </c:pt>
                <c:pt idx="3210">
                  <c:v>10.385324149523315</c:v>
                </c:pt>
                <c:pt idx="3211">
                  <c:v>10.383153266365268</c:v>
                </c:pt>
                <c:pt idx="3212">
                  <c:v>10.380983063817828</c:v>
                </c:pt>
                <c:pt idx="3213">
                  <c:v>10.378813541596509</c:v>
                </c:pt>
                <c:pt idx="3214">
                  <c:v>10.376644699416985</c:v>
                </c:pt>
                <c:pt idx="3215">
                  <c:v>10.37447653699507</c:v>
                </c:pt>
                <c:pt idx="3216">
                  <c:v>10.372309054046717</c:v>
                </c:pt>
                <c:pt idx="3217">
                  <c:v>10.370142250288055</c:v>
                </c:pt>
                <c:pt idx="3218">
                  <c:v>10.367976125435334</c:v>
                </c:pt>
                <c:pt idx="3219">
                  <c:v>10.365810679204964</c:v>
                </c:pt>
                <c:pt idx="3220">
                  <c:v>10.363645911313498</c:v>
                </c:pt>
                <c:pt idx="3221">
                  <c:v>10.361481821477645</c:v>
                </c:pt>
                <c:pt idx="3222">
                  <c:v>10.359318409414264</c:v>
                </c:pt>
                <c:pt idx="3223">
                  <c:v>10.357155674840344</c:v>
                </c:pt>
                <c:pt idx="3224">
                  <c:v>10.35499361747304</c:v>
                </c:pt>
                <c:pt idx="3225">
                  <c:v>10.352832237029638</c:v>
                </c:pt>
                <c:pt idx="3226">
                  <c:v>10.350671533227603</c:v>
                </c:pt>
                <c:pt idx="3227">
                  <c:v>10.348511505784497</c:v>
                </c:pt>
                <c:pt idx="3228">
                  <c:v>10.346352154418074</c:v>
                </c:pt>
                <c:pt idx="3229">
                  <c:v>10.344193478846222</c:v>
                </c:pt>
                <c:pt idx="3230">
                  <c:v>10.342035478786968</c:v>
                </c:pt>
                <c:pt idx="3231">
                  <c:v>10.339878153958491</c:v>
                </c:pt>
                <c:pt idx="3232">
                  <c:v>10.337721504079113</c:v>
                </c:pt>
                <c:pt idx="3233">
                  <c:v>10.335565528867315</c:v>
                </c:pt>
                <c:pt idx="3234">
                  <c:v>10.333410228041716</c:v>
                </c:pt>
                <c:pt idx="3235">
                  <c:v>10.33125560132107</c:v>
                </c:pt>
                <c:pt idx="3236">
                  <c:v>10.329101648424309</c:v>
                </c:pt>
                <c:pt idx="3237">
                  <c:v>10.326948369070479</c:v>
                </c:pt>
                <c:pt idx="3238">
                  <c:v>10.3247957629788</c:v>
                </c:pt>
                <c:pt idx="3239">
                  <c:v>10.322643829868603</c:v>
                </c:pt>
                <c:pt idx="3240">
                  <c:v>10.320492569459406</c:v>
                </c:pt>
                <c:pt idx="3241">
                  <c:v>10.318341981470839</c:v>
                </c:pt>
                <c:pt idx="3242">
                  <c:v>10.316192065622705</c:v>
                </c:pt>
                <c:pt idx="3243">
                  <c:v>10.314042821634937</c:v>
                </c:pt>
                <c:pt idx="3244">
                  <c:v>10.311894249227608</c:v>
                </c:pt>
                <c:pt idx="3245">
                  <c:v>10.30974634812096</c:v>
                </c:pt>
                <c:pt idx="3246">
                  <c:v>10.307599118035363</c:v>
                </c:pt>
                <c:pt idx="3247">
                  <c:v>10.305452558691327</c:v>
                </c:pt>
                <c:pt idx="3248">
                  <c:v>10.303306669809531</c:v>
                </c:pt>
                <c:pt idx="3249">
                  <c:v>10.301161451110774</c:v>
                </c:pt>
                <c:pt idx="3250">
                  <c:v>10.299016902316026</c:v>
                </c:pt>
                <c:pt idx="3251">
                  <c:v>10.296873023146368</c:v>
                </c:pt>
                <c:pt idx="3252">
                  <c:v>10.294729813323062</c:v>
                </c:pt>
                <c:pt idx="3253">
                  <c:v>10.292587272567488</c:v>
                </c:pt>
                <c:pt idx="3254">
                  <c:v>10.290445400601193</c:v>
                </c:pt>
                <c:pt idx="3255">
                  <c:v>10.288304197145854</c:v>
                </c:pt>
                <c:pt idx="3256">
                  <c:v>10.286163661923288</c:v>
                </c:pt>
                <c:pt idx="3257">
                  <c:v>10.284023794655479</c:v>
                </c:pt>
                <c:pt idx="3258">
                  <c:v>10.281884595064534</c:v>
                </c:pt>
                <c:pt idx="3259">
                  <c:v>10.279746062872713</c:v>
                </c:pt>
                <c:pt idx="3260">
                  <c:v>10.277608197802419</c:v>
                </c:pt>
                <c:pt idx="3261">
                  <c:v>10.275470999576196</c:v>
                </c:pt>
                <c:pt idx="3262">
                  <c:v>10.273334467916758</c:v>
                </c:pt>
                <c:pt idx="3263">
                  <c:v>10.27119860254691</c:v>
                </c:pt>
                <c:pt idx="3264">
                  <c:v>10.269063403189655</c:v>
                </c:pt>
                <c:pt idx="3265">
                  <c:v>10.266928869568106</c:v>
                </c:pt>
                <c:pt idx="3266">
                  <c:v>10.264795001405545</c:v>
                </c:pt>
                <c:pt idx="3267">
                  <c:v>10.262661798425365</c:v>
                </c:pt>
                <c:pt idx="3268">
                  <c:v>10.260529260351131</c:v>
                </c:pt>
                <c:pt idx="3269">
                  <c:v>10.25839738690655</c:v>
                </c:pt>
                <c:pt idx="3270">
                  <c:v>10.256266177815453</c:v>
                </c:pt>
                <c:pt idx="3271">
                  <c:v>10.254135632801836</c:v>
                </c:pt>
                <c:pt idx="3272">
                  <c:v>10.252005751589815</c:v>
                </c:pt>
                <c:pt idx="3273">
                  <c:v>10.249876533903679</c:v>
                </c:pt>
                <c:pt idx="3274">
                  <c:v>10.247747979467837</c:v>
                </c:pt>
                <c:pt idx="3275">
                  <c:v>10.245620088006842</c:v>
                </c:pt>
                <c:pt idx="3276">
                  <c:v>10.243492859245405</c:v>
                </c:pt>
                <c:pt idx="3277">
                  <c:v>10.241366292908365</c:v>
                </c:pt>
                <c:pt idx="3278">
                  <c:v>10.239240388720722</c:v>
                </c:pt>
                <c:pt idx="3279">
                  <c:v>10.237115146407586</c:v>
                </c:pt>
                <c:pt idx="3280">
                  <c:v>10.234990565694243</c:v>
                </c:pt>
                <c:pt idx="3281">
                  <c:v>10.232866646306102</c:v>
                </c:pt>
                <c:pt idx="3282">
                  <c:v>10.230743387968735</c:v>
                </c:pt>
                <c:pt idx="3283">
                  <c:v>10.228620790407827</c:v>
                </c:pt>
                <c:pt idx="3284">
                  <c:v>10.226498853349225</c:v>
                </c:pt>
                <c:pt idx="3285">
                  <c:v>10.22437757651892</c:v>
                </c:pt>
                <c:pt idx="3286">
                  <c:v>10.222256959643033</c:v>
                </c:pt>
                <c:pt idx="3287">
                  <c:v>10.220137002447832</c:v>
                </c:pt>
                <c:pt idx="3288">
                  <c:v>10.218017704659726</c:v>
                </c:pt>
                <c:pt idx="3289">
                  <c:v>10.215899066005276</c:v>
                </c:pt>
                <c:pt idx="3290">
                  <c:v>10.213781086211169</c:v>
                </c:pt>
                <c:pt idx="3291">
                  <c:v>10.211663765004241</c:v>
                </c:pt>
                <c:pt idx="3292">
                  <c:v>10.209547102111474</c:v>
                </c:pt>
                <c:pt idx="3293">
                  <c:v>10.207431097259981</c:v>
                </c:pt>
                <c:pt idx="3294">
                  <c:v>10.205315750177038</c:v>
                </c:pt>
                <c:pt idx="3295">
                  <c:v>10.203201060590022</c:v>
                </c:pt>
                <c:pt idx="3296">
                  <c:v>10.201087028226487</c:v>
                </c:pt>
                <c:pt idx="3297">
                  <c:v>10.198973652814127</c:v>
                </c:pt>
                <c:pt idx="3298">
                  <c:v>10.196860934080757</c:v>
                </c:pt>
                <c:pt idx="3299">
                  <c:v>10.194748871754344</c:v>
                </c:pt>
                <c:pt idx="3300">
                  <c:v>10.192637465562989</c:v>
                </c:pt>
                <c:pt idx="3301">
                  <c:v>10.190526715234952</c:v>
                </c:pt>
                <c:pt idx="3302">
                  <c:v>10.188416620498613</c:v>
                </c:pt>
                <c:pt idx="3303">
                  <c:v>10.186307181082499</c:v>
                </c:pt>
                <c:pt idx="3304">
                  <c:v>10.184198396715287</c:v>
                </c:pt>
                <c:pt idx="3305">
                  <c:v>10.182090267125783</c:v>
                </c:pt>
                <c:pt idx="3306">
                  <c:v>10.179982792042935</c:v>
                </c:pt>
                <c:pt idx="3307">
                  <c:v>10.177875971195832</c:v>
                </c:pt>
                <c:pt idx="3308">
                  <c:v>10.17576980431371</c:v>
                </c:pt>
                <c:pt idx="3309">
                  <c:v>10.173664291125936</c:v>
                </c:pt>
                <c:pt idx="3310">
                  <c:v>10.171559431362018</c:v>
                </c:pt>
                <c:pt idx="3311">
                  <c:v>10.169455224751614</c:v>
                </c:pt>
                <c:pt idx="3312">
                  <c:v>10.167351671024502</c:v>
                </c:pt>
                <c:pt idx="3313">
                  <c:v>10.165248769910628</c:v>
                </c:pt>
                <c:pt idx="3314">
                  <c:v>10.163146521140051</c:v>
                </c:pt>
                <c:pt idx="3315">
                  <c:v>10.161044924442983</c:v>
                </c:pt>
                <c:pt idx="3316">
                  <c:v>10.158943979549761</c:v>
                </c:pt>
                <c:pt idx="3317">
                  <c:v>10.156843686190895</c:v>
                </c:pt>
                <c:pt idx="3318">
                  <c:v>10.154744044096999</c:v>
                </c:pt>
                <c:pt idx="3319">
                  <c:v>10.152645052998833</c:v>
                </c:pt>
                <c:pt idx="3320">
                  <c:v>10.150546712627317</c:v>
                </c:pt>
                <c:pt idx="3321">
                  <c:v>10.148449022713491</c:v>
                </c:pt>
                <c:pt idx="3322">
                  <c:v>10.146351982988532</c:v>
                </c:pt>
                <c:pt idx="3323">
                  <c:v>10.144255593183761</c:v>
                </c:pt>
                <c:pt idx="3324">
                  <c:v>10.142159853030648</c:v>
                </c:pt>
                <c:pt idx="3325">
                  <c:v>10.140064762260801</c:v>
                </c:pt>
                <c:pt idx="3326">
                  <c:v>10.13797032060593</c:v>
                </c:pt>
                <c:pt idx="3327">
                  <c:v>10.135876527797938</c:v>
                </c:pt>
                <c:pt idx="3328">
                  <c:v>10.133783383568824</c:v>
                </c:pt>
                <c:pt idx="3329">
                  <c:v>10.131690887650761</c:v>
                </c:pt>
                <c:pt idx="3330">
                  <c:v>10.129599039776014</c:v>
                </c:pt>
                <c:pt idx="3331">
                  <c:v>10.127507839677028</c:v>
                </c:pt>
                <c:pt idx="3332">
                  <c:v>10.125417287086378</c:v>
                </c:pt>
                <c:pt idx="3333">
                  <c:v>10.123327381736761</c:v>
                </c:pt>
                <c:pt idx="3334">
                  <c:v>10.121238123361023</c:v>
                </c:pt>
                <c:pt idx="3335">
                  <c:v>10.119149511692139</c:v>
                </c:pt>
                <c:pt idx="3336">
                  <c:v>10.117061546463239</c:v>
                </c:pt>
                <c:pt idx="3337">
                  <c:v>10.114974227407579</c:v>
                </c:pt>
                <c:pt idx="3338">
                  <c:v>10.112887554258542</c:v>
                </c:pt>
                <c:pt idx="3339">
                  <c:v>10.110801526749677</c:v>
                </c:pt>
                <c:pt idx="3340">
                  <c:v>10.10871614461464</c:v>
                </c:pt>
                <c:pt idx="3341">
                  <c:v>10.106631407587257</c:v>
                </c:pt>
                <c:pt idx="3342">
                  <c:v>10.104547315401444</c:v>
                </c:pt>
                <c:pt idx="3343">
                  <c:v>10.102463867791306</c:v>
                </c:pt>
                <c:pt idx="3344">
                  <c:v>10.100381064491046</c:v>
                </c:pt>
                <c:pt idx="3345">
                  <c:v>10.098298905235032</c:v>
                </c:pt>
                <c:pt idx="3346">
                  <c:v>10.096217389757751</c:v>
                </c:pt>
                <c:pt idx="3347">
                  <c:v>10.094136517793824</c:v>
                </c:pt>
                <c:pt idx="3348">
                  <c:v>10.092056289078032</c:v>
                </c:pt>
                <c:pt idx="3349">
                  <c:v>10.089976703345272</c:v>
                </c:pt>
                <c:pt idx="3350">
                  <c:v>10.087897760330577</c:v>
                </c:pt>
                <c:pt idx="3351">
                  <c:v>10.085819459769123</c:v>
                </c:pt>
                <c:pt idx="3352">
                  <c:v>10.083741801396226</c:v>
                </c:pt>
                <c:pt idx="3353">
                  <c:v>10.081664784947343</c:v>
                </c:pt>
                <c:pt idx="3354">
                  <c:v>10.079588410158038</c:v>
                </c:pt>
                <c:pt idx="3355">
                  <c:v>10.077512676764048</c:v>
                </c:pt>
                <c:pt idx="3356">
                  <c:v>10.07543758450122</c:v>
                </c:pt>
                <c:pt idx="3357">
                  <c:v>10.073363133105561</c:v>
                </c:pt>
                <c:pt idx="3358">
                  <c:v>10.071289322313175</c:v>
                </c:pt>
                <c:pt idx="3359">
                  <c:v>10.069216151860346</c:v>
                </c:pt>
                <c:pt idx="3360">
                  <c:v>10.067143621483467</c:v>
                </c:pt>
                <c:pt idx="3361">
                  <c:v>10.065071730919078</c:v>
                </c:pt>
                <c:pt idx="3362">
                  <c:v>10.063000479903847</c:v>
                </c:pt>
                <c:pt idx="3363">
                  <c:v>10.060929868174574</c:v>
                </c:pt>
                <c:pt idx="3364">
                  <c:v>10.058859895468212</c:v>
                </c:pt>
                <c:pt idx="3365">
                  <c:v>10.056790561521833</c:v>
                </c:pt>
                <c:pt idx="3366">
                  <c:v>10.054721866072645</c:v>
                </c:pt>
                <c:pt idx="3367">
                  <c:v>10.052653808858006</c:v>
                </c:pt>
                <c:pt idx="3368">
                  <c:v>10.050586389615386</c:v>
                </c:pt>
                <c:pt idx="3369">
                  <c:v>10.048519608082422</c:v>
                </c:pt>
                <c:pt idx="3370">
                  <c:v>10.046453463996841</c:v>
                </c:pt>
                <c:pt idx="3371">
                  <c:v>10.044387957096548</c:v>
                </c:pt>
                <c:pt idx="3372">
                  <c:v>10.042323087119557</c:v>
                </c:pt>
                <c:pt idx="3373">
                  <c:v>10.040258853804032</c:v>
                </c:pt>
                <c:pt idx="3374">
                  <c:v>10.038195256888258</c:v>
                </c:pt>
                <c:pt idx="3375">
                  <c:v>10.036132296110658</c:v>
                </c:pt>
                <c:pt idx="3376">
                  <c:v>10.034069971209801</c:v>
                </c:pt>
                <c:pt idx="3377">
                  <c:v>10.032008281924375</c:v>
                </c:pt>
                <c:pt idx="3378">
                  <c:v>10.029947227993212</c:v>
                </c:pt>
                <c:pt idx="3379">
                  <c:v>10.027886809155266</c:v>
                </c:pt>
                <c:pt idx="3380">
                  <c:v>10.025827025149638</c:v>
                </c:pt>
                <c:pt idx="3381">
                  <c:v>10.023767875715572</c:v>
                </c:pt>
                <c:pt idx="3382">
                  <c:v>10.021709360592409</c:v>
                </c:pt>
                <c:pt idx="3383">
                  <c:v>10.019651479519666</c:v>
                </c:pt>
                <c:pt idx="3384">
                  <c:v>10.017594232236963</c:v>
                </c:pt>
                <c:pt idx="3385">
                  <c:v>10.01553761848408</c:v>
                </c:pt>
                <c:pt idx="3386">
                  <c:v>10.013481638000897</c:v>
                </c:pt>
                <c:pt idx="3387">
                  <c:v>10.011426290527455</c:v>
                </c:pt>
                <c:pt idx="3388">
                  <c:v>10.009371575803929</c:v>
                </c:pt>
                <c:pt idx="3389">
                  <c:v>10.007317493570609</c:v>
                </c:pt>
                <c:pt idx="3390">
                  <c:v>10.005264043567928</c:v>
                </c:pt>
                <c:pt idx="3391">
                  <c:v>10.003211225536452</c:v>
                </c:pt>
                <c:pt idx="3392">
                  <c:v>10.001159039216883</c:v>
                </c:pt>
                <c:pt idx="3393">
                  <c:v>9.9991074843500503</c:v>
                </c:pt>
                <c:pt idx="3394">
                  <c:v>9.9970565606769117</c:v>
                </c:pt>
                <c:pt idx="3395">
                  <c:v>9.995006267938578</c:v>
                </c:pt>
                <c:pt idx="3396">
                  <c:v>9.9929566058762695</c:v>
                </c:pt>
                <c:pt idx="3397">
                  <c:v>9.9909075742313611</c:v>
                </c:pt>
                <c:pt idx="3398">
                  <c:v>9.9888591727453289</c:v>
                </c:pt>
                <c:pt idx="3399">
                  <c:v>9.9868114011598177</c:v>
                </c:pt>
                <c:pt idx="3400">
                  <c:v>9.9847642592165737</c:v>
                </c:pt>
                <c:pt idx="3401">
                  <c:v>9.9827177466575048</c:v>
                </c:pt>
                <c:pt idx="3402">
                  <c:v>9.9806718632246252</c:v>
                </c:pt>
                <c:pt idx="3403">
                  <c:v>9.9786266086600914</c:v>
                </c:pt>
                <c:pt idx="3404">
                  <c:v>9.9765819827062003</c:v>
                </c:pt>
                <c:pt idx="3405">
                  <c:v>9.9745379851053713</c:v>
                </c:pt>
                <c:pt idx="3406">
                  <c:v>9.9724946156001533</c:v>
                </c:pt>
                <c:pt idx="3407">
                  <c:v>9.9704518739332268</c:v>
                </c:pt>
                <c:pt idx="3408">
                  <c:v>9.9684097598474111</c:v>
                </c:pt>
                <c:pt idx="3409">
                  <c:v>9.9663682730856742</c:v>
                </c:pt>
                <c:pt idx="3410">
                  <c:v>9.9643274133910626</c:v>
                </c:pt>
                <c:pt idx="3411">
                  <c:v>9.9622871805068129</c:v>
                </c:pt>
                <c:pt idx="3412">
                  <c:v>9.9602475741762522</c:v>
                </c:pt>
                <c:pt idx="3413">
                  <c:v>9.9582085941428762</c:v>
                </c:pt>
                <c:pt idx="3414">
                  <c:v>9.9561702401502625</c:v>
                </c:pt>
                <c:pt idx="3415">
                  <c:v>9.9541325119421611</c:v>
                </c:pt>
                <c:pt idx="3416">
                  <c:v>9.9520954092624443</c:v>
                </c:pt>
                <c:pt idx="3417">
                  <c:v>9.9500589318551089</c:v>
                </c:pt>
                <c:pt idx="3418">
                  <c:v>9.9480230794642779</c:v>
                </c:pt>
                <c:pt idx="3419">
                  <c:v>9.9459878518342144</c:v>
                </c:pt>
                <c:pt idx="3420">
                  <c:v>9.943953248709315</c:v>
                </c:pt>
                <c:pt idx="3421">
                  <c:v>9.9419192698340986</c:v>
                </c:pt>
                <c:pt idx="3422">
                  <c:v>9.9398859149532104</c:v>
                </c:pt>
                <c:pt idx="3423">
                  <c:v>9.9378531838114466</c:v>
                </c:pt>
                <c:pt idx="3424">
                  <c:v>9.9358210761537098</c:v>
                </c:pt>
                <c:pt idx="3425">
                  <c:v>9.9337895917250627</c:v>
                </c:pt>
                <c:pt idx="3426">
                  <c:v>9.9317587302706514</c:v>
                </c:pt>
                <c:pt idx="3427">
                  <c:v>9.9297284915358031</c:v>
                </c:pt>
                <c:pt idx="3428">
                  <c:v>9.9276988752659374</c:v>
                </c:pt>
                <c:pt idx="3429">
                  <c:v>9.9256698812066322</c:v>
                </c:pt>
                <c:pt idx="3430">
                  <c:v>9.923641509103577</c:v>
                </c:pt>
                <c:pt idx="3431">
                  <c:v>9.921613758702593</c:v>
                </c:pt>
                <c:pt idx="3432">
                  <c:v>9.9195866297496416</c:v>
                </c:pt>
                <c:pt idx="3433">
                  <c:v>9.9175601219908049</c:v>
                </c:pt>
                <c:pt idx="3434">
                  <c:v>9.915534235172295</c:v>
                </c:pt>
                <c:pt idx="3435">
                  <c:v>9.9135089690404499</c:v>
                </c:pt>
                <c:pt idx="3436">
                  <c:v>9.9114843233417478</c:v>
                </c:pt>
                <c:pt idx="3437">
                  <c:v>9.9094602978228075</c:v>
                </c:pt>
                <c:pt idx="3438">
                  <c:v>9.9074368922303311</c:v>
                </c:pt>
                <c:pt idx="3439">
                  <c:v>9.9054141063112002</c:v>
                </c:pt>
                <c:pt idx="3440">
                  <c:v>9.9033919398123942</c:v>
                </c:pt>
                <c:pt idx="3441">
                  <c:v>9.9013703924810486</c:v>
                </c:pt>
                <c:pt idx="3442">
                  <c:v>9.8993494640643913</c:v>
                </c:pt>
                <c:pt idx="3443">
                  <c:v>9.8973291543098068</c:v>
                </c:pt>
                <c:pt idx="3444">
                  <c:v>9.8953094629648124</c:v>
                </c:pt>
                <c:pt idx="3445">
                  <c:v>9.8932903897770341</c:v>
                </c:pt>
                <c:pt idx="3446">
                  <c:v>9.8912719344942346</c:v>
                </c:pt>
                <c:pt idx="3447">
                  <c:v>9.8892540968643043</c:v>
                </c:pt>
                <c:pt idx="3448">
                  <c:v>9.8872368766352743</c:v>
                </c:pt>
                <c:pt idx="3449">
                  <c:v>9.885220273555289</c:v>
                </c:pt>
                <c:pt idx="3450">
                  <c:v>9.8832042873726156</c:v>
                </c:pt>
                <c:pt idx="3451">
                  <c:v>9.8811889178356811</c:v>
                </c:pt>
                <c:pt idx="3452">
                  <c:v>9.8791741646930067</c:v>
                </c:pt>
                <c:pt idx="3453">
                  <c:v>9.8771600276932592</c:v>
                </c:pt>
                <c:pt idx="3454">
                  <c:v>9.8751465065852209</c:v>
                </c:pt>
                <c:pt idx="3455">
                  <c:v>9.8731336011178232</c:v>
                </c:pt>
                <c:pt idx="3456">
                  <c:v>9.8711213110401026</c:v>
                </c:pt>
                <c:pt idx="3457">
                  <c:v>9.8691096361012427</c:v>
                </c:pt>
                <c:pt idx="3458">
                  <c:v>9.867098576050541</c:v>
                </c:pt>
                <c:pt idx="3459">
                  <c:v>9.8650881306374245</c:v>
                </c:pt>
                <c:pt idx="3460">
                  <c:v>9.8630782996114572</c:v>
                </c:pt>
                <c:pt idx="3461">
                  <c:v>9.8610690827223237</c:v>
                </c:pt>
                <c:pt idx="3462">
                  <c:v>9.8590604797198331</c:v>
                </c:pt>
                <c:pt idx="3463">
                  <c:v>9.8570524903539241</c:v>
                </c:pt>
                <c:pt idx="3464">
                  <c:v>9.8550451143746685</c:v>
                </c:pt>
                <c:pt idx="3465">
                  <c:v>9.8530383515322608</c:v>
                </c:pt>
                <c:pt idx="3466">
                  <c:v>9.8510322015770182</c:v>
                </c:pt>
                <c:pt idx="3467">
                  <c:v>9.8490266642593962</c:v>
                </c:pt>
                <c:pt idx="3468">
                  <c:v>9.8470217393299677</c:v>
                </c:pt>
                <c:pt idx="3469">
                  <c:v>9.8450174265394352</c:v>
                </c:pt>
                <c:pt idx="3470">
                  <c:v>9.8430137256386221</c:v>
                </c:pt>
                <c:pt idx="3471">
                  <c:v>9.8410106363784919</c:v>
                </c:pt>
                <c:pt idx="3472">
                  <c:v>9.8390081585101381</c:v>
                </c:pt>
                <c:pt idx="3473">
                  <c:v>9.8370062917847463</c:v>
                </c:pt>
                <c:pt idx="3474">
                  <c:v>9.8350050359536727</c:v>
                </c:pt>
                <c:pt idx="3475">
                  <c:v>9.833004390768366</c:v>
                </c:pt>
                <c:pt idx="3476">
                  <c:v>9.8310043559804274</c:v>
                </c:pt>
                <c:pt idx="3477">
                  <c:v>9.8290049313415686</c:v>
                </c:pt>
                <c:pt idx="3478">
                  <c:v>9.8270061166036236</c:v>
                </c:pt>
                <c:pt idx="3479">
                  <c:v>9.8250079115185702</c:v>
                </c:pt>
                <c:pt idx="3480">
                  <c:v>9.8230103158384985</c:v>
                </c:pt>
                <c:pt idx="3481">
                  <c:v>9.8210133293156296</c:v>
                </c:pt>
                <c:pt idx="3482">
                  <c:v>9.8190169517023005</c:v>
                </c:pt>
                <c:pt idx="3483">
                  <c:v>9.8170211827509952</c:v>
                </c:pt>
                <c:pt idx="3484">
                  <c:v>9.81502602221431</c:v>
                </c:pt>
                <c:pt idx="3485">
                  <c:v>9.8130314698449528</c:v>
                </c:pt>
                <c:pt idx="3486">
                  <c:v>9.8110375253957898</c:v>
                </c:pt>
                <c:pt idx="3487">
                  <c:v>9.8090441886197848</c:v>
                </c:pt>
                <c:pt idx="3488">
                  <c:v>9.8070514592700526</c:v>
                </c:pt>
                <c:pt idx="3489">
                  <c:v>9.8050593370997969</c:v>
                </c:pt>
                <c:pt idx="3490">
                  <c:v>9.8030678218623812</c:v>
                </c:pt>
                <c:pt idx="3491">
                  <c:v>9.8010769133112738</c:v>
                </c:pt>
                <c:pt idx="3492">
                  <c:v>9.7990866112000852</c:v>
                </c:pt>
                <c:pt idx="3493">
                  <c:v>9.7970969152825358</c:v>
                </c:pt>
                <c:pt idx="3494">
                  <c:v>9.7951078253124706</c:v>
                </c:pt>
                <c:pt idx="3495">
                  <c:v>9.7931193410438766</c:v>
                </c:pt>
                <c:pt idx="3496">
                  <c:v>9.7911314622308492</c:v>
                </c:pt>
                <c:pt idx="3497">
                  <c:v>9.7891441886276134</c:v>
                </c:pt>
                <c:pt idx="3498">
                  <c:v>9.7871575199885132</c:v>
                </c:pt>
                <c:pt idx="3499">
                  <c:v>9.7851714560680314</c:v>
                </c:pt>
                <c:pt idx="3500">
                  <c:v>9.783185996620773</c:v>
                </c:pt>
                <c:pt idx="3501">
                  <c:v>9.7812011414014446</c:v>
                </c:pt>
                <c:pt idx="3502">
                  <c:v>9.7792168901649106</c:v>
                </c:pt>
                <c:pt idx="3503">
                  <c:v>9.7772332426661279</c:v>
                </c:pt>
                <c:pt idx="3504">
                  <c:v>9.7752501986602152</c:v>
                </c:pt>
                <c:pt idx="3505">
                  <c:v>9.7732677579023672</c:v>
                </c:pt>
                <c:pt idx="3506">
                  <c:v>9.7712859201479425</c:v>
                </c:pt>
                <c:pt idx="3507">
                  <c:v>9.7693046851524148</c:v>
                </c:pt>
                <c:pt idx="3508">
                  <c:v>9.7673240526713698</c:v>
                </c:pt>
                <c:pt idx="3509">
                  <c:v>9.7653440224605266</c:v>
                </c:pt>
                <c:pt idx="3510">
                  <c:v>9.7633645942757195</c:v>
                </c:pt>
                <c:pt idx="3511">
                  <c:v>9.7613857678729232</c:v>
                </c:pt>
                <c:pt idx="3512">
                  <c:v>9.7594075430082192</c:v>
                </c:pt>
                <c:pt idx="3513">
                  <c:v>9.7574299194378149</c:v>
                </c:pt>
                <c:pt idx="3514">
                  <c:v>9.7554528969180581</c:v>
                </c:pt>
                <c:pt idx="3515">
                  <c:v>9.7534764752053906</c:v>
                </c:pt>
                <c:pt idx="3516">
                  <c:v>9.7515006540564162</c:v>
                </c:pt>
                <c:pt idx="3517">
                  <c:v>9.7495254332278165</c:v>
                </c:pt>
                <c:pt idx="3518">
                  <c:v>9.747550812476435</c:v>
                </c:pt>
                <c:pt idx="3519">
                  <c:v>9.7455767915592109</c:v>
                </c:pt>
                <c:pt idx="3520">
                  <c:v>9.743603370233231</c:v>
                </c:pt>
                <c:pt idx="3521">
                  <c:v>9.7416305482556869</c:v>
                </c:pt>
                <c:pt idx="3522">
                  <c:v>9.7396583253838944</c:v>
                </c:pt>
                <c:pt idx="3523">
                  <c:v>9.7376867013753063</c:v>
                </c:pt>
                <c:pt idx="3524">
                  <c:v>9.7357156759874819</c:v>
                </c:pt>
                <c:pt idx="3525">
                  <c:v>9.73374524897811</c:v>
                </c:pt>
                <c:pt idx="3526">
                  <c:v>9.7317754201049986</c:v>
                </c:pt>
                <c:pt idx="3527">
                  <c:v>9.7298061891260819</c:v>
                </c:pt>
                <c:pt idx="3528">
                  <c:v>9.7278375557994323</c:v>
                </c:pt>
                <c:pt idx="3529">
                  <c:v>9.7258695198832008</c:v>
                </c:pt>
                <c:pt idx="3530">
                  <c:v>9.7239020811357104</c:v>
                </c:pt>
                <c:pt idx="3531">
                  <c:v>9.721935239315366</c:v>
                </c:pt>
                <c:pt idx="3532">
                  <c:v>9.7199689941807375</c:v>
                </c:pt>
                <c:pt idx="3533">
                  <c:v>9.7180033454904606</c:v>
                </c:pt>
                <c:pt idx="3534">
                  <c:v>9.7160382930033435</c:v>
                </c:pt>
                <c:pt idx="3535">
                  <c:v>9.7140738364782973</c:v>
                </c:pt>
                <c:pt idx="3536">
                  <c:v>9.7121099756743519</c:v>
                </c:pt>
                <c:pt idx="3537">
                  <c:v>9.7101467103506582</c:v>
                </c:pt>
                <c:pt idx="3538">
                  <c:v>9.7081840402664934</c:v>
                </c:pt>
                <c:pt idx="3539">
                  <c:v>9.7062219651812605</c:v>
                </c:pt>
                <c:pt idx="3540">
                  <c:v>9.7042604848544762</c:v>
                </c:pt>
                <c:pt idx="3541">
                  <c:v>9.7022995990457765</c:v>
                </c:pt>
                <c:pt idx="3542">
                  <c:v>9.700339307514934</c:v>
                </c:pt>
                <c:pt idx="3543">
                  <c:v>9.6983796100218189</c:v>
                </c:pt>
                <c:pt idx="3544">
                  <c:v>9.6964205063264579</c:v>
                </c:pt>
                <c:pt idx="3545">
                  <c:v>9.6944619961889522</c:v>
                </c:pt>
                <c:pt idx="3546">
                  <c:v>9.6925040793695647</c:v>
                </c:pt>
                <c:pt idx="3547">
                  <c:v>9.6905467556286524</c:v>
                </c:pt>
                <c:pt idx="3548">
                  <c:v>9.6885900247267163</c:v>
                </c:pt>
                <c:pt idx="3549">
                  <c:v>9.6866338864243637</c:v>
                </c:pt>
                <c:pt idx="3550">
                  <c:v>9.6846783404823178</c:v>
                </c:pt>
                <c:pt idx="3551">
                  <c:v>9.6827233866614399</c:v>
                </c:pt>
                <c:pt idx="3552">
                  <c:v>9.6807690247226983</c:v>
                </c:pt>
                <c:pt idx="3553">
                  <c:v>9.6788152544271888</c:v>
                </c:pt>
                <c:pt idx="3554">
                  <c:v>9.6768620755361141</c:v>
                </c:pt>
                <c:pt idx="3555">
                  <c:v>9.6749094878108171</c:v>
                </c:pt>
                <c:pt idx="3556">
                  <c:v>9.6729574910127614</c:v>
                </c:pt>
                <c:pt idx="3557">
                  <c:v>9.6710060849035031</c:v>
                </c:pt>
                <c:pt idx="3558">
                  <c:v>9.6690552692447493</c:v>
                </c:pt>
                <c:pt idx="3559">
                  <c:v>9.6671050437983066</c:v>
                </c:pt>
                <c:pt idx="3560">
                  <c:v>9.6651554083261253</c:v>
                </c:pt>
                <c:pt idx="3561">
                  <c:v>9.6632063625902411</c:v>
                </c:pt>
                <c:pt idx="3562">
                  <c:v>9.6612579063528372</c:v>
                </c:pt>
                <c:pt idx="3563">
                  <c:v>9.6593100393762157</c:v>
                </c:pt>
                <c:pt idx="3564">
                  <c:v>9.6573627614227853</c:v>
                </c:pt>
                <c:pt idx="3565">
                  <c:v>9.6554160722550808</c:v>
                </c:pt>
                <c:pt idx="3566">
                  <c:v>9.653469971635749</c:v>
                </c:pt>
                <c:pt idx="3567">
                  <c:v>9.6515244593275771</c:v>
                </c:pt>
                <c:pt idx="3568">
                  <c:v>9.6495795350934532</c:v>
                </c:pt>
                <c:pt idx="3569">
                  <c:v>9.6476351986963849</c:v>
                </c:pt>
                <c:pt idx="3570">
                  <c:v>9.6456914498995108</c:v>
                </c:pt>
                <c:pt idx="3571">
                  <c:v>9.6437482884660781</c:v>
                </c:pt>
                <c:pt idx="3572">
                  <c:v>9.6418057141594691</c:v>
                </c:pt>
                <c:pt idx="3573">
                  <c:v>9.6398637267431528</c:v>
                </c:pt>
                <c:pt idx="3574">
                  <c:v>9.6379223259807532</c:v>
                </c:pt>
                <c:pt idx="3575">
                  <c:v>9.6359815116359879</c:v>
                </c:pt>
                <c:pt idx="3576">
                  <c:v>9.6340412834727172</c:v>
                </c:pt>
                <c:pt idx="3577">
                  <c:v>9.6321016412548985</c:v>
                </c:pt>
                <c:pt idx="3578">
                  <c:v>9.6301625847466106</c:v>
                </c:pt>
                <c:pt idx="3579">
                  <c:v>9.6282241137120703</c:v>
                </c:pt>
                <c:pt idx="3580">
                  <c:v>9.6262862279155907</c:v>
                </c:pt>
                <c:pt idx="3581">
                  <c:v>9.6243489271216127</c:v>
                </c:pt>
                <c:pt idx="3582">
                  <c:v>9.6224122110946926</c:v>
                </c:pt>
                <c:pt idx="3583">
                  <c:v>9.620476079599511</c:v>
                </c:pt>
                <c:pt idx="3584">
                  <c:v>9.6185405324008766</c:v>
                </c:pt>
                <c:pt idx="3585">
                  <c:v>9.6166055692636743</c:v>
                </c:pt>
                <c:pt idx="3586">
                  <c:v>9.6146711899529631</c:v>
                </c:pt>
                <c:pt idx="3587">
                  <c:v>9.612737394233875</c:v>
                </c:pt>
                <c:pt idx="3588">
                  <c:v>9.610804181871698</c:v>
                </c:pt>
                <c:pt idx="3589">
                  <c:v>9.6088715526317952</c:v>
                </c:pt>
                <c:pt idx="3590">
                  <c:v>9.6069395062796836</c:v>
                </c:pt>
                <c:pt idx="3591">
                  <c:v>9.6050080425809892</c:v>
                </c:pt>
                <c:pt idx="3592">
                  <c:v>9.6030771613014458</c:v>
                </c:pt>
                <c:pt idx="3593">
                  <c:v>9.6011468622069138</c:v>
                </c:pt>
                <c:pt idx="3594">
                  <c:v>9.5992171450633617</c:v>
                </c:pt>
                <c:pt idx="3595">
                  <c:v>9.5972880096368929</c:v>
                </c:pt>
                <c:pt idx="3596">
                  <c:v>9.5953594556937123</c:v>
                </c:pt>
                <c:pt idx="3597">
                  <c:v>9.5934314830001455</c:v>
                </c:pt>
                <c:pt idx="3598">
                  <c:v>9.5915040913226441</c:v>
                </c:pt>
                <c:pt idx="3599">
                  <c:v>9.589577280427763</c:v>
                </c:pt>
                <c:pt idx="3600">
                  <c:v>9.5876510500821972</c:v>
                </c:pt>
                <c:pt idx="3601">
                  <c:v>9.5857254000527217</c:v>
                </c:pt>
                <c:pt idx="3602">
                  <c:v>9.5838003301062642</c:v>
                </c:pt>
                <c:pt idx="3603">
                  <c:v>9.5818758400098503</c:v>
                </c:pt>
                <c:pt idx="3604">
                  <c:v>9.5799519295306368</c:v>
                </c:pt>
                <c:pt idx="3605">
                  <c:v>9.5780285984358802</c:v>
                </c:pt>
                <c:pt idx="3606">
                  <c:v>9.5761058464929594</c:v>
                </c:pt>
                <c:pt idx="3607">
                  <c:v>9.5741836734693866</c:v>
                </c:pt>
                <c:pt idx="3608">
                  <c:v>9.5722620791327628</c:v>
                </c:pt>
                <c:pt idx="3609">
                  <c:v>9.5703410632508277</c:v>
                </c:pt>
                <c:pt idx="3610">
                  <c:v>9.5684206255914219</c:v>
                </c:pt>
                <c:pt idx="3611">
                  <c:v>9.5665007659225196</c:v>
                </c:pt>
                <c:pt idx="3612">
                  <c:v>9.5645814840121979</c:v>
                </c:pt>
                <c:pt idx="3613">
                  <c:v>9.5626627796286439</c:v>
                </c:pt>
                <c:pt idx="3614">
                  <c:v>9.5607446525401905</c:v>
                </c:pt>
                <c:pt idx="3615">
                  <c:v>9.558827102515254</c:v>
                </c:pt>
                <c:pt idx="3616">
                  <c:v>9.5569101293223859</c:v>
                </c:pt>
                <c:pt idx="3617">
                  <c:v>9.554993732730237</c:v>
                </c:pt>
                <c:pt idx="3618">
                  <c:v>9.5530779125075966</c:v>
                </c:pt>
                <c:pt idx="3619">
                  <c:v>9.551162668423359</c:v>
                </c:pt>
                <c:pt idx="3620">
                  <c:v>9.5492480002465321</c:v>
                </c:pt>
                <c:pt idx="3621">
                  <c:v>9.5473339077462374</c:v>
                </c:pt>
                <c:pt idx="3622">
                  <c:v>9.5454203906917154</c:v>
                </c:pt>
                <c:pt idx="3623">
                  <c:v>9.5435074488523277</c:v>
                </c:pt>
                <c:pt idx="3624">
                  <c:v>9.5415950819975457</c:v>
                </c:pt>
                <c:pt idx="3625">
                  <c:v>9.5396832898969475</c:v>
                </c:pt>
                <c:pt idx="3626">
                  <c:v>9.5377720723202497</c:v>
                </c:pt>
                <c:pt idx="3627">
                  <c:v>9.535861429037265</c:v>
                </c:pt>
                <c:pt idx="3628">
                  <c:v>9.5339513598179266</c:v>
                </c:pt>
                <c:pt idx="3629">
                  <c:v>9.5320418644322782</c:v>
                </c:pt>
                <c:pt idx="3630">
                  <c:v>9.5301329426504928</c:v>
                </c:pt>
                <c:pt idx="3631">
                  <c:v>9.528224594242845</c:v>
                </c:pt>
                <c:pt idx="3632">
                  <c:v>9.5263168189797245</c:v>
                </c:pt>
                <c:pt idx="3633">
                  <c:v>9.5244096166316474</c:v>
                </c:pt>
                <c:pt idx="3634">
                  <c:v>9.5225029869692328</c:v>
                </c:pt>
                <c:pt idx="3635">
                  <c:v>9.5205969297632311</c:v>
                </c:pt>
                <c:pt idx="3636">
                  <c:v>9.5186914447844746</c:v>
                </c:pt>
                <c:pt idx="3637">
                  <c:v>9.5167865318039464</c:v>
                </c:pt>
                <c:pt idx="3638">
                  <c:v>9.5148821905927203</c:v>
                </c:pt>
                <c:pt idx="3639">
                  <c:v>9.5129784209220034</c:v>
                </c:pt>
                <c:pt idx="3640">
                  <c:v>9.5110752225631003</c:v>
                </c:pt>
                <c:pt idx="3641">
                  <c:v>9.5091725952874313</c:v>
                </c:pt>
                <c:pt idx="3642">
                  <c:v>9.5072705388665497</c:v>
                </c:pt>
                <c:pt idx="3643">
                  <c:v>9.5053690530721031</c:v>
                </c:pt>
                <c:pt idx="3644">
                  <c:v>9.5034681376758599</c:v>
                </c:pt>
                <c:pt idx="3645">
                  <c:v>9.5015677924496966</c:v>
                </c:pt>
                <c:pt idx="3646">
                  <c:v>9.4996680171656145</c:v>
                </c:pt>
                <c:pt idx="3647">
                  <c:v>9.4977688115957353</c:v>
                </c:pt>
                <c:pt idx="3648">
                  <c:v>9.4958701755122643</c:v>
                </c:pt>
                <c:pt idx="3649">
                  <c:v>9.4939721086875561</c:v>
                </c:pt>
                <c:pt idx="3650">
                  <c:v>9.492074610894047</c:v>
                </c:pt>
                <c:pt idx="3651">
                  <c:v>9.4901776819043242</c:v>
                </c:pt>
                <c:pt idx="3652">
                  <c:v>9.4882813214910406</c:v>
                </c:pt>
                <c:pt idx="3653">
                  <c:v>9.4863855294270039</c:v>
                </c:pt>
                <c:pt idx="3654">
                  <c:v>9.4844903054851226</c:v>
                </c:pt>
                <c:pt idx="3655">
                  <c:v>9.4825956494384158</c:v>
                </c:pt>
                <c:pt idx="3656">
                  <c:v>9.4807015610600125</c:v>
                </c:pt>
                <c:pt idx="3657">
                  <c:v>9.4788080401231536</c:v>
                </c:pt>
                <c:pt idx="3658">
                  <c:v>9.4769150864012097</c:v>
                </c:pt>
                <c:pt idx="3659">
                  <c:v>9.475022699667651</c:v>
                </c:pt>
                <c:pt idx="3660">
                  <c:v>9.4731308796960541</c:v>
                </c:pt>
                <c:pt idx="3661">
                  <c:v>9.4712396262601306</c:v>
                </c:pt>
                <c:pt idx="3662">
                  <c:v>9.4693489391336829</c:v>
                </c:pt>
                <c:pt idx="3663">
                  <c:v>9.4674588180906465</c:v>
                </c:pt>
                <c:pt idx="3664">
                  <c:v>9.4655692629050439</c:v>
                </c:pt>
                <c:pt idx="3665">
                  <c:v>9.4636802733510361</c:v>
                </c:pt>
                <c:pt idx="3666">
                  <c:v>9.4617918492028767</c:v>
                </c:pt>
                <c:pt idx="3667">
                  <c:v>9.4599039902349542</c:v>
                </c:pt>
                <c:pt idx="3668">
                  <c:v>9.4580166962217493</c:v>
                </c:pt>
                <c:pt idx="3669">
                  <c:v>9.4561299669378567</c:v>
                </c:pt>
                <c:pt idx="3670">
                  <c:v>9.4542438021579986</c:v>
                </c:pt>
                <c:pt idx="3671">
                  <c:v>9.4523582016569989</c:v>
                </c:pt>
                <c:pt idx="3672">
                  <c:v>9.4504731652097913</c:v>
                </c:pt>
                <c:pt idx="3673">
                  <c:v>9.4485886925914215</c:v>
                </c:pt>
                <c:pt idx="3674">
                  <c:v>9.4467047835770579</c:v>
                </c:pt>
                <c:pt idx="3675">
                  <c:v>9.4448214379419806</c:v>
                </c:pt>
                <c:pt idx="3676">
                  <c:v>9.4429386554615586</c:v>
                </c:pt>
                <c:pt idx="3677">
                  <c:v>9.4410564359113032</c:v>
                </c:pt>
                <c:pt idx="3678">
                  <c:v>9.4391747790668141</c:v>
                </c:pt>
                <c:pt idx="3679">
                  <c:v>9.4372936847038265</c:v>
                </c:pt>
                <c:pt idx="3680">
                  <c:v>9.4354131525981568</c:v>
                </c:pt>
                <c:pt idx="3681">
                  <c:v>9.4335331825257569</c:v>
                </c:pt>
                <c:pt idx="3682">
                  <c:v>9.4316537742626885</c:v>
                </c:pt>
                <c:pt idx="3683">
                  <c:v>9.4297749275851181</c:v>
                </c:pt>
                <c:pt idx="3684">
                  <c:v>9.4278966422693173</c:v>
                </c:pt>
                <c:pt idx="3685">
                  <c:v>9.4260189180916782</c:v>
                </c:pt>
                <c:pt idx="3686">
                  <c:v>9.4241417548287121</c:v>
                </c:pt>
                <c:pt idx="3687">
                  <c:v>9.422265152257026</c:v>
                </c:pt>
                <c:pt idx="3688">
                  <c:v>9.420389110153339</c:v>
                </c:pt>
                <c:pt idx="3689">
                  <c:v>9.4185136282944963</c:v>
                </c:pt>
                <c:pt idx="3690">
                  <c:v>9.4166387064574373</c:v>
                </c:pt>
                <c:pt idx="3691">
                  <c:v>9.4147643444192326</c:v>
                </c:pt>
                <c:pt idx="3692">
                  <c:v>9.4128905419570312</c:v>
                </c:pt>
                <c:pt idx="3693">
                  <c:v>9.411017298848126</c:v>
                </c:pt>
                <c:pt idx="3694">
                  <c:v>9.4091446148699021</c:v>
                </c:pt>
                <c:pt idx="3695">
                  <c:v>9.4072724897998654</c:v>
                </c:pt>
                <c:pt idx="3696">
                  <c:v>9.4054009234156251</c:v>
                </c:pt>
                <c:pt idx="3697">
                  <c:v>9.4035299154949001</c:v>
                </c:pt>
                <c:pt idx="3698">
                  <c:v>9.4016594658155288</c:v>
                </c:pt>
                <c:pt idx="3699">
                  <c:v>9.3997895741554522</c:v>
                </c:pt>
                <c:pt idx="3700">
                  <c:v>9.3979202402927218</c:v>
                </c:pt>
                <c:pt idx="3701">
                  <c:v>9.3960514640054988</c:v>
                </c:pt>
                <c:pt idx="3702">
                  <c:v>9.3941832450720639</c:v>
                </c:pt>
                <c:pt idx="3703">
                  <c:v>9.3923155832708094</c:v>
                </c:pt>
                <c:pt idx="3704">
                  <c:v>9.3904484783802094</c:v>
                </c:pt>
                <c:pt idx="3705">
                  <c:v>9.3885819301788853</c:v>
                </c:pt>
                <c:pt idx="3706">
                  <c:v>9.3867159384455405</c:v>
                </c:pt>
                <c:pt idx="3707">
                  <c:v>9.384850502959015</c:v>
                </c:pt>
                <c:pt idx="3708">
                  <c:v>9.3829856234982234</c:v>
                </c:pt>
                <c:pt idx="3709">
                  <c:v>9.3811212998422189</c:v>
                </c:pt>
                <c:pt idx="3710">
                  <c:v>9.379257531770163</c:v>
                </c:pt>
                <c:pt idx="3711">
                  <c:v>9.3773943190613132</c:v>
                </c:pt>
                <c:pt idx="3712">
                  <c:v>9.3755316614950424</c:v>
                </c:pt>
                <c:pt idx="3713">
                  <c:v>9.3736695588508283</c:v>
                </c:pt>
                <c:pt idx="3714">
                  <c:v>9.3718080109082731</c:v>
                </c:pt>
                <c:pt idx="3715">
                  <c:v>9.3699470174470765</c:v>
                </c:pt>
                <c:pt idx="3716">
                  <c:v>9.3680865782470413</c:v>
                </c:pt>
                <c:pt idx="3717">
                  <c:v>9.3662266930881</c:v>
                </c:pt>
                <c:pt idx="3718">
                  <c:v>9.3643673617502721</c:v>
                </c:pt>
                <c:pt idx="3719">
                  <c:v>9.3625085840137086</c:v>
                </c:pt>
                <c:pt idx="3720">
                  <c:v>9.3606503596586421</c:v>
                </c:pt>
                <c:pt idx="3721">
                  <c:v>9.3587926884654404</c:v>
                </c:pt>
                <c:pt idx="3722">
                  <c:v>9.3569355702145636</c:v>
                </c:pt>
                <c:pt idx="3723">
                  <c:v>9.3550790046865924</c:v>
                </c:pt>
                <c:pt idx="3724">
                  <c:v>9.3532229916622072</c:v>
                </c:pt>
                <c:pt idx="3725">
                  <c:v>9.3513675309221931</c:v>
                </c:pt>
                <c:pt idx="3726">
                  <c:v>9.3495126222474649</c:v>
                </c:pt>
                <c:pt idx="3727">
                  <c:v>9.3476582654190281</c:v>
                </c:pt>
                <c:pt idx="3728">
                  <c:v>9.3458044602179982</c:v>
                </c:pt>
                <c:pt idx="3729">
                  <c:v>9.3439512064255954</c:v>
                </c:pt>
                <c:pt idx="3730">
                  <c:v>9.3420985038231628</c:v>
                </c:pt>
                <c:pt idx="3731">
                  <c:v>9.340246352192155</c:v>
                </c:pt>
                <c:pt idx="3732">
                  <c:v>9.3383947513141017</c:v>
                </c:pt>
                <c:pt idx="3733">
                  <c:v>9.3365437009706813</c:v>
                </c:pt>
                <c:pt idx="3734">
                  <c:v>9.3346932009436454</c:v>
                </c:pt>
                <c:pt idx="3735">
                  <c:v>9.3328432510148929</c:v>
                </c:pt>
                <c:pt idx="3736">
                  <c:v>9.3309938509663866</c:v>
                </c:pt>
                <c:pt idx="3737">
                  <c:v>9.3291450005802243</c:v>
                </c:pt>
                <c:pt idx="3738">
                  <c:v>9.3272966996386177</c:v>
                </c:pt>
                <c:pt idx="3739">
                  <c:v>9.3254489479238689</c:v>
                </c:pt>
                <c:pt idx="3740">
                  <c:v>9.3236017452183901</c:v>
                </c:pt>
                <c:pt idx="3741">
                  <c:v>9.3217550913047038</c:v>
                </c:pt>
                <c:pt idx="3742">
                  <c:v>9.3199089859654514</c:v>
                </c:pt>
                <c:pt idx="3743">
                  <c:v>9.3180634289833648</c:v>
                </c:pt>
                <c:pt idx="3744">
                  <c:v>9.3162184201412916</c:v>
                </c:pt>
                <c:pt idx="3745">
                  <c:v>9.3143739592221912</c:v>
                </c:pt>
                <c:pt idx="3746">
                  <c:v>9.3125300460091118</c:v>
                </c:pt>
                <c:pt idx="3747">
                  <c:v>9.3106866802852455</c:v>
                </c:pt>
                <c:pt idx="3748">
                  <c:v>9.3088438618338429</c:v>
                </c:pt>
                <c:pt idx="3749">
                  <c:v>9.3070015904383059</c:v>
                </c:pt>
                <c:pt idx="3750">
                  <c:v>9.3051598658821124</c:v>
                </c:pt>
                <c:pt idx="3751">
                  <c:v>9.3033186879488721</c:v>
                </c:pt>
                <c:pt idx="3752">
                  <c:v>9.3014780564222832</c:v>
                </c:pt>
                <c:pt idx="3753">
                  <c:v>9.2996379710861543</c:v>
                </c:pt>
                <c:pt idx="3754">
                  <c:v>9.2977984317244129</c:v>
                </c:pt>
                <c:pt idx="3755">
                  <c:v>9.2959594381210806</c:v>
                </c:pt>
                <c:pt idx="3756">
                  <c:v>9.294120990060291</c:v>
                </c:pt>
                <c:pt idx="3757">
                  <c:v>9.2922830873262736</c:v>
                </c:pt>
                <c:pt idx="3758">
                  <c:v>9.2904457297033876</c:v>
                </c:pt>
                <c:pt idx="3759">
                  <c:v>9.2886089169760808</c:v>
                </c:pt>
                <c:pt idx="3760">
                  <c:v>9.2867726489289026</c:v>
                </c:pt>
                <c:pt idx="3761">
                  <c:v>9.2849369253465337</c:v>
                </c:pt>
                <c:pt idx="3762">
                  <c:v>9.2831017460137346</c:v>
                </c:pt>
                <c:pt idx="3763">
                  <c:v>9.2812671107153975</c:v>
                </c:pt>
                <c:pt idx="3764">
                  <c:v>9.2794330192364853</c:v>
                </c:pt>
                <c:pt idx="3765">
                  <c:v>9.2775994713620982</c:v>
                </c:pt>
                <c:pt idx="3766">
                  <c:v>9.2757664668774424</c:v>
                </c:pt>
                <c:pt idx="3767">
                  <c:v>9.2739340055678134</c:v>
                </c:pt>
                <c:pt idx="3768">
                  <c:v>9.2721020872186166</c:v>
                </c:pt>
                <c:pt idx="3769">
                  <c:v>9.270270711615364</c:v>
                </c:pt>
                <c:pt idx="3770">
                  <c:v>9.2684398785436901</c:v>
                </c:pt>
                <c:pt idx="3771">
                  <c:v>9.2666095877893113</c:v>
                </c:pt>
                <c:pt idx="3772">
                  <c:v>9.2647798391380558</c:v>
                </c:pt>
                <c:pt idx="3773">
                  <c:v>9.2629506323758743</c:v>
                </c:pt>
                <c:pt idx="3774">
                  <c:v>9.2611219672888048</c:v>
                </c:pt>
                <c:pt idx="3775">
                  <c:v>9.2592938436629932</c:v>
                </c:pt>
                <c:pt idx="3776">
                  <c:v>9.2574662612846907</c:v>
                </c:pt>
                <c:pt idx="3777">
                  <c:v>9.2556392199402691</c:v>
                </c:pt>
                <c:pt idx="3778">
                  <c:v>9.2538127194161905</c:v>
                </c:pt>
                <c:pt idx="3779">
                  <c:v>9.2519867594990135</c:v>
                </c:pt>
                <c:pt idx="3780">
                  <c:v>9.250161339975433</c:v>
                </c:pt>
                <c:pt idx="3781">
                  <c:v>9.2483364606322152</c:v>
                </c:pt>
                <c:pt idx="3782">
                  <c:v>9.2465121212562593</c:v>
                </c:pt>
                <c:pt idx="3783">
                  <c:v>9.2446883216345519</c:v>
                </c:pt>
                <c:pt idx="3784">
                  <c:v>9.2428650615541859</c:v>
                </c:pt>
                <c:pt idx="3785">
                  <c:v>9.2410423408023608</c:v>
                </c:pt>
                <c:pt idx="3786">
                  <c:v>9.2392201591663952</c:v>
                </c:pt>
                <c:pt idx="3787">
                  <c:v>9.2373985164336911</c:v>
                </c:pt>
                <c:pt idx="3788">
                  <c:v>9.2355774123917627</c:v>
                </c:pt>
                <c:pt idx="3789">
                  <c:v>9.2337568468282409</c:v>
                </c:pt>
                <c:pt idx="3790">
                  <c:v>9.231936819530846</c:v>
                </c:pt>
                <c:pt idx="3791">
                  <c:v>9.2301173302874062</c:v>
                </c:pt>
                <c:pt idx="3792">
                  <c:v>9.228298378885853</c:v>
                </c:pt>
                <c:pt idx="3793">
                  <c:v>9.226479965114228</c:v>
                </c:pt>
                <c:pt idx="3794">
                  <c:v>9.2246620887606916</c:v>
                </c:pt>
                <c:pt idx="3795">
                  <c:v>9.2228447496134613</c:v>
                </c:pt>
                <c:pt idx="3796">
                  <c:v>9.2210279474609145</c:v>
                </c:pt>
                <c:pt idx="3797">
                  <c:v>9.2192116820914887</c:v>
                </c:pt>
                <c:pt idx="3798">
                  <c:v>9.2173959532937673</c:v>
                </c:pt>
                <c:pt idx="3799">
                  <c:v>9.2155807608563904</c:v>
                </c:pt>
                <c:pt idx="3800">
                  <c:v>9.2137661045681352</c:v>
                </c:pt>
                <c:pt idx="3801">
                  <c:v>9.211951984217885</c:v>
                </c:pt>
                <c:pt idx="3802">
                  <c:v>9.2101383995946051</c:v>
                </c:pt>
                <c:pt idx="3803">
                  <c:v>9.2083253504873799</c:v>
                </c:pt>
                <c:pt idx="3804">
                  <c:v>9.2065128366853877</c:v>
                </c:pt>
                <c:pt idx="3805">
                  <c:v>9.2047008579779277</c:v>
                </c:pt>
                <c:pt idx="3806">
                  <c:v>9.2028894141543809</c:v>
                </c:pt>
                <c:pt idx="3807">
                  <c:v>9.2010785050042454</c:v>
                </c:pt>
                <c:pt idx="3808">
                  <c:v>9.199268130317126</c:v>
                </c:pt>
                <c:pt idx="3809">
                  <c:v>9.1974582898827126</c:v>
                </c:pt>
                <c:pt idx="3810">
                  <c:v>9.1956489834908304</c:v>
                </c:pt>
                <c:pt idx="3811">
                  <c:v>9.1938402109313682</c:v>
                </c:pt>
                <c:pt idx="3812">
                  <c:v>9.1920319719943482</c:v>
                </c:pt>
                <c:pt idx="3813">
                  <c:v>9.1902242664698814</c:v>
                </c:pt>
                <c:pt idx="3814">
                  <c:v>9.1884170941481944</c:v>
                </c:pt>
                <c:pt idx="3815">
                  <c:v>9.1866104548196041</c:v>
                </c:pt>
                <c:pt idx="3816">
                  <c:v>9.1848043482745272</c:v>
                </c:pt>
                <c:pt idx="3817">
                  <c:v>9.182998774303508</c:v>
                </c:pt>
                <c:pt idx="3818">
                  <c:v>9.1811937326971673</c:v>
                </c:pt>
                <c:pt idx="3819">
                  <c:v>9.1793892232462433</c:v>
                </c:pt>
                <c:pt idx="3820">
                  <c:v>9.1775852457415645</c:v>
                </c:pt>
                <c:pt idx="3821">
                  <c:v>9.1757817999740752</c:v>
                </c:pt>
                <c:pt idx="3822">
                  <c:v>9.1739788857348259</c:v>
                </c:pt>
                <c:pt idx="3823">
                  <c:v>9.1721765028149456</c:v>
                </c:pt>
                <c:pt idx="3824">
                  <c:v>9.1703746510056945</c:v>
                </c:pt>
                <c:pt idx="3825">
                  <c:v>9.1685733300984094</c:v>
                </c:pt>
                <c:pt idx="3826">
                  <c:v>9.1667725398845601</c:v>
                </c:pt>
                <c:pt idx="3827">
                  <c:v>9.1649722801556823</c:v>
                </c:pt>
                <c:pt idx="3828">
                  <c:v>9.1631725507034432</c:v>
                </c:pt>
                <c:pt idx="3829">
                  <c:v>9.1613733513196021</c:v>
                </c:pt>
                <c:pt idx="3830">
                  <c:v>9.1595746817960215</c:v>
                </c:pt>
                <c:pt idx="3831">
                  <c:v>9.1577765419246582</c:v>
                </c:pt>
                <c:pt idx="3832">
                  <c:v>9.1559789314975806</c:v>
                </c:pt>
                <c:pt idx="3833">
                  <c:v>9.1541818503069603</c:v>
                </c:pt>
                <c:pt idx="3834">
                  <c:v>9.1523852981450649</c:v>
                </c:pt>
                <c:pt idx="3835">
                  <c:v>9.1505892748042594</c:v>
                </c:pt>
                <c:pt idx="3836">
                  <c:v>9.1487937800770283</c:v>
                </c:pt>
                <c:pt idx="3837">
                  <c:v>9.1469988137559355</c:v>
                </c:pt>
                <c:pt idx="3838">
                  <c:v>9.1452043756336732</c:v>
                </c:pt>
                <c:pt idx="3839">
                  <c:v>9.1434104655030009</c:v>
                </c:pt>
                <c:pt idx="3840">
                  <c:v>9.1416170831568131</c:v>
                </c:pt>
                <c:pt idx="3841">
                  <c:v>9.1398242283880826</c:v>
                </c:pt>
                <c:pt idx="3842">
                  <c:v>9.1380319009899011</c:v>
                </c:pt>
                <c:pt idx="3843">
                  <c:v>9.1362401007554492</c:v>
                </c:pt>
                <c:pt idx="3844">
                  <c:v>9.1344488274780069</c:v>
                </c:pt>
                <c:pt idx="3845">
                  <c:v>9.1326580809509714</c:v>
                </c:pt>
                <c:pt idx="3846">
                  <c:v>9.1308678609678271</c:v>
                </c:pt>
                <c:pt idx="3847">
                  <c:v>9.1290781673221648</c:v>
                </c:pt>
                <c:pt idx="3848">
                  <c:v>9.1272889998076696</c:v>
                </c:pt>
                <c:pt idx="3849">
                  <c:v>9.1255003582181384</c:v>
                </c:pt>
                <c:pt idx="3850">
                  <c:v>9.123712242347473</c:v>
                </c:pt>
                <c:pt idx="3851">
                  <c:v>9.1219246519896497</c:v>
                </c:pt>
                <c:pt idx="3852">
                  <c:v>9.1201375869387764</c:v>
                </c:pt>
                <c:pt idx="3853">
                  <c:v>9.1183510469890372</c:v>
                </c:pt>
                <c:pt idx="3854">
                  <c:v>9.1165650319347478</c:v>
                </c:pt>
                <c:pt idx="3855">
                  <c:v>9.1147795415702806</c:v>
                </c:pt>
                <c:pt idx="3856">
                  <c:v>9.1129945756901503</c:v>
                </c:pt>
                <c:pt idx="3857">
                  <c:v>9.1112101340889531</c:v>
                </c:pt>
                <c:pt idx="3858">
                  <c:v>9.1094262165613884</c:v>
                </c:pt>
                <c:pt idx="3859">
                  <c:v>9.1076428229022515</c:v>
                </c:pt>
                <c:pt idx="3860">
                  <c:v>9.1058599529064406</c:v>
                </c:pt>
                <c:pt idx="3861">
                  <c:v>9.1040776063689623</c:v>
                </c:pt>
                <c:pt idx="3862">
                  <c:v>9.1022957830849158</c:v>
                </c:pt>
                <c:pt idx="3863">
                  <c:v>9.1005144828494977</c:v>
                </c:pt>
                <c:pt idx="3864">
                  <c:v>9.0987337054580113</c:v>
                </c:pt>
                <c:pt idx="3865">
                  <c:v>9.0969534507058576</c:v>
                </c:pt>
                <c:pt idx="3866">
                  <c:v>9.0951737183885477</c:v>
                </c:pt>
                <c:pt idx="3867">
                  <c:v>9.0933945083016603</c:v>
                </c:pt>
                <c:pt idx="3868">
                  <c:v>9.0916158202409179</c:v>
                </c:pt>
                <c:pt idx="3869">
                  <c:v>9.0898376540021069</c:v>
                </c:pt>
                <c:pt idx="3870">
                  <c:v>9.0880600093811399</c:v>
                </c:pt>
                <c:pt idx="3871">
                  <c:v>9.0862828861740113</c:v>
                </c:pt>
                <c:pt idx="3872">
                  <c:v>9.0845062841768183</c:v>
                </c:pt>
                <c:pt idx="3873">
                  <c:v>9.0827302031857702</c:v>
                </c:pt>
                <c:pt idx="3874">
                  <c:v>9.0809546429971615</c:v>
                </c:pt>
                <c:pt idx="3875">
                  <c:v>9.0791796034073897</c:v>
                </c:pt>
                <c:pt idx="3876">
                  <c:v>9.0774050842129501</c:v>
                </c:pt>
                <c:pt idx="3877">
                  <c:v>9.0756310852104463</c:v>
                </c:pt>
                <c:pt idx="3878">
                  <c:v>9.0738576061965883</c:v>
                </c:pt>
                <c:pt idx="3879">
                  <c:v>9.0720846469681451</c:v>
                </c:pt>
                <c:pt idx="3880">
                  <c:v>9.0703122073220364</c:v>
                </c:pt>
                <c:pt idx="3881">
                  <c:v>9.0685402870552387</c:v>
                </c:pt>
                <c:pt idx="3882">
                  <c:v>9.0667688859648674</c:v>
                </c:pt>
                <c:pt idx="3883">
                  <c:v>9.064998003848098</c:v>
                </c:pt>
                <c:pt idx="3884">
                  <c:v>9.0632276405022267</c:v>
                </c:pt>
                <c:pt idx="3885">
                  <c:v>9.0614577957246514</c:v>
                </c:pt>
                <c:pt idx="3886">
                  <c:v>9.0596884693128601</c:v>
                </c:pt>
                <c:pt idx="3887">
                  <c:v>9.0579196610644424</c:v>
                </c:pt>
                <c:pt idx="3888">
                  <c:v>9.0561513707770764</c:v>
                </c:pt>
                <c:pt idx="3889">
                  <c:v>9.0543835982485614</c:v>
                </c:pt>
                <c:pt idx="3890">
                  <c:v>9.0526163432767781</c:v>
                </c:pt>
                <c:pt idx="3891">
                  <c:v>9.0508496056597068</c:v>
                </c:pt>
                <c:pt idx="3892">
                  <c:v>9.0490833851954378</c:v>
                </c:pt>
                <c:pt idx="3893">
                  <c:v>9.0473176816821432</c:v>
                </c:pt>
                <c:pt idx="3894">
                  <c:v>9.0455524949181179</c:v>
                </c:pt>
                <c:pt idx="3895">
                  <c:v>9.0437878247017149</c:v>
                </c:pt>
                <c:pt idx="3896">
                  <c:v>9.0420236708314334</c:v>
                </c:pt>
                <c:pt idx="3897">
                  <c:v>9.0402600331058327</c:v>
                </c:pt>
                <c:pt idx="3898">
                  <c:v>9.0384969113235964</c:v>
                </c:pt>
                <c:pt idx="3899">
                  <c:v>9.0367343052834883</c:v>
                </c:pt>
                <c:pt idx="3900">
                  <c:v>9.034972214784375</c:v>
                </c:pt>
                <c:pt idx="3901">
                  <c:v>9.0332106396252332</c:v>
                </c:pt>
                <c:pt idx="3902">
                  <c:v>9.0314495796051233</c:v>
                </c:pt>
                <c:pt idx="3903">
                  <c:v>9.0296890345232068</c:v>
                </c:pt>
                <c:pt idx="3904">
                  <c:v>9.0279290041787377</c:v>
                </c:pt>
                <c:pt idx="3905">
                  <c:v>9.0261694883710835</c:v>
                </c:pt>
                <c:pt idx="3906">
                  <c:v>9.0244104868997077</c:v>
                </c:pt>
                <c:pt idx="3907">
                  <c:v>9.0226519995641432</c:v>
                </c:pt>
                <c:pt idx="3908">
                  <c:v>9.0208940261640596</c:v>
                </c:pt>
                <c:pt idx="3909">
                  <c:v>9.0191365664991938</c:v>
                </c:pt>
                <c:pt idx="3910">
                  <c:v>9.017379620369411</c:v>
                </c:pt>
                <c:pt idx="3911">
                  <c:v>9.0156231875746311</c:v>
                </c:pt>
                <c:pt idx="3912">
                  <c:v>9.0138672679149074</c:v>
                </c:pt>
                <c:pt idx="3913">
                  <c:v>9.0121118611903803</c:v>
                </c:pt>
                <c:pt idx="3914">
                  <c:v>9.0103569672012878</c:v>
                </c:pt>
                <c:pt idx="3915">
                  <c:v>9.0086025857479601</c:v>
                </c:pt>
                <c:pt idx="3916">
                  <c:v>9.0068487166308202</c:v>
                </c:pt>
                <c:pt idx="3917">
                  <c:v>9.0050953596504097</c:v>
                </c:pt>
                <c:pt idx="3918">
                  <c:v>9.0033425146073469</c:v>
                </c:pt>
                <c:pt idx="3919">
                  <c:v>9.0015901813023511</c:v>
                </c:pt>
                <c:pt idx="3920">
                  <c:v>8.9998383595362448</c:v>
                </c:pt>
                <c:pt idx="3921">
                  <c:v>8.9980870491099427</c:v>
                </c:pt>
                <c:pt idx="3922">
                  <c:v>8.9963362498244592</c:v>
                </c:pt>
                <c:pt idx="3923">
                  <c:v>8.9945859614808938</c:v>
                </c:pt>
                <c:pt idx="3924">
                  <c:v>8.9928361838804669</c:v>
                </c:pt>
                <c:pt idx="3925">
                  <c:v>8.9910869168244698</c:v>
                </c:pt>
                <c:pt idx="3926">
                  <c:v>8.9893381601143094</c:v>
                </c:pt>
                <c:pt idx="3927">
                  <c:v>8.9875899135514814</c:v>
                </c:pt>
                <c:pt idx="3928">
                  <c:v>8.9858421769375685</c:v>
                </c:pt>
                <c:pt idx="3929">
                  <c:v>8.9840949500742724</c:v>
                </c:pt>
                <c:pt idx="3930">
                  <c:v>8.982348232763373</c:v>
                </c:pt>
                <c:pt idx="3931">
                  <c:v>8.9806020248067497</c:v>
                </c:pt>
                <c:pt idx="3932">
                  <c:v>8.9788563260063796</c:v>
                </c:pt>
                <c:pt idx="3933">
                  <c:v>8.977111136164341</c:v>
                </c:pt>
                <c:pt idx="3934">
                  <c:v>8.9753664550828027</c:v>
                </c:pt>
                <c:pt idx="3935">
                  <c:v>8.9736222825640262</c:v>
                </c:pt>
                <c:pt idx="3936">
                  <c:v>8.9718786184103827</c:v>
                </c:pt>
                <c:pt idx="3937">
                  <c:v>8.9701354624243272</c:v>
                </c:pt>
                <c:pt idx="3938">
                  <c:v>8.9683928144084124</c:v>
                </c:pt>
                <c:pt idx="3939">
                  <c:v>8.9666506741652849</c:v>
                </c:pt>
                <c:pt idx="3940">
                  <c:v>8.9649090414976911</c:v>
                </c:pt>
                <c:pt idx="3941">
                  <c:v>8.963167916208489</c:v>
                </c:pt>
                <c:pt idx="3942">
                  <c:v>8.9614272981005954</c:v>
                </c:pt>
                <c:pt idx="3943">
                  <c:v>8.9596871869770531</c:v>
                </c:pt>
                <c:pt idx="3944">
                  <c:v>8.9579475826409887</c:v>
                </c:pt>
                <c:pt idx="3945">
                  <c:v>8.9562084848956296</c:v>
                </c:pt>
                <c:pt idx="3946">
                  <c:v>8.9544698935442941</c:v>
                </c:pt>
                <c:pt idx="3947">
                  <c:v>8.9527318083903911</c:v>
                </c:pt>
                <c:pt idx="3948">
                  <c:v>8.9509942292374447</c:v>
                </c:pt>
                <c:pt idx="3949">
                  <c:v>8.9492571558890521</c:v>
                </c:pt>
                <c:pt idx="3950">
                  <c:v>8.9475205881489135</c:v>
                </c:pt>
                <c:pt idx="3951">
                  <c:v>8.9457845258208231</c:v>
                </c:pt>
                <c:pt idx="3952">
                  <c:v>8.9440489687086853</c:v>
                </c:pt>
                <c:pt idx="3953">
                  <c:v>8.9423139166164738</c:v>
                </c:pt>
                <c:pt idx="3954">
                  <c:v>8.940579369348276</c:v>
                </c:pt>
                <c:pt idx="3955">
                  <c:v>8.9388453267082699</c:v>
                </c:pt>
                <c:pt idx="3956">
                  <c:v>8.9371117885007205</c:v>
                </c:pt>
                <c:pt idx="3957">
                  <c:v>8.9353787545300083</c:v>
                </c:pt>
                <c:pt idx="3958">
                  <c:v>8.9336462246005759</c:v>
                </c:pt>
                <c:pt idx="3959">
                  <c:v>8.9319141985169974</c:v>
                </c:pt>
                <c:pt idx="3960">
                  <c:v>8.9301826760839074</c:v>
                </c:pt>
                <c:pt idx="3961">
                  <c:v>8.9284516571060646</c:v>
                </c:pt>
                <c:pt idx="3962">
                  <c:v>8.9267211413883061</c:v>
                </c:pt>
                <c:pt idx="3963">
                  <c:v>8.9249911287355612</c:v>
                </c:pt>
                <c:pt idx="3964">
                  <c:v>8.923261618952866</c:v>
                </c:pt>
                <c:pt idx="3965">
                  <c:v>8.9215326118453415</c:v>
                </c:pt>
                <c:pt idx="3966">
                  <c:v>8.9198041072182068</c:v>
                </c:pt>
                <c:pt idx="3967">
                  <c:v>8.9180761048767696</c:v>
                </c:pt>
                <c:pt idx="3968">
                  <c:v>8.9163486046264389</c:v>
                </c:pt>
                <c:pt idx="3969">
                  <c:v>8.9146216062727266</c:v>
                </c:pt>
                <c:pt idx="3970">
                  <c:v>8.9128951096212088</c:v>
                </c:pt>
                <c:pt idx="3971">
                  <c:v>8.9111691144775911</c:v>
                </c:pt>
                <c:pt idx="3972">
                  <c:v>8.9094436206476413</c:v>
                </c:pt>
                <c:pt idx="3973">
                  <c:v>8.9077186279372604</c:v>
                </c:pt>
                <c:pt idx="3974">
                  <c:v>8.9059941361523904</c:v>
                </c:pt>
                <c:pt idx="3975">
                  <c:v>8.9042701450991135</c:v>
                </c:pt>
                <c:pt idx="3976">
                  <c:v>8.9025466545835901</c:v>
                </c:pt>
                <c:pt idx="3977">
                  <c:v>8.9008236644120693</c:v>
                </c:pt>
                <c:pt idx="3978">
                  <c:v>8.8991011743908981</c:v>
                </c:pt>
                <c:pt idx="3979">
                  <c:v>8.8973791843265122</c:v>
                </c:pt>
                <c:pt idx="3980">
                  <c:v>8.8956576940254521</c:v>
                </c:pt>
                <c:pt idx="3981">
                  <c:v>8.8939367032943437</c:v>
                </c:pt>
                <c:pt idx="3982">
                  <c:v>8.8922162119399033</c:v>
                </c:pt>
                <c:pt idx="3983">
                  <c:v>8.8904962197689521</c:v>
                </c:pt>
                <c:pt idx="3984">
                  <c:v>8.8887767265883877</c:v>
                </c:pt>
                <c:pt idx="3985">
                  <c:v>8.887057732205232</c:v>
                </c:pt>
                <c:pt idx="3986">
                  <c:v>8.8853392364265531</c:v>
                </c:pt>
                <c:pt idx="3987">
                  <c:v>8.8836212390595577</c:v>
                </c:pt>
                <c:pt idx="3988">
                  <c:v>8.8819037399115146</c:v>
                </c:pt>
                <c:pt idx="3989">
                  <c:v>8.8801867387898081</c:v>
                </c:pt>
                <c:pt idx="3990">
                  <c:v>8.8784702355019025</c:v>
                </c:pt>
                <c:pt idx="3991">
                  <c:v>8.8767542298553508</c:v>
                </c:pt>
                <c:pt idx="3992">
                  <c:v>8.8750387216578162</c:v>
                </c:pt>
                <c:pt idx="3993">
                  <c:v>8.8733237107170417</c:v>
                </c:pt>
                <c:pt idx="3994">
                  <c:v>8.871609196840863</c:v>
                </c:pt>
                <c:pt idx="3995">
                  <c:v>8.8698951798372114</c:v>
                </c:pt>
                <c:pt idx="3996">
                  <c:v>8.8681816595141107</c:v>
                </c:pt>
                <c:pt idx="3997">
                  <c:v>8.8664686356796913</c:v>
                </c:pt>
                <c:pt idx="3998">
                  <c:v>8.8647561081421458</c:v>
                </c:pt>
                <c:pt idx="3999">
                  <c:v>8.8630440767097873</c:v>
                </c:pt>
                <c:pt idx="4000">
                  <c:v>8.8613325411910022</c:v>
                </c:pt>
                <c:pt idx="4001">
                  <c:v>8.8596215013942885</c:v>
                </c:pt>
                <c:pt idx="4002">
                  <c:v>8.8579109571282206</c:v>
                </c:pt>
                <c:pt idx="4003">
                  <c:v>8.8562009082014654</c:v>
                </c:pt>
                <c:pt idx="4004">
                  <c:v>8.8544913544227981</c:v>
                </c:pt>
                <c:pt idx="4005">
                  <c:v>8.852782295601072</c:v>
                </c:pt>
                <c:pt idx="4006">
                  <c:v>8.8510737315452364</c:v>
                </c:pt>
                <c:pt idx="4007">
                  <c:v>8.849365662064324</c:v>
                </c:pt>
                <c:pt idx="4008">
                  <c:v>8.8476580869674777</c:v>
                </c:pt>
                <c:pt idx="4009">
                  <c:v>8.8459510060639293</c:v>
                </c:pt>
                <c:pt idx="4010">
                  <c:v>8.8442444191629797</c:v>
                </c:pt>
                <c:pt idx="4011">
                  <c:v>8.8425383260740507</c:v>
                </c:pt>
                <c:pt idx="4012">
                  <c:v>8.8408327266066351</c:v>
                </c:pt>
                <c:pt idx="4013">
                  <c:v>8.8391276205703395</c:v>
                </c:pt>
                <c:pt idx="4014">
                  <c:v>8.8374230077748326</c:v>
                </c:pt>
                <c:pt idx="4015">
                  <c:v>8.8357188880298985</c:v>
                </c:pt>
                <c:pt idx="4016">
                  <c:v>8.8340152611454084</c:v>
                </c:pt>
                <c:pt idx="4017">
                  <c:v>8.8323121269313223</c:v>
                </c:pt>
                <c:pt idx="4018">
                  <c:v>8.8306094851976891</c:v>
                </c:pt>
                <c:pt idx="4019">
                  <c:v>8.8289073357546499</c:v>
                </c:pt>
                <c:pt idx="4020">
                  <c:v>8.8272056784124473</c:v>
                </c:pt>
                <c:pt idx="4021">
                  <c:v>8.8255045129814</c:v>
                </c:pt>
                <c:pt idx="4022">
                  <c:v>8.8238038392719247</c:v>
                </c:pt>
                <c:pt idx="4023">
                  <c:v>8.8221036570945373</c:v>
                </c:pt>
                <c:pt idx="4024">
                  <c:v>8.8204039662598319</c:v>
                </c:pt>
                <c:pt idx="4025">
                  <c:v>8.8187047665785112</c:v>
                </c:pt>
                <c:pt idx="4026">
                  <c:v>8.8170060578613381</c:v>
                </c:pt>
                <c:pt idx="4027">
                  <c:v>8.8153078399192033</c:v>
                </c:pt>
                <c:pt idx="4028">
                  <c:v>8.8136101125630582</c:v>
                </c:pt>
                <c:pt idx="4029">
                  <c:v>8.8119128756039711</c:v>
                </c:pt>
                <c:pt idx="4030">
                  <c:v>8.8102161288530816</c:v>
                </c:pt>
                <c:pt idx="4031">
                  <c:v>8.8085198721216251</c:v>
                </c:pt>
                <c:pt idx="4032">
                  <c:v>8.8068241052209402</c:v>
                </c:pt>
                <c:pt idx="4033">
                  <c:v>8.8051288279624362</c:v>
                </c:pt>
                <c:pt idx="4034">
                  <c:v>8.8034340401576276</c:v>
                </c:pt>
                <c:pt idx="4035">
                  <c:v>8.8017397416181105</c:v>
                </c:pt>
                <c:pt idx="4036">
                  <c:v>8.8000459321555784</c:v>
                </c:pt>
                <c:pt idx="4037">
                  <c:v>8.7983526115818229</c:v>
                </c:pt>
                <c:pt idx="4038">
                  <c:v>8.7966597797086994</c:v>
                </c:pt>
                <c:pt idx="4039">
                  <c:v>8.7949674363481822</c:v>
                </c:pt>
                <c:pt idx="4040">
                  <c:v>8.7932755813123187</c:v>
                </c:pt>
                <c:pt idx="4041">
                  <c:v>8.7915842144132625</c:v>
                </c:pt>
                <c:pt idx="4042">
                  <c:v>8.7898933354632334</c:v>
                </c:pt>
                <c:pt idx="4043">
                  <c:v>8.7882029442745608</c:v>
                </c:pt>
                <c:pt idx="4044">
                  <c:v>8.7865130406596652</c:v>
                </c:pt>
                <c:pt idx="4045">
                  <c:v>8.7848236244310502</c:v>
                </c:pt>
                <c:pt idx="4046">
                  <c:v>8.7831346954013068</c:v>
                </c:pt>
                <c:pt idx="4047">
                  <c:v>8.7814462533831161</c:v>
                </c:pt>
                <c:pt idx="4048">
                  <c:v>8.7797582981892628</c:v>
                </c:pt>
                <c:pt idx="4049">
                  <c:v>8.7780708296326058</c:v>
                </c:pt>
                <c:pt idx="4050">
                  <c:v>8.7763838475260929</c:v>
                </c:pt>
                <c:pt idx="4051">
                  <c:v>8.774697351682784</c:v>
                </c:pt>
                <c:pt idx="4052">
                  <c:v>8.7730113419158009</c:v>
                </c:pt>
                <c:pt idx="4053">
                  <c:v>8.7713258180383828</c:v>
                </c:pt>
                <c:pt idx="4054">
                  <c:v>8.7696407798638241</c:v>
                </c:pt>
                <c:pt idx="4055">
                  <c:v>8.7679562272055414</c:v>
                </c:pt>
                <c:pt idx="4056">
                  <c:v>8.766272159877019</c:v>
                </c:pt>
                <c:pt idx="4057">
                  <c:v>8.7645885776918497</c:v>
                </c:pt>
                <c:pt idx="4058">
                  <c:v>8.7629054804637025</c:v>
                </c:pt>
                <c:pt idx="4059">
                  <c:v>8.76122286800633</c:v>
                </c:pt>
                <c:pt idx="4060">
                  <c:v>8.7595407401335965</c:v>
                </c:pt>
                <c:pt idx="4061">
                  <c:v>8.7578590966594358</c:v>
                </c:pt>
                <c:pt idx="4062">
                  <c:v>8.7561779373978776</c:v>
                </c:pt>
                <c:pt idx="4063">
                  <c:v>8.7544972621630368</c:v>
                </c:pt>
                <c:pt idx="4064">
                  <c:v>8.7528170707691313</c:v>
                </c:pt>
                <c:pt idx="4065">
                  <c:v>8.7511373630304519</c:v>
                </c:pt>
                <c:pt idx="4066">
                  <c:v>8.7494581387613799</c:v>
                </c:pt>
                <c:pt idx="4067">
                  <c:v>8.7477793977764033</c:v>
                </c:pt>
                <c:pt idx="4068">
                  <c:v>8.7461011398900741</c:v>
                </c:pt>
                <c:pt idx="4069">
                  <c:v>8.7444233649170613</c:v>
                </c:pt>
                <c:pt idx="4070">
                  <c:v>8.7427460726720856</c:v>
                </c:pt>
                <c:pt idx="4071">
                  <c:v>8.7410692629699884</c:v>
                </c:pt>
                <c:pt idx="4072">
                  <c:v>8.7393929356256965</c:v>
                </c:pt>
                <c:pt idx="4073">
                  <c:v>8.7377170904542112</c:v>
                </c:pt>
                <c:pt idx="4074">
                  <c:v>8.7360417272706297</c:v>
                </c:pt>
                <c:pt idx="4075">
                  <c:v>8.7343668458901345</c:v>
                </c:pt>
                <c:pt idx="4076">
                  <c:v>8.7326924461280093</c:v>
                </c:pt>
                <c:pt idx="4077">
                  <c:v>8.7310185277996091</c:v>
                </c:pt>
                <c:pt idx="4078">
                  <c:v>8.7293450907203844</c:v>
                </c:pt>
                <c:pt idx="4079">
                  <c:v>8.7276721347058821</c:v>
                </c:pt>
                <c:pt idx="4080">
                  <c:v>8.7259996595717251</c:v>
                </c:pt>
                <c:pt idx="4081">
                  <c:v>8.7243276651336341</c:v>
                </c:pt>
                <c:pt idx="4082">
                  <c:v>8.722656151207401</c:v>
                </c:pt>
                <c:pt idx="4083">
                  <c:v>8.7209851176089366</c:v>
                </c:pt>
                <c:pt idx="4084">
                  <c:v>8.719314564154212</c:v>
                </c:pt>
                <c:pt idx="4085">
                  <c:v>8.7176444906592927</c:v>
                </c:pt>
                <c:pt idx="4086">
                  <c:v>8.7159748969403488</c:v>
                </c:pt>
                <c:pt idx="4087">
                  <c:v>8.7143057828136126</c:v>
                </c:pt>
                <c:pt idx="4088">
                  <c:v>8.7126371480954266</c:v>
                </c:pt>
                <c:pt idx="4089">
                  <c:v>8.710968992602206</c:v>
                </c:pt>
                <c:pt idx="4090">
                  <c:v>8.709301316150464</c:v>
                </c:pt>
                <c:pt idx="4091">
                  <c:v>8.7076341185567898</c:v>
                </c:pt>
                <c:pt idx="4092">
                  <c:v>8.7059673996378795</c:v>
                </c:pt>
                <c:pt idx="4093">
                  <c:v>8.7043011592104982</c:v>
                </c:pt>
                <c:pt idx="4094">
                  <c:v>8.7026353970915036</c:v>
                </c:pt>
                <c:pt idx="4095">
                  <c:v>8.700970113097851</c:v>
                </c:pt>
                <c:pt idx="4096">
                  <c:v>8.6993053070465685</c:v>
                </c:pt>
                <c:pt idx="4097">
                  <c:v>8.6976409787547837</c:v>
                </c:pt>
                <c:pt idx="4098">
                  <c:v>8.6959771280397007</c:v>
                </c:pt>
                <c:pt idx="4099">
                  <c:v>8.6943137547186176</c:v>
                </c:pt>
                <c:pt idx="4100">
                  <c:v>8.6926508586089355</c:v>
                </c:pt>
                <c:pt idx="4101">
                  <c:v>8.6909884395281036</c:v>
                </c:pt>
                <c:pt idx="4102">
                  <c:v>8.6893264972936937</c:v>
                </c:pt>
                <c:pt idx="4103">
                  <c:v>8.6876650317233448</c:v>
                </c:pt>
                <c:pt idx="4104">
                  <c:v>8.6860040426348082</c:v>
                </c:pt>
                <c:pt idx="4105">
                  <c:v>8.6843435298458811</c:v>
                </c:pt>
                <c:pt idx="4106">
                  <c:v>8.6826834931744834</c:v>
                </c:pt>
                <c:pt idx="4107">
                  <c:v>8.6810239324386149</c:v>
                </c:pt>
                <c:pt idx="4108">
                  <c:v>8.6793648474563501</c:v>
                </c:pt>
                <c:pt idx="4109">
                  <c:v>8.6777062380458609</c:v>
                </c:pt>
                <c:pt idx="4110">
                  <c:v>8.6760481040253978</c:v>
                </c:pt>
                <c:pt idx="4111">
                  <c:v>8.6743904452133123</c:v>
                </c:pt>
                <c:pt idx="4112">
                  <c:v>8.6727332614280304</c:v>
                </c:pt>
                <c:pt idx="4113">
                  <c:v>8.67107655248806</c:v>
                </c:pt>
                <c:pt idx="4114">
                  <c:v>8.6694203182120155</c:v>
                </c:pt>
                <c:pt idx="4115">
                  <c:v>8.6677645584185772</c:v>
                </c:pt>
                <c:pt idx="4116">
                  <c:v>8.6661092729265352</c:v>
                </c:pt>
                <c:pt idx="4117">
                  <c:v>8.6644544615547296</c:v>
                </c:pt>
                <c:pt idx="4118">
                  <c:v>8.6628001241221284</c:v>
                </c:pt>
                <c:pt idx="4119">
                  <c:v>8.6611462604477527</c:v>
                </c:pt>
                <c:pt idx="4120">
                  <c:v>8.6594928703507357</c:v>
                </c:pt>
                <c:pt idx="4121">
                  <c:v>8.6578399536502832</c:v>
                </c:pt>
                <c:pt idx="4122">
                  <c:v>8.6561875101656796</c:v>
                </c:pt>
                <c:pt idx="4123">
                  <c:v>8.6545355397163171</c:v>
                </c:pt>
                <c:pt idx="4124">
                  <c:v>8.6528840421216575</c:v>
                </c:pt>
                <c:pt idx="4125">
                  <c:v>8.6512330172012533</c:v>
                </c:pt>
                <c:pt idx="4126">
                  <c:v>8.6495824647747419</c:v>
                </c:pt>
                <c:pt idx="4127">
                  <c:v>8.6479323846618481</c:v>
                </c:pt>
                <c:pt idx="4128">
                  <c:v>8.6462827766823924</c:v>
                </c:pt>
                <c:pt idx="4129">
                  <c:v>8.6446336406562541</c:v>
                </c:pt>
                <c:pt idx="4130">
                  <c:v>8.6429849764034294</c:v>
                </c:pt>
                <c:pt idx="4131">
                  <c:v>8.641336783743979</c:v>
                </c:pt>
                <c:pt idx="4132">
                  <c:v>8.6396890624980678</c:v>
                </c:pt>
                <c:pt idx="4133">
                  <c:v>8.6380418124859215</c:v>
                </c:pt>
                <c:pt idx="4134">
                  <c:v>8.6363950335278687</c:v>
                </c:pt>
                <c:pt idx="4135">
                  <c:v>8.6347487254443305</c:v>
                </c:pt>
                <c:pt idx="4136">
                  <c:v>8.6331028880557952</c:v>
                </c:pt>
                <c:pt idx="4137">
                  <c:v>8.631457521182849</c:v>
                </c:pt>
                <c:pt idx="4138">
                  <c:v>8.6298126246461528</c:v>
                </c:pt>
                <c:pt idx="4139">
                  <c:v>8.6281681982664686</c:v>
                </c:pt>
                <c:pt idx="4140">
                  <c:v>8.6265242418646295</c:v>
                </c:pt>
                <c:pt idx="4141">
                  <c:v>8.6248807552615574</c:v>
                </c:pt>
                <c:pt idx="4142">
                  <c:v>8.6232377382782701</c:v>
                </c:pt>
                <c:pt idx="4143">
                  <c:v>8.6215951907358495</c:v>
                </c:pt>
                <c:pt idx="4144">
                  <c:v>8.6199531124554927</c:v>
                </c:pt>
                <c:pt idx="4145">
                  <c:v>8.618311503258445</c:v>
                </c:pt>
                <c:pt idx="4146">
                  <c:v>8.6166703629660706</c:v>
                </c:pt>
                <c:pt idx="4147">
                  <c:v>8.6150296913997941</c:v>
                </c:pt>
                <c:pt idx="4148">
                  <c:v>8.6133894883811433</c:v>
                </c:pt>
                <c:pt idx="4149">
                  <c:v>8.6117497537317202</c:v>
                </c:pt>
                <c:pt idx="4150">
                  <c:v>8.6101104872732126</c:v>
                </c:pt>
                <c:pt idx="4151">
                  <c:v>8.6084716888273984</c:v>
                </c:pt>
                <c:pt idx="4152">
                  <c:v>8.6068333582161358</c:v>
                </c:pt>
                <c:pt idx="4153">
                  <c:v>8.6051954952613681</c:v>
                </c:pt>
                <c:pt idx="4154">
                  <c:v>8.6035580997851167</c:v>
                </c:pt>
                <c:pt idx="4155">
                  <c:v>8.6019211716095061</c:v>
                </c:pt>
                <c:pt idx="4156">
                  <c:v>8.600284710556739</c:v>
                </c:pt>
                <c:pt idx="4157">
                  <c:v>8.5986487164490804</c:v>
                </c:pt>
                <c:pt idx="4158">
                  <c:v>8.5970131891089103</c:v>
                </c:pt>
                <c:pt idx="4159">
                  <c:v>8.5953781283586732</c:v>
                </c:pt>
                <c:pt idx="4160">
                  <c:v>8.5937435340209163</c:v>
                </c:pt>
                <c:pt idx="4161">
                  <c:v>8.5921094059182437</c:v>
                </c:pt>
                <c:pt idx="4162">
                  <c:v>8.5904757438733679</c:v>
                </c:pt>
                <c:pt idx="4163">
                  <c:v>8.5888425477090848</c:v>
                </c:pt>
                <c:pt idx="4164">
                  <c:v>8.587209817248258</c:v>
                </c:pt>
                <c:pt idx="4165">
                  <c:v>8.5855775523138504</c:v>
                </c:pt>
                <c:pt idx="4166">
                  <c:v>8.5839457527288925</c:v>
                </c:pt>
                <c:pt idx="4167">
                  <c:v>8.5823144183165265</c:v>
                </c:pt>
                <c:pt idx="4168">
                  <c:v>8.5806835488999518</c:v>
                </c:pt>
                <c:pt idx="4169">
                  <c:v>8.579053144302458</c:v>
                </c:pt>
                <c:pt idx="4170">
                  <c:v>8.5774232043474345</c:v>
                </c:pt>
                <c:pt idx="4171">
                  <c:v>8.575793728858331</c:v>
                </c:pt>
                <c:pt idx="4172">
                  <c:v>8.574164717658709</c:v>
                </c:pt>
                <c:pt idx="4173">
                  <c:v>8.5725361705721763</c:v>
                </c:pt>
                <c:pt idx="4174">
                  <c:v>8.5709080874224579</c:v>
                </c:pt>
                <c:pt idx="4175">
                  <c:v>8.5692804680333463</c:v>
                </c:pt>
                <c:pt idx="4176">
                  <c:v>8.5676533122287246</c:v>
                </c:pt>
                <c:pt idx="4177">
                  <c:v>8.5660266198325594</c:v>
                </c:pt>
                <c:pt idx="4178">
                  <c:v>8.5644003906688848</c:v>
                </c:pt>
                <c:pt idx="4179">
                  <c:v>8.5627746245618468</c:v>
                </c:pt>
                <c:pt idx="4180">
                  <c:v>8.5611493213356518</c:v>
                </c:pt>
                <c:pt idx="4181">
                  <c:v>8.5595244808145985</c:v>
                </c:pt>
                <c:pt idx="4182">
                  <c:v>8.5579001028230621</c:v>
                </c:pt>
                <c:pt idx="4183">
                  <c:v>8.5562761871855155</c:v>
                </c:pt>
                <c:pt idx="4184">
                  <c:v>8.5546527337265097</c:v>
                </c:pt>
                <c:pt idx="4185">
                  <c:v>8.5530297422706596</c:v>
                </c:pt>
                <c:pt idx="4186">
                  <c:v>8.5514072126426921</c:v>
                </c:pt>
                <c:pt idx="4187">
                  <c:v>8.549785144667398</c:v>
                </c:pt>
                <c:pt idx="4188">
                  <c:v>8.5481635381696677</c:v>
                </c:pt>
                <c:pt idx="4189">
                  <c:v>8.5465423929744464</c:v>
                </c:pt>
                <c:pt idx="4190">
                  <c:v>8.5449217089067879</c:v>
                </c:pt>
                <c:pt idx="4191">
                  <c:v>8.5433014857918312</c:v>
                </c:pt>
                <c:pt idx="4192">
                  <c:v>8.5416817234547793</c:v>
                </c:pt>
                <c:pt idx="4193">
                  <c:v>8.5400624217209256</c:v>
                </c:pt>
                <c:pt idx="4194">
                  <c:v>8.5384435804156471</c:v>
                </c:pt>
                <c:pt idx="4195">
                  <c:v>8.5368251993644115</c:v>
                </c:pt>
                <c:pt idx="4196">
                  <c:v>8.5352072783927557</c:v>
                </c:pt>
                <c:pt idx="4197">
                  <c:v>8.5335898173263018</c:v>
                </c:pt>
                <c:pt idx="4198">
                  <c:v>8.531972815990768</c:v>
                </c:pt>
                <c:pt idx="4199">
                  <c:v>8.5303562742119361</c:v>
                </c:pt>
                <c:pt idx="4200">
                  <c:v>8.5287401918156931</c:v>
                </c:pt>
                <c:pt idx="4201">
                  <c:v>8.5271245686279737</c:v>
                </c:pt>
                <c:pt idx="4202">
                  <c:v>8.5255094044748319</c:v>
                </c:pt>
                <c:pt idx="4203">
                  <c:v>8.5238946991823799</c:v>
                </c:pt>
                <c:pt idx="4204">
                  <c:v>8.5222804525768279</c:v>
                </c:pt>
                <c:pt idx="4205">
                  <c:v>8.5206666644844571</c:v>
                </c:pt>
                <c:pt idx="4206">
                  <c:v>8.5190533347316304</c:v>
                </c:pt>
                <c:pt idx="4207">
                  <c:v>8.5174404631448066</c:v>
                </c:pt>
                <c:pt idx="4208">
                  <c:v>8.5158280495505121</c:v>
                </c:pt>
                <c:pt idx="4209">
                  <c:v>8.5142160937753637</c:v>
                </c:pt>
                <c:pt idx="4210">
                  <c:v>8.5126045956460477</c:v>
                </c:pt>
                <c:pt idx="4211">
                  <c:v>8.5109935549893496</c:v>
                </c:pt>
                <c:pt idx="4212">
                  <c:v>8.509382971632137</c:v>
                </c:pt>
                <c:pt idx="4213">
                  <c:v>8.5077728454013357</c:v>
                </c:pt>
                <c:pt idx="4214">
                  <c:v>8.5061631761239784</c:v>
                </c:pt>
                <c:pt idx="4215">
                  <c:v>8.5045539636271652</c:v>
                </c:pt>
                <c:pt idx="4216">
                  <c:v>8.5029452077380974</c:v>
                </c:pt>
                <c:pt idx="4217">
                  <c:v>8.5013369082840224</c:v>
                </c:pt>
                <c:pt idx="4218">
                  <c:v>8.4997290650922999</c:v>
                </c:pt>
                <c:pt idx="4219">
                  <c:v>8.4981216779903708</c:v>
                </c:pt>
                <c:pt idx="4220">
                  <c:v>8.4965147468057403</c:v>
                </c:pt>
                <c:pt idx="4221">
                  <c:v>8.494908271366004</c:v>
                </c:pt>
                <c:pt idx="4222">
                  <c:v>8.4933022514988323</c:v>
                </c:pt>
                <c:pt idx="4223">
                  <c:v>8.4916966870319985</c:v>
                </c:pt>
                <c:pt idx="4224">
                  <c:v>8.490091577793331</c:v>
                </c:pt>
                <c:pt idx="4225">
                  <c:v>8.4884869236107505</c:v>
                </c:pt>
                <c:pt idx="4226">
                  <c:v>8.4868827243122666</c:v>
                </c:pt>
                <c:pt idx="4227">
                  <c:v>8.4852789797259582</c:v>
                </c:pt>
                <c:pt idx="4228">
                  <c:v>8.4836756896799912</c:v>
                </c:pt>
                <c:pt idx="4229">
                  <c:v>8.4820728540026025</c:v>
                </c:pt>
                <c:pt idx="4230">
                  <c:v>8.4804704725221356</c:v>
                </c:pt>
                <c:pt idx="4231">
                  <c:v>8.4788685450669821</c:v>
                </c:pt>
                <c:pt idx="4232">
                  <c:v>8.4772670714656435</c:v>
                </c:pt>
                <c:pt idx="4233">
                  <c:v>8.4756660515466837</c:v>
                </c:pt>
                <c:pt idx="4234">
                  <c:v>8.4740654851387536</c:v>
                </c:pt>
                <c:pt idx="4235">
                  <c:v>8.4724653720705874</c:v>
                </c:pt>
                <c:pt idx="4236">
                  <c:v>8.4708657121709994</c:v>
                </c:pt>
                <c:pt idx="4237">
                  <c:v>8.4692665052688785</c:v>
                </c:pt>
                <c:pt idx="4238">
                  <c:v>8.4676677511931953</c:v>
                </c:pt>
                <c:pt idx="4239">
                  <c:v>8.4660694497730145</c:v>
                </c:pt>
                <c:pt idx="4240">
                  <c:v>8.4644716008374701</c:v>
                </c:pt>
                <c:pt idx="4241">
                  <c:v>8.4628742042157672</c:v>
                </c:pt>
                <c:pt idx="4242">
                  <c:v>8.4612772597372174</c:v>
                </c:pt>
                <c:pt idx="4243">
                  <c:v>8.4596807672311893</c:v>
                </c:pt>
                <c:pt idx="4244">
                  <c:v>8.4580847265271437</c:v>
                </c:pt>
                <c:pt idx="4245">
                  <c:v>8.4564891374546125</c:v>
                </c:pt>
                <c:pt idx="4246">
                  <c:v>8.4548939998432218</c:v>
                </c:pt>
                <c:pt idx="4247">
                  <c:v>8.4532993135226757</c:v>
                </c:pt>
                <c:pt idx="4248">
                  <c:v>8.4517050783227354</c:v>
                </c:pt>
                <c:pt idx="4249">
                  <c:v>8.4501112940732757</c:v>
                </c:pt>
                <c:pt idx="4250">
                  <c:v>8.448517960604228</c:v>
                </c:pt>
                <c:pt idx="4251">
                  <c:v>8.4469250777456182</c:v>
                </c:pt>
                <c:pt idx="4252">
                  <c:v>8.4453326453275448</c:v>
                </c:pt>
                <c:pt idx="4253">
                  <c:v>8.443740663180181</c:v>
                </c:pt>
                <c:pt idx="4254">
                  <c:v>8.4421491311337942</c:v>
                </c:pt>
                <c:pt idx="4255">
                  <c:v>8.4405580490187262</c:v>
                </c:pt>
                <c:pt idx="4256">
                  <c:v>8.4389674166653919</c:v>
                </c:pt>
                <c:pt idx="4257">
                  <c:v>8.4373772339042876</c:v>
                </c:pt>
                <c:pt idx="4258">
                  <c:v>8.4357875005660006</c:v>
                </c:pt>
                <c:pt idx="4259">
                  <c:v>8.4341982164811888</c:v>
                </c:pt>
                <c:pt idx="4260">
                  <c:v>8.4326093814805834</c:v>
                </c:pt>
                <c:pt idx="4261">
                  <c:v>8.4310209953950164</c:v>
                </c:pt>
                <c:pt idx="4262">
                  <c:v>8.4294330580553734</c:v>
                </c:pt>
                <c:pt idx="4263">
                  <c:v>8.4278455692926499</c:v>
                </c:pt>
                <c:pt idx="4264">
                  <c:v>8.4262585289378844</c:v>
                </c:pt>
                <c:pt idx="4265">
                  <c:v>8.4246719368222251</c:v>
                </c:pt>
                <c:pt idx="4266">
                  <c:v>8.423085792776881</c:v>
                </c:pt>
                <c:pt idx="4267">
                  <c:v>8.4215000966331566</c:v>
                </c:pt>
                <c:pt idx="4268">
                  <c:v>8.419914848222426</c:v>
                </c:pt>
                <c:pt idx="4269">
                  <c:v>8.4183300473761378</c:v>
                </c:pt>
                <c:pt idx="4270">
                  <c:v>8.4167456939258347</c:v>
                </c:pt>
                <c:pt idx="4271">
                  <c:v>8.4151617877031253</c:v>
                </c:pt>
                <c:pt idx="4272">
                  <c:v>8.413578328539705</c:v>
                </c:pt>
                <c:pt idx="4273">
                  <c:v>8.4119953162673387</c:v>
                </c:pt>
                <c:pt idx="4274">
                  <c:v>8.4104127507178834</c:v>
                </c:pt>
                <c:pt idx="4275">
                  <c:v>8.4088306317232746</c:v>
                </c:pt>
                <c:pt idx="4276">
                  <c:v>8.407248959115508</c:v>
                </c:pt>
                <c:pt idx="4277">
                  <c:v>8.4056677327266822</c:v>
                </c:pt>
                <c:pt idx="4278">
                  <c:v>8.4040869523889565</c:v>
                </c:pt>
                <c:pt idx="4279">
                  <c:v>8.4025066179345895</c:v>
                </c:pt>
                <c:pt idx="4280">
                  <c:v>8.4009267291958896</c:v>
                </c:pt>
                <c:pt idx="4281">
                  <c:v>8.399347286005268</c:v>
                </c:pt>
                <c:pt idx="4282">
                  <c:v>8.3977682881952109</c:v>
                </c:pt>
                <c:pt idx="4283">
                  <c:v>8.3961897355982789</c:v>
                </c:pt>
                <c:pt idx="4284">
                  <c:v>8.3946116280471053</c:v>
                </c:pt>
                <c:pt idx="4285">
                  <c:v>8.3930339653744088</c:v>
                </c:pt>
                <c:pt idx="4286">
                  <c:v>8.3914567474129935</c:v>
                </c:pt>
                <c:pt idx="4287">
                  <c:v>8.3898799739957308</c:v>
                </c:pt>
                <c:pt idx="4288">
                  <c:v>8.3883036449555703</c:v>
                </c:pt>
                <c:pt idx="4289">
                  <c:v>8.3867277601255541</c:v>
                </c:pt>
                <c:pt idx="4290">
                  <c:v>8.3851523193387827</c:v>
                </c:pt>
                <c:pt idx="4291">
                  <c:v>8.3835773224284598</c:v>
                </c:pt>
                <c:pt idx="4292">
                  <c:v>8.3820027692278369</c:v>
                </c:pt>
                <c:pt idx="4293">
                  <c:v>8.3804286595702671</c:v>
                </c:pt>
                <c:pt idx="4294">
                  <c:v>8.3788549932891723</c:v>
                </c:pt>
                <c:pt idx="4295">
                  <c:v>8.3772817702180618</c:v>
                </c:pt>
                <c:pt idx="4296">
                  <c:v>8.3757089901905104</c:v>
                </c:pt>
                <c:pt idx="4297">
                  <c:v>8.3741366530401713</c:v>
                </c:pt>
                <c:pt idx="4298">
                  <c:v>8.3725647586007916</c:v>
                </c:pt>
                <c:pt idx="4299">
                  <c:v>8.3709933067061808</c:v>
                </c:pt>
                <c:pt idx="4300">
                  <c:v>8.3694222971902317</c:v>
                </c:pt>
                <c:pt idx="4301">
                  <c:v>8.3678517298869135</c:v>
                </c:pt>
                <c:pt idx="4302">
                  <c:v>8.3662816046302737</c:v>
                </c:pt>
                <c:pt idx="4303">
                  <c:v>8.3647119212544503</c:v>
                </c:pt>
                <c:pt idx="4304">
                  <c:v>8.3631426795936292</c:v>
                </c:pt>
                <c:pt idx="4305">
                  <c:v>8.3615738794821048</c:v>
                </c:pt>
                <c:pt idx="4306">
                  <c:v>8.3600055207542283</c:v>
                </c:pt>
                <c:pt idx="4307">
                  <c:v>8.3584376032444503</c:v>
                </c:pt>
                <c:pt idx="4308">
                  <c:v>8.3568701267872676</c:v>
                </c:pt>
                <c:pt idx="4309">
                  <c:v>8.3553030912172837</c:v>
                </c:pt>
                <c:pt idx="4310">
                  <c:v>8.3537364963691694</c:v>
                </c:pt>
                <c:pt idx="4311">
                  <c:v>8.3521703420776685</c:v>
                </c:pt>
                <c:pt idx="4312">
                  <c:v>8.3506046281776047</c:v>
                </c:pt>
                <c:pt idx="4313">
                  <c:v>8.3490393545038799</c:v>
                </c:pt>
                <c:pt idx="4314">
                  <c:v>8.3474745208914776</c:v>
                </c:pt>
                <c:pt idx="4315">
                  <c:v>8.3459101271754559</c:v>
                </c:pt>
                <c:pt idx="4316">
                  <c:v>8.3443461731909387</c:v>
                </c:pt>
                <c:pt idx="4317">
                  <c:v>8.3427826587731495</c:v>
                </c:pt>
                <c:pt idx="4318">
                  <c:v>8.3412195837573666</c:v>
                </c:pt>
                <c:pt idx="4319">
                  <c:v>8.3396569479789733</c:v>
                </c:pt>
                <c:pt idx="4320">
                  <c:v>8.3380947512733883</c:v>
                </c:pt>
                <c:pt idx="4321">
                  <c:v>8.3365329934761476</c:v>
                </c:pt>
                <c:pt idx="4322">
                  <c:v>8.3349716744228388</c:v>
                </c:pt>
                <c:pt idx="4323">
                  <c:v>8.3334107939491471</c:v>
                </c:pt>
                <c:pt idx="4324">
                  <c:v>8.3318503518908162</c:v>
                </c:pt>
                <c:pt idx="4325">
                  <c:v>8.3302903480836701</c:v>
                </c:pt>
                <c:pt idx="4326">
                  <c:v>8.328730782363623</c:v>
                </c:pt>
                <c:pt idx="4327">
                  <c:v>8.3271716545666497</c:v>
                </c:pt>
                <c:pt idx="4328">
                  <c:v>8.3256129645288102</c:v>
                </c:pt>
                <c:pt idx="4329">
                  <c:v>8.3240547120862338</c:v>
                </c:pt>
                <c:pt idx="4330">
                  <c:v>8.322496897075137</c:v>
                </c:pt>
                <c:pt idx="4331">
                  <c:v>8.3209395193318159</c:v>
                </c:pt>
                <c:pt idx="4332">
                  <c:v>8.3193825786926183</c:v>
                </c:pt>
                <c:pt idx="4333">
                  <c:v>8.317826074993997</c:v>
                </c:pt>
                <c:pt idx="4334">
                  <c:v>8.3162700080724647</c:v>
                </c:pt>
                <c:pt idx="4335">
                  <c:v>8.3147143777646253</c:v>
                </c:pt>
                <c:pt idx="4336">
                  <c:v>8.3131591839071319</c:v>
                </c:pt>
                <c:pt idx="4337">
                  <c:v>8.311604426336741</c:v>
                </c:pt>
                <c:pt idx="4338">
                  <c:v>8.31005010489028</c:v>
                </c:pt>
                <c:pt idx="4339">
                  <c:v>8.3084962194046454</c:v>
                </c:pt>
                <c:pt idx="4340">
                  <c:v>8.3069427697168106</c:v>
                </c:pt>
                <c:pt idx="4341">
                  <c:v>8.3053897556638248</c:v>
                </c:pt>
                <c:pt idx="4342">
                  <c:v>8.3038371770828228</c:v>
                </c:pt>
                <c:pt idx="4343">
                  <c:v>8.3022850338110068</c:v>
                </c:pt>
                <c:pt idx="4344">
                  <c:v>8.3007333256856537</c:v>
                </c:pt>
                <c:pt idx="4345">
                  <c:v>8.2991820525441238</c:v>
                </c:pt>
                <c:pt idx="4346">
                  <c:v>8.2976312142238466</c:v>
                </c:pt>
                <c:pt idx="4347">
                  <c:v>8.2960808105623389</c:v>
                </c:pt>
                <c:pt idx="4348">
                  <c:v>8.2945308413971688</c:v>
                </c:pt>
                <c:pt idx="4349">
                  <c:v>8.2929813065660092</c:v>
                </c:pt>
                <c:pt idx="4350">
                  <c:v>8.2914322059065864</c:v>
                </c:pt>
                <c:pt idx="4351">
                  <c:v>8.2898835392567225</c:v>
                </c:pt>
                <c:pt idx="4352">
                  <c:v>8.2883353064542984</c:v>
                </c:pt>
                <c:pt idx="4353">
                  <c:v>8.2867875073372765</c:v>
                </c:pt>
                <c:pt idx="4354">
                  <c:v>8.2852401417436976</c:v>
                </c:pt>
                <c:pt idx="4355">
                  <c:v>8.2836932095116769</c:v>
                </c:pt>
                <c:pt idx="4356">
                  <c:v>8.2821467104794024</c:v>
                </c:pt>
                <c:pt idx="4357">
                  <c:v>8.2806006444851352</c:v>
                </c:pt>
                <c:pt idx="4358">
                  <c:v>8.2790550113672197</c:v>
                </c:pt>
                <c:pt idx="4359">
                  <c:v>8.2775098109640837</c:v>
                </c:pt>
                <c:pt idx="4360">
                  <c:v>8.2759650431141978</c:v>
                </c:pt>
                <c:pt idx="4361">
                  <c:v>8.2744207076561427</c:v>
                </c:pt>
                <c:pt idx="4362">
                  <c:v>8.2728768044285523</c:v>
                </c:pt>
                <c:pt idx="4363">
                  <c:v>8.2713333332701584</c:v>
                </c:pt>
                <c:pt idx="4364">
                  <c:v>8.2697902940197334</c:v>
                </c:pt>
                <c:pt idx="4365">
                  <c:v>8.2682476865161583</c:v>
                </c:pt>
                <c:pt idx="4366">
                  <c:v>8.266705510598376</c:v>
                </c:pt>
                <c:pt idx="4367">
                  <c:v>8.2651637661054007</c:v>
                </c:pt>
                <c:pt idx="4368">
                  <c:v>8.26362245287633</c:v>
                </c:pt>
                <c:pt idx="4369">
                  <c:v>8.2620815707503219</c:v>
                </c:pt>
                <c:pt idx="4370">
                  <c:v>8.2605411195666321</c:v>
                </c:pt>
                <c:pt idx="4371">
                  <c:v>8.2590010991645713</c:v>
                </c:pt>
                <c:pt idx="4372">
                  <c:v>8.257461509383532</c:v>
                </c:pt>
                <c:pt idx="4373">
                  <c:v>8.2559223500629866</c:v>
                </c:pt>
                <c:pt idx="4374">
                  <c:v>8.2543836210424733</c:v>
                </c:pt>
                <c:pt idx="4375">
                  <c:v>8.2528453221616189</c:v>
                </c:pt>
                <c:pt idx="4376">
                  <c:v>8.2513074532600985</c:v>
                </c:pt>
                <c:pt idx="4377">
                  <c:v>8.2497700141776935</c:v>
                </c:pt>
                <c:pt idx="4378">
                  <c:v>8.2482330047542352</c:v>
                </c:pt>
                <c:pt idx="4379">
                  <c:v>8.2466964248296488</c:v>
                </c:pt>
                <c:pt idx="4380">
                  <c:v>8.2451602742439203</c:v>
                </c:pt>
                <c:pt idx="4381">
                  <c:v>8.2436245528371099</c:v>
                </c:pt>
                <c:pt idx="4382">
                  <c:v>8.2420892604493652</c:v>
                </c:pt>
                <c:pt idx="4383">
                  <c:v>8.2405543969208974</c:v>
                </c:pt>
                <c:pt idx="4384">
                  <c:v>8.2390199620919944</c:v>
                </c:pt>
                <c:pt idx="4385">
                  <c:v>8.2374859558030149</c:v>
                </c:pt>
                <c:pt idx="4386">
                  <c:v>8.235952377894403</c:v>
                </c:pt>
                <c:pt idx="4387">
                  <c:v>8.2344192282066651</c:v>
                </c:pt>
                <c:pt idx="4388">
                  <c:v>8.2328865065803853</c:v>
                </c:pt>
                <c:pt idx="4389">
                  <c:v>8.23135421285623</c:v>
                </c:pt>
                <c:pt idx="4390">
                  <c:v>8.2298223468749274</c:v>
                </c:pt>
                <c:pt idx="4391">
                  <c:v>8.2282909084772857</c:v>
                </c:pt>
                <c:pt idx="4392">
                  <c:v>8.2267598975041842</c:v>
                </c:pt>
                <c:pt idx="4393">
                  <c:v>8.2252293137965822</c:v>
                </c:pt>
                <c:pt idx="4394">
                  <c:v>8.2236991571955134</c:v>
                </c:pt>
                <c:pt idx="4395">
                  <c:v>8.2221694275420774</c:v>
                </c:pt>
                <c:pt idx="4396">
                  <c:v>8.2206401246774519</c:v>
                </c:pt>
                <c:pt idx="4397">
                  <c:v>8.2191112484428839</c:v>
                </c:pt>
                <c:pt idx="4398">
                  <c:v>8.2175827986797074</c:v>
                </c:pt>
                <c:pt idx="4399">
                  <c:v>8.2160547752293169</c:v>
                </c:pt>
                <c:pt idx="4400">
                  <c:v>8.2145271779331797</c:v>
                </c:pt>
                <c:pt idx="4401">
                  <c:v>8.2130000066328535</c:v>
                </c:pt>
                <c:pt idx="4402">
                  <c:v>8.2114732611699548</c:v>
                </c:pt>
                <c:pt idx="4403">
                  <c:v>8.2099469413861712</c:v>
                </c:pt>
                <c:pt idx="4404">
                  <c:v>8.2084210471232719</c:v>
                </c:pt>
                <c:pt idx="4405">
                  <c:v>8.2068955782231043</c:v>
                </c:pt>
                <c:pt idx="4406">
                  <c:v>8.2053705345275763</c:v>
                </c:pt>
                <c:pt idx="4407">
                  <c:v>8.2038459158786754</c:v>
                </c:pt>
                <c:pt idx="4408">
                  <c:v>8.2023217221184677</c:v>
                </c:pt>
                <c:pt idx="4409">
                  <c:v>8.2007979530890811</c:v>
                </c:pt>
                <c:pt idx="4410">
                  <c:v>8.1992746086327344</c:v>
                </c:pt>
                <c:pt idx="4411">
                  <c:v>8.1977516885916923</c:v>
                </c:pt>
                <c:pt idx="4412">
                  <c:v>8.1962291928083211</c:v>
                </c:pt>
                <c:pt idx="4413">
                  <c:v>8.1947071211250417</c:v>
                </c:pt>
                <c:pt idx="4414">
                  <c:v>8.1931854733843608</c:v>
                </c:pt>
                <c:pt idx="4415">
                  <c:v>8.1916642494288485</c:v>
                </c:pt>
                <c:pt idx="4416">
                  <c:v>8.19014344910115</c:v>
                </c:pt>
                <c:pt idx="4417">
                  <c:v>8.1886230722439866</c:v>
                </c:pt>
                <c:pt idx="4418">
                  <c:v>8.1871031187001542</c:v>
                </c:pt>
                <c:pt idx="4419">
                  <c:v>8.1855835883125181</c:v>
                </c:pt>
                <c:pt idx="4420">
                  <c:v>8.1840644809240057</c:v>
                </c:pt>
                <c:pt idx="4421">
                  <c:v>8.1825457963776387</c:v>
                </c:pt>
                <c:pt idx="4422">
                  <c:v>8.1810275345165095</c:v>
                </c:pt>
                <c:pt idx="4423">
                  <c:v>8.1795096951837571</c:v>
                </c:pt>
                <c:pt idx="4424">
                  <c:v>8.1779922782226215</c:v>
                </c:pt>
                <c:pt idx="4425">
                  <c:v>8.1764752834764014</c:v>
                </c:pt>
                <c:pt idx="4426">
                  <c:v>8.1749587107884825</c:v>
                </c:pt>
                <c:pt idx="4427">
                  <c:v>8.1734425600022913</c:v>
                </c:pt>
                <c:pt idx="4428">
                  <c:v>8.1719268309613664</c:v>
                </c:pt>
                <c:pt idx="4429">
                  <c:v>8.170411523509296</c:v>
                </c:pt>
                <c:pt idx="4430">
                  <c:v>8.1688966374897429</c:v>
                </c:pt>
                <c:pt idx="4431">
                  <c:v>8.1673821727464517</c:v>
                </c:pt>
                <c:pt idx="4432">
                  <c:v>8.1658681291232185</c:v>
                </c:pt>
                <c:pt idx="4433">
                  <c:v>8.1643545064639422</c:v>
                </c:pt>
                <c:pt idx="4434">
                  <c:v>8.1628413046125701</c:v>
                </c:pt>
                <c:pt idx="4435">
                  <c:v>8.1613285234131236</c:v>
                </c:pt>
                <c:pt idx="4436">
                  <c:v>8.1598161627097152</c:v>
                </c:pt>
                <c:pt idx="4437">
                  <c:v>8.1583042223465068</c:v>
                </c:pt>
                <c:pt idx="4438">
                  <c:v>8.1567927021677509</c:v>
                </c:pt>
                <c:pt idx="4439">
                  <c:v>8.1552816020177517</c:v>
                </c:pt>
                <c:pt idx="4440">
                  <c:v>8.1537709217409091</c:v>
                </c:pt>
                <c:pt idx="4441">
                  <c:v>8.1522606611816713</c:v>
                </c:pt>
                <c:pt idx="4442">
                  <c:v>8.150750820184582</c:v>
                </c:pt>
                <c:pt idx="4443">
                  <c:v>8.149241398594242</c:v>
                </c:pt>
                <c:pt idx="4444">
                  <c:v>8.1477323962553214</c:v>
                </c:pt>
                <c:pt idx="4445">
                  <c:v>8.146223813012579</c:v>
                </c:pt>
                <c:pt idx="4446">
                  <c:v>8.144715648710827</c:v>
                </c:pt>
                <c:pt idx="4447">
                  <c:v>8.1432079031949591</c:v>
                </c:pt>
                <c:pt idx="4448">
                  <c:v>8.1417005763099333</c:v>
                </c:pt>
                <c:pt idx="4449">
                  <c:v>8.1401936679007925</c:v>
                </c:pt>
                <c:pt idx="4450">
                  <c:v>8.1386871778126491</c:v>
                </c:pt>
                <c:pt idx="4451">
                  <c:v>8.1371811058906651</c:v>
                </c:pt>
                <c:pt idx="4452">
                  <c:v>8.135675451980104</c:v>
                </c:pt>
                <c:pt idx="4453">
                  <c:v>8.1341702159262788</c:v>
                </c:pt>
                <c:pt idx="4454">
                  <c:v>8.1326653975745966</c:v>
                </c:pt>
                <c:pt idx="4455">
                  <c:v>8.1311609967705021</c:v>
                </c:pt>
                <c:pt idx="4456">
                  <c:v>8.1296570133595427</c:v>
                </c:pt>
                <c:pt idx="4457">
                  <c:v>8.12815344718733</c:v>
                </c:pt>
                <c:pt idx="4458">
                  <c:v>8.1266502980995394</c:v>
                </c:pt>
                <c:pt idx="4459">
                  <c:v>8.1251475659419228</c:v>
                </c:pt>
                <c:pt idx="4460">
                  <c:v>8.1236452505602905</c:v>
                </c:pt>
                <c:pt idx="4461">
                  <c:v>8.1221433518005526</c:v>
                </c:pt>
                <c:pt idx="4462">
                  <c:v>8.1206418695086651</c:v>
                </c:pt>
                <c:pt idx="4463">
                  <c:v>8.1191408035306587</c:v>
                </c:pt>
                <c:pt idx="4464">
                  <c:v>8.1176401537126495</c:v>
                </c:pt>
                <c:pt idx="4465">
                  <c:v>8.1161399199008084</c:v>
                </c:pt>
                <c:pt idx="4466">
                  <c:v>8.1146401019413918</c:v>
                </c:pt>
                <c:pt idx="4467">
                  <c:v>8.1131406996807058</c:v>
                </c:pt>
                <c:pt idx="4468">
                  <c:v>8.1116417129651559</c:v>
                </c:pt>
                <c:pt idx="4469">
                  <c:v>8.110143141641192</c:v>
                </c:pt>
                <c:pt idx="4470">
                  <c:v>8.1086449855553546</c:v>
                </c:pt>
                <c:pt idx="4471">
                  <c:v>8.1071472445542447</c:v>
                </c:pt>
                <c:pt idx="4472">
                  <c:v>8.1056499184845325</c:v>
                </c:pt>
                <c:pt idx="4473">
                  <c:v>8.1041530071929717</c:v>
                </c:pt>
                <c:pt idx="4474">
                  <c:v>8.102656510526371</c:v>
                </c:pt>
                <c:pt idx="4475">
                  <c:v>8.101160428331621</c:v>
                </c:pt>
                <c:pt idx="4476">
                  <c:v>8.0996647604556742</c:v>
                </c:pt>
                <c:pt idx="4477">
                  <c:v>8.0981695067455561</c:v>
                </c:pt>
                <c:pt idx="4478">
                  <c:v>8.0966746670483829</c:v>
                </c:pt>
                <c:pt idx="4479">
                  <c:v>8.0951802412113008</c:v>
                </c:pt>
                <c:pt idx="4480">
                  <c:v>8.0936862290815643</c:v>
                </c:pt>
                <c:pt idx="4481">
                  <c:v>8.0921926305064744</c:v>
                </c:pt>
                <c:pt idx="4482">
                  <c:v>8.0906994453334224</c:v>
                </c:pt>
                <c:pt idx="4483">
                  <c:v>8.0892066734098425</c:v>
                </c:pt>
                <c:pt idx="4484">
                  <c:v>8.0877143145832697</c:v>
                </c:pt>
                <c:pt idx="4485">
                  <c:v>8.0862223687012911</c:v>
                </c:pt>
                <c:pt idx="4486">
                  <c:v>8.0847308356115697</c:v>
                </c:pt>
                <c:pt idx="4487">
                  <c:v>8.0832397151618363</c:v>
                </c:pt>
                <c:pt idx="4488">
                  <c:v>8.0817490071998908</c:v>
                </c:pt>
                <c:pt idx="4489">
                  <c:v>8.0802587115736095</c:v>
                </c:pt>
                <c:pt idx="4490">
                  <c:v>8.0787688281309347</c:v>
                </c:pt>
                <c:pt idx="4491">
                  <c:v>8.077279356719874</c:v>
                </c:pt>
                <c:pt idx="4492">
                  <c:v>8.0757902971885169</c:v>
                </c:pt>
                <c:pt idx="4493">
                  <c:v>8.0743016493850082</c:v>
                </c:pt>
                <c:pt idx="4494">
                  <c:v>8.0728134131575828</c:v>
                </c:pt>
                <c:pt idx="4495">
                  <c:v>8.071325588354517</c:v>
                </c:pt>
                <c:pt idx="4496">
                  <c:v>8.0698381748241861</c:v>
                </c:pt>
                <c:pt idx="4497">
                  <c:v>8.0683511724150119</c:v>
                </c:pt>
                <c:pt idx="4498">
                  <c:v>8.0668645809755084</c:v>
                </c:pt>
                <c:pt idx="4499">
                  <c:v>8.0653784003542413</c:v>
                </c:pt>
                <c:pt idx="4500">
                  <c:v>8.0638926303998488</c:v>
                </c:pt>
                <c:pt idx="4501">
                  <c:v>8.0624072709610495</c:v>
                </c:pt>
                <c:pt idx="4502">
                  <c:v>8.0609223218866184</c:v>
                </c:pt>
                <c:pt idx="4503">
                  <c:v>8.0594377830254107</c:v>
                </c:pt>
                <c:pt idx="4504">
                  <c:v>8.0579536542263401</c:v>
                </c:pt>
                <c:pt idx="4505">
                  <c:v>8.0564699353383986</c:v>
                </c:pt>
                <c:pt idx="4506">
                  <c:v>8.0549866262106562</c:v>
                </c:pt>
                <c:pt idx="4507">
                  <c:v>8.0535037266922238</c:v>
                </c:pt>
                <c:pt idx="4508">
                  <c:v>8.0520212366323136</c:v>
                </c:pt>
                <c:pt idx="4509">
                  <c:v>8.0505391558801822</c:v>
                </c:pt>
                <c:pt idx="4510">
                  <c:v>8.0490574842851821</c:v>
                </c:pt>
                <c:pt idx="4511">
                  <c:v>8.0475762216966995</c:v>
                </c:pt>
                <c:pt idx="4512">
                  <c:v>8.0460953679642202</c:v>
                </c:pt>
                <c:pt idx="4513">
                  <c:v>8.0446149229372939</c:v>
                </c:pt>
                <c:pt idx="4514">
                  <c:v>8.0431348864655288</c:v>
                </c:pt>
                <c:pt idx="4515">
                  <c:v>8.0416552583986061</c:v>
                </c:pt>
                <c:pt idx="4516">
                  <c:v>8.0401760385862779</c:v>
                </c:pt>
                <c:pt idx="4517">
                  <c:v>8.0386972268783712</c:v>
                </c:pt>
                <c:pt idx="4518">
                  <c:v>8.0372188231247748</c:v>
                </c:pt>
                <c:pt idx="4519">
                  <c:v>8.035740827175438</c:v>
                </c:pt>
                <c:pt idx="4520">
                  <c:v>8.0342632388804045</c:v>
                </c:pt>
                <c:pt idx="4521">
                  <c:v>8.0327860580897603</c:v>
                </c:pt>
                <c:pt idx="4522">
                  <c:v>8.0313092846536822</c:v>
                </c:pt>
                <c:pt idx="4523">
                  <c:v>8.0298329184223913</c:v>
                </c:pt>
                <c:pt idx="4524">
                  <c:v>8.028356959246203</c:v>
                </c:pt>
                <c:pt idx="4525">
                  <c:v>8.0268814069754804</c:v>
                </c:pt>
                <c:pt idx="4526">
                  <c:v>8.0254062614606756</c:v>
                </c:pt>
                <c:pt idx="4527">
                  <c:v>8.0239315225522905</c:v>
                </c:pt>
                <c:pt idx="4528">
                  <c:v>8.0224571901009032</c:v>
                </c:pt>
                <c:pt idx="4529">
                  <c:v>8.0209832639571701</c:v>
                </c:pt>
                <c:pt idx="4530">
                  <c:v>8.0195097439717991</c:v>
                </c:pt>
                <c:pt idx="4531">
                  <c:v>8.0180366299955779</c:v>
                </c:pt>
                <c:pt idx="4532">
                  <c:v>8.0165639218793547</c:v>
                </c:pt>
                <c:pt idx="4533">
                  <c:v>8.0150916194740578</c:v>
                </c:pt>
                <c:pt idx="4534">
                  <c:v>8.0136197226306756</c:v>
                </c:pt>
                <c:pt idx="4535">
                  <c:v>8.0121482312002605</c:v>
                </c:pt>
                <c:pt idx="4536">
                  <c:v>8.0106771450339469</c:v>
                </c:pt>
                <c:pt idx="4537">
                  <c:v>8.0092064639829239</c:v>
                </c:pt>
                <c:pt idx="4538">
                  <c:v>8.0077361878984643</c:v>
                </c:pt>
                <c:pt idx="4539">
                  <c:v>8.0062663166318853</c:v>
                </c:pt>
                <c:pt idx="4540">
                  <c:v>8.0047968500345945</c:v>
                </c:pt>
                <c:pt idx="4541">
                  <c:v>8.0033277879580638</c:v>
                </c:pt>
                <c:pt idx="4542">
                  <c:v>8.0018591302538251</c:v>
                </c:pt>
                <c:pt idx="4543">
                  <c:v>8.0003908767734817</c:v>
                </c:pt>
                <c:pt idx="4544">
                  <c:v>7.998923027368706</c:v>
                </c:pt>
                <c:pt idx="4545">
                  <c:v>7.9974555818912405</c:v>
                </c:pt>
                <c:pt idx="4546">
                  <c:v>7.9959885401928963</c:v>
                </c:pt>
                <c:pt idx="4547">
                  <c:v>7.9945219021255376</c:v>
                </c:pt>
                <c:pt idx="4548">
                  <c:v>7.993055667541122</c:v>
                </c:pt>
                <c:pt idx="4549">
                  <c:v>7.9915898362916566</c:v>
                </c:pt>
                <c:pt idx="4550">
                  <c:v>7.9901244082292227</c:v>
                </c:pt>
                <c:pt idx="4551">
                  <c:v>7.9886593832059587</c:v>
                </c:pt>
                <c:pt idx="4552">
                  <c:v>7.9871947610740932</c:v>
                </c:pt>
                <c:pt idx="4553">
                  <c:v>7.9857305416859052</c:v>
                </c:pt>
                <c:pt idx="4554">
                  <c:v>7.9842667248937396</c:v>
                </c:pt>
                <c:pt idx="4555">
                  <c:v>7.9828033105500227</c:v>
                </c:pt>
                <c:pt idx="4556">
                  <c:v>7.9813402985072326</c:v>
                </c:pt>
                <c:pt idx="4557">
                  <c:v>7.9798776886179343</c:v>
                </c:pt>
                <c:pt idx="4558">
                  <c:v>7.9784154807347427</c:v>
                </c:pt>
                <c:pt idx="4559">
                  <c:v>7.9769536747103471</c:v>
                </c:pt>
                <c:pt idx="4560">
                  <c:v>7.9754922703974982</c:v>
                </c:pt>
                <c:pt idx="4561">
                  <c:v>7.9740312676490293</c:v>
                </c:pt>
                <c:pt idx="4562">
                  <c:v>7.9725706663178268</c:v>
                </c:pt>
                <c:pt idx="4563">
                  <c:v>7.9711104662568468</c:v>
                </c:pt>
                <c:pt idx="4564">
                  <c:v>7.9696506673191205</c:v>
                </c:pt>
                <c:pt idx="4565">
                  <c:v>7.9681912693577397</c:v>
                </c:pt>
                <c:pt idx="4566">
                  <c:v>7.9667322722258627</c:v>
                </c:pt>
                <c:pt idx="4567">
                  <c:v>7.9652736757767126</c:v>
                </c:pt>
                <c:pt idx="4568">
                  <c:v>7.963815479863591</c:v>
                </c:pt>
                <c:pt idx="4569">
                  <c:v>7.9623576843398656</c:v>
                </c:pt>
                <c:pt idx="4570">
                  <c:v>7.960900289058948</c:v>
                </c:pt>
                <c:pt idx="4571">
                  <c:v>7.9594432938743482</c:v>
                </c:pt>
                <c:pt idx="4572">
                  <c:v>7.9579866986396226</c:v>
                </c:pt>
                <c:pt idx="4573">
                  <c:v>7.9565305032084099</c:v>
                </c:pt>
                <c:pt idx="4574">
                  <c:v>7.9550747074343935</c:v>
                </c:pt>
                <c:pt idx="4575">
                  <c:v>7.9536193111713445</c:v>
                </c:pt>
                <c:pt idx="4576">
                  <c:v>7.9521643142730962</c:v>
                </c:pt>
                <c:pt idx="4577">
                  <c:v>7.9507097165935443</c:v>
                </c:pt>
                <c:pt idx="4578">
                  <c:v>7.9492555179866535</c:v>
                </c:pt>
                <c:pt idx="4579">
                  <c:v>7.9478017183064491</c:v>
                </c:pt>
                <c:pt idx="4580">
                  <c:v>7.9463483174070388</c:v>
                </c:pt>
                <c:pt idx="4581">
                  <c:v>7.9448953151425821</c:v>
                </c:pt>
                <c:pt idx="4582">
                  <c:v>7.9434427113673047</c:v>
                </c:pt>
                <c:pt idx="4583">
                  <c:v>7.941990505935518</c:v>
                </c:pt>
                <c:pt idx="4584">
                  <c:v>7.9405386987015723</c:v>
                </c:pt>
                <c:pt idx="4585">
                  <c:v>7.9390872895199127</c:v>
                </c:pt>
                <c:pt idx="4586">
                  <c:v>7.9376362782450229</c:v>
                </c:pt>
                <c:pt idx="4587">
                  <c:v>7.9361856647314744</c:v>
                </c:pt>
                <c:pt idx="4588">
                  <c:v>7.9347354488338961</c:v>
                </c:pt>
                <c:pt idx="4589">
                  <c:v>7.9332856304069868</c:v>
                </c:pt>
                <c:pt idx="4590">
                  <c:v>7.9318362093055095</c:v>
                </c:pt>
                <c:pt idx="4591">
                  <c:v>7.9303871853842871</c:v>
                </c:pt>
                <c:pt idx="4592">
                  <c:v>7.928938558498225</c:v>
                </c:pt>
                <c:pt idx="4593">
                  <c:v>7.9274903285022829</c:v>
                </c:pt>
                <c:pt idx="4594">
                  <c:v>7.926042495251485</c:v>
                </c:pt>
                <c:pt idx="4595">
                  <c:v>7.9245950586009251</c:v>
                </c:pt>
                <c:pt idx="4596">
                  <c:v>7.9231480184057679</c:v>
                </c:pt>
                <c:pt idx="4597">
                  <c:v>7.9217013745212457</c:v>
                </c:pt>
                <c:pt idx="4598">
                  <c:v>7.9202551268026369</c:v>
                </c:pt>
                <c:pt idx="4599">
                  <c:v>7.9188092751053141</c:v>
                </c:pt>
                <c:pt idx="4600">
                  <c:v>7.9173638192846916</c:v>
                </c:pt>
                <c:pt idx="4601">
                  <c:v>7.9159187591962734</c:v>
                </c:pt>
                <c:pt idx="4602">
                  <c:v>7.9144740946956</c:v>
                </c:pt>
                <c:pt idx="4603">
                  <c:v>7.9130298256383025</c:v>
                </c:pt>
                <c:pt idx="4604">
                  <c:v>7.9115859518800731</c:v>
                </c:pt>
                <c:pt idx="4605">
                  <c:v>7.9101424732766628</c:v>
                </c:pt>
                <c:pt idx="4606">
                  <c:v>7.9086993896838909</c:v>
                </c:pt>
                <c:pt idx="4607">
                  <c:v>7.907256700957638</c:v>
                </c:pt>
                <c:pt idx="4608">
                  <c:v>7.9058144069538683</c:v>
                </c:pt>
                <c:pt idx="4609">
                  <c:v>7.9043725075285911</c:v>
                </c:pt>
                <c:pt idx="4610">
                  <c:v>7.9029310025378861</c:v>
                </c:pt>
                <c:pt idx="4611">
                  <c:v>7.9014898918379108</c:v>
                </c:pt>
                <c:pt idx="4612">
                  <c:v>7.900049175284872</c:v>
                </c:pt>
                <c:pt idx="4613">
                  <c:v>7.8986088527350589</c:v>
                </c:pt>
                <c:pt idx="4614">
                  <c:v>7.8971689240448031</c:v>
                </c:pt>
                <c:pt idx="4615">
                  <c:v>7.8957293890705262</c:v>
                </c:pt>
                <c:pt idx="4616">
                  <c:v>7.894290247668696</c:v>
                </c:pt>
                <c:pt idx="4617">
                  <c:v>7.8928514996958636</c:v>
                </c:pt>
                <c:pt idx="4618">
                  <c:v>7.8914131450086282</c:v>
                </c:pt>
                <c:pt idx="4619">
                  <c:v>7.8899751834636627</c:v>
                </c:pt>
                <c:pt idx="4620">
                  <c:v>7.88853761491771</c:v>
                </c:pt>
                <c:pt idx="4621">
                  <c:v>7.8871004392275692</c:v>
                </c:pt>
                <c:pt idx="4622">
                  <c:v>7.8856636562501059</c:v>
                </c:pt>
                <c:pt idx="4623">
                  <c:v>7.8842272658422541</c:v>
                </c:pt>
                <c:pt idx="4624">
                  <c:v>7.8827912678610117</c:v>
                </c:pt>
                <c:pt idx="4625">
                  <c:v>7.881355662163454</c:v>
                </c:pt>
                <c:pt idx="4626">
                  <c:v>7.8799204486066881</c:v>
                </c:pt>
                <c:pt idx="4627">
                  <c:v>7.878485627047926</c:v>
                </c:pt>
                <c:pt idx="4628">
                  <c:v>7.8770511973444117</c:v>
                </c:pt>
                <c:pt idx="4629">
                  <c:v>7.8756171593534843</c:v>
                </c:pt>
                <c:pt idx="4630">
                  <c:v>7.8741835129325155</c:v>
                </c:pt>
                <c:pt idx="4631">
                  <c:v>7.872750257938967</c:v>
                </c:pt>
                <c:pt idx="4632">
                  <c:v>7.8713173942303607</c:v>
                </c:pt>
                <c:pt idx="4633">
                  <c:v>7.8698849216642737</c:v>
                </c:pt>
                <c:pt idx="4634">
                  <c:v>7.8684528400983575</c:v>
                </c:pt>
                <c:pt idx="4635">
                  <c:v>7.8670211493903173</c:v>
                </c:pt>
                <c:pt idx="4636">
                  <c:v>7.8655898493979386</c:v>
                </c:pt>
                <c:pt idx="4637">
                  <c:v>7.8641589399790606</c:v>
                </c:pt>
                <c:pt idx="4638">
                  <c:v>7.8627284209915853</c:v>
                </c:pt>
                <c:pt idx="4639">
                  <c:v>7.8612982922934904</c:v>
                </c:pt>
                <c:pt idx="4640">
                  <c:v>7.8598685537428068</c:v>
                </c:pt>
                <c:pt idx="4641">
                  <c:v>7.858439205197647</c:v>
                </c:pt>
                <c:pt idx="4642">
                  <c:v>7.8570102465161549</c:v>
                </c:pt>
                <c:pt idx="4643">
                  <c:v>7.8555816775565761</c:v>
                </c:pt>
                <c:pt idx="4644">
                  <c:v>7.854153498177193</c:v>
                </c:pt>
                <c:pt idx="4645">
                  <c:v>7.8527257082363748</c:v>
                </c:pt>
                <c:pt idx="4646">
                  <c:v>7.8512983075925398</c:v>
                </c:pt>
                <c:pt idx="4647">
                  <c:v>7.8498712961041672</c:v>
                </c:pt>
                <c:pt idx="4648">
                  <c:v>7.8484446736298192</c:v>
                </c:pt>
                <c:pt idx="4649">
                  <c:v>7.8470184400281076</c:v>
                </c:pt>
                <c:pt idx="4650">
                  <c:v>7.8455925951577106</c:v>
                </c:pt>
                <c:pt idx="4651">
                  <c:v>7.8441671388773671</c:v>
                </c:pt>
                <c:pt idx="4652">
                  <c:v>7.8427420710458904</c:v>
                </c:pt>
                <c:pt idx="4653">
                  <c:v>7.8413173915221606</c:v>
                </c:pt>
                <c:pt idx="4654">
                  <c:v>7.8398931001650967</c:v>
                </c:pt>
                <c:pt idx="4655">
                  <c:v>7.8384691968337119</c:v>
                </c:pt>
                <c:pt idx="4656">
                  <c:v>7.837045681387063</c:v>
                </c:pt>
                <c:pt idx="4657">
                  <c:v>7.8356225536842885</c:v>
                </c:pt>
                <c:pt idx="4658">
                  <c:v>7.8341998135845659</c:v>
                </c:pt>
                <c:pt idx="4659">
                  <c:v>7.8327774609471561</c:v>
                </c:pt>
                <c:pt idx="4660">
                  <c:v>7.8313554956313878</c:v>
                </c:pt>
                <c:pt idx="4661">
                  <c:v>7.8299339174966374</c:v>
                </c:pt>
                <c:pt idx="4662">
                  <c:v>7.8285127264023533</c:v>
                </c:pt>
                <c:pt idx="4663">
                  <c:v>7.8270919222080426</c:v>
                </c:pt>
                <c:pt idx="4664">
                  <c:v>7.8256715047732905</c:v>
                </c:pt>
                <c:pt idx="4665">
                  <c:v>7.8242514739577285</c:v>
                </c:pt>
                <c:pt idx="4666">
                  <c:v>7.8228318296210553</c:v>
                </c:pt>
                <c:pt idx="4667">
                  <c:v>7.821412571623048</c:v>
                </c:pt>
                <c:pt idx="4668">
                  <c:v>7.8199936998235247</c:v>
                </c:pt>
                <c:pt idx="4669">
                  <c:v>7.8185752140823936</c:v>
                </c:pt>
                <c:pt idx="4670">
                  <c:v>7.8171571142595946</c:v>
                </c:pt>
                <c:pt idx="4671">
                  <c:v>7.8157394002151594</c:v>
                </c:pt>
                <c:pt idx="4672">
                  <c:v>7.8143220718091628</c:v>
                </c:pt>
                <c:pt idx="4673">
                  <c:v>7.812905128901761</c:v>
                </c:pt>
                <c:pt idx="4674">
                  <c:v>7.811488571353161</c:v>
                </c:pt>
                <c:pt idx="4675">
                  <c:v>7.8100723990236336</c:v>
                </c:pt>
                <c:pt idx="4676">
                  <c:v>7.808656611773519</c:v>
                </c:pt>
                <c:pt idx="4677">
                  <c:v>7.8072412094632204</c:v>
                </c:pt>
                <c:pt idx="4678">
                  <c:v>7.8058261919531979</c:v>
                </c:pt>
                <c:pt idx="4679">
                  <c:v>7.8044115591039747</c:v>
                </c:pt>
                <c:pt idx="4680">
                  <c:v>7.8029973107761439</c:v>
                </c:pt>
                <c:pt idx="4681">
                  <c:v>7.8015834468303691</c:v>
                </c:pt>
                <c:pt idx="4682">
                  <c:v>7.800169967127351</c:v>
                </c:pt>
                <c:pt idx="4683">
                  <c:v>7.7987568715278801</c:v>
                </c:pt>
                <c:pt idx="4684">
                  <c:v>7.7973441598927877</c:v>
                </c:pt>
                <c:pt idx="4685">
                  <c:v>7.7959318320829967</c:v>
                </c:pt>
                <c:pt idx="4686">
                  <c:v>7.7945198879594573</c:v>
                </c:pt>
                <c:pt idx="4687">
                  <c:v>7.7931083273832105</c:v>
                </c:pt>
                <c:pt idx="4688">
                  <c:v>7.7916971502153514</c:v>
                </c:pt>
                <c:pt idx="4689">
                  <c:v>7.7902863563170337</c:v>
                </c:pt>
                <c:pt idx="4690">
                  <c:v>7.7888759455494814</c:v>
                </c:pt>
                <c:pt idx="4691">
                  <c:v>7.7874659177739707</c:v>
                </c:pt>
                <c:pt idx="4692">
                  <c:v>7.7860562728518543</c:v>
                </c:pt>
                <c:pt idx="4693">
                  <c:v>7.7846470106445391</c:v>
                </c:pt>
                <c:pt idx="4694">
                  <c:v>7.7832381310134906</c:v>
                </c:pt>
                <c:pt idx="4695">
                  <c:v>7.7818296338202515</c:v>
                </c:pt>
                <c:pt idx="4696">
                  <c:v>7.7804215189264143</c:v>
                </c:pt>
                <c:pt idx="4697">
                  <c:v>7.7790137861936373</c:v>
                </c:pt>
                <c:pt idx="4698">
                  <c:v>7.7776064354836381</c:v>
                </c:pt>
                <c:pt idx="4699">
                  <c:v>7.7761994666582082</c:v>
                </c:pt>
                <c:pt idx="4700">
                  <c:v>7.7747928795791887</c:v>
                </c:pt>
                <c:pt idx="4701">
                  <c:v>7.7733866741084956</c:v>
                </c:pt>
                <c:pt idx="4702">
                  <c:v>7.771980850108096</c:v>
                </c:pt>
                <c:pt idx="4703">
                  <c:v>7.7705754074400204</c:v>
                </c:pt>
                <c:pt idx="4704">
                  <c:v>7.7691703459663728</c:v>
                </c:pt>
                <c:pt idx="4705">
                  <c:v>7.767765665549307</c:v>
                </c:pt>
                <c:pt idx="4706">
                  <c:v>7.7663613660510453</c:v>
                </c:pt>
                <c:pt idx="4707">
                  <c:v>7.7649574473338676</c:v>
                </c:pt>
                <c:pt idx="4708">
                  <c:v>7.7635539092601267</c:v>
                </c:pt>
                <c:pt idx="4709">
                  <c:v>7.7621507516922241</c:v>
                </c:pt>
                <c:pt idx="4710">
                  <c:v>7.76074797449263</c:v>
                </c:pt>
                <c:pt idx="4711">
                  <c:v>7.75934557752388</c:v>
                </c:pt>
                <c:pt idx="4712">
                  <c:v>7.7579435606485667</c:v>
                </c:pt>
                <c:pt idx="4713">
                  <c:v>7.7565419237293449</c:v>
                </c:pt>
                <c:pt idx="4714">
                  <c:v>7.7551406666289315</c:v>
                </c:pt>
                <c:pt idx="4715">
                  <c:v>7.7537397892101056</c:v>
                </c:pt>
                <c:pt idx="4716">
                  <c:v>7.7523392913357227</c:v>
                </c:pt>
                <c:pt idx="4717">
                  <c:v>7.7509391728686667</c:v>
                </c:pt>
                <c:pt idx="4718">
                  <c:v>7.7495394336719192</c:v>
                </c:pt>
                <c:pt idx="4719">
                  <c:v>7.7481400736084955</c:v>
                </c:pt>
                <c:pt idx="4720">
                  <c:v>7.7467410925414999</c:v>
                </c:pt>
                <c:pt idx="4721">
                  <c:v>7.745342490334072</c:v>
                </c:pt>
                <c:pt idx="4722">
                  <c:v>7.7439442668494261</c:v>
                </c:pt>
                <c:pt idx="4723">
                  <c:v>7.7425464219508449</c:v>
                </c:pt>
                <c:pt idx="4724">
                  <c:v>7.7411489555016582</c:v>
                </c:pt>
                <c:pt idx="4725">
                  <c:v>7.7397518673652677</c:v>
                </c:pt>
                <c:pt idx="4726">
                  <c:v>7.7383551574051257</c:v>
                </c:pt>
                <c:pt idx="4727">
                  <c:v>7.7369588254847637</c:v>
                </c:pt>
                <c:pt idx="4728">
                  <c:v>7.7355628714677609</c:v>
                </c:pt>
                <c:pt idx="4729">
                  <c:v>7.7341672952177589</c:v>
                </c:pt>
                <c:pt idx="4730">
                  <c:v>7.7327720965984703</c:v>
                </c:pt>
                <c:pt idx="4731">
                  <c:v>7.7313772754736538</c:v>
                </c:pt>
                <c:pt idx="4732">
                  <c:v>7.7299828317071508</c:v>
                </c:pt>
                <c:pt idx="4733">
                  <c:v>7.7285887651628382</c:v>
                </c:pt>
                <c:pt idx="4734">
                  <c:v>7.7271950757046755</c:v>
                </c:pt>
                <c:pt idx="4735">
                  <c:v>7.7258017631966718</c:v>
                </c:pt>
                <c:pt idx="4736">
                  <c:v>7.7244088275029066</c:v>
                </c:pt>
                <c:pt idx="4737">
                  <c:v>7.7230162684875125</c:v>
                </c:pt>
                <c:pt idx="4738">
                  <c:v>7.7216240860146845</c:v>
                </c:pt>
                <c:pt idx="4739">
                  <c:v>7.720232279948684</c:v>
                </c:pt>
                <c:pt idx="4740">
                  <c:v>7.7188408501538301</c:v>
                </c:pt>
                <c:pt idx="4741">
                  <c:v>7.7174497964945008</c:v>
                </c:pt>
                <c:pt idx="4742">
                  <c:v>7.7160591188351351</c:v>
                </c:pt>
                <c:pt idx="4743">
                  <c:v>7.7146688170402387</c:v>
                </c:pt>
                <c:pt idx="4744">
                  <c:v>7.713278890974383</c:v>
                </c:pt>
                <c:pt idx="4745">
                  <c:v>7.711889340502176</c:v>
                </c:pt>
                <c:pt idx="4746">
                  <c:v>7.7105001654883187</c:v>
                </c:pt>
                <c:pt idx="4747">
                  <c:v>7.7091113657975434</c:v>
                </c:pt>
                <c:pt idx="4748">
                  <c:v>7.7077229412946764</c:v>
                </c:pt>
                <c:pt idx="4749">
                  <c:v>7.7063348918445636</c:v>
                </c:pt>
                <c:pt idx="4750">
                  <c:v>7.7049472173121449</c:v>
                </c:pt>
                <c:pt idx="4751">
                  <c:v>7.7035599175624148</c:v>
                </c:pt>
                <c:pt idx="4752">
                  <c:v>7.702172992460417</c:v>
                </c:pt>
                <c:pt idx="4753">
                  <c:v>7.7007864418712675</c:v>
                </c:pt>
                <c:pt idx="4754">
                  <c:v>7.6994002656601284</c:v>
                </c:pt>
                <c:pt idx="4755">
                  <c:v>7.6980144636922452</c:v>
                </c:pt>
                <c:pt idx="4756">
                  <c:v>7.6966290358329061</c:v>
                </c:pt>
                <c:pt idx="4757">
                  <c:v>7.6952439819474598</c:v>
                </c:pt>
                <c:pt idx="4758">
                  <c:v>7.6938593019013286</c:v>
                </c:pt>
                <c:pt idx="4759">
                  <c:v>7.6924749955599809</c:v>
                </c:pt>
                <c:pt idx="4760">
                  <c:v>7.6910910627889653</c:v>
                </c:pt>
                <c:pt idx="4761">
                  <c:v>7.6897075034538585</c:v>
                </c:pt>
                <c:pt idx="4762">
                  <c:v>7.6883243174203253</c:v>
                </c:pt>
                <c:pt idx="4763">
                  <c:v>7.6869415045540883</c:v>
                </c:pt>
                <c:pt idx="4764">
                  <c:v>7.6855590647209224</c:v>
                </c:pt>
                <c:pt idx="4765">
                  <c:v>7.684176997786663</c:v>
                </c:pt>
                <c:pt idx="4766">
                  <c:v>7.682795303617203</c:v>
                </c:pt>
                <c:pt idx="4767">
                  <c:v>7.6814139820785075</c:v>
                </c:pt>
                <c:pt idx="4768">
                  <c:v>7.6800330330365947</c:v>
                </c:pt>
                <c:pt idx="4769">
                  <c:v>7.678652456357538</c:v>
                </c:pt>
                <c:pt idx="4770">
                  <c:v>7.6772722519074827</c:v>
                </c:pt>
                <c:pt idx="4771">
                  <c:v>7.6758924195526204</c:v>
                </c:pt>
                <c:pt idx="4772">
                  <c:v>7.6745129591592232</c:v>
                </c:pt>
                <c:pt idx="4773">
                  <c:v>7.6731338705935928</c:v>
                </c:pt>
                <c:pt idx="4774">
                  <c:v>7.6717551537221214</c:v>
                </c:pt>
                <c:pt idx="4775">
                  <c:v>7.6703768084112403</c:v>
                </c:pt>
                <c:pt idx="4776">
                  <c:v>7.6689988345274553</c:v>
                </c:pt>
                <c:pt idx="4777">
                  <c:v>7.6676212319373223</c:v>
                </c:pt>
                <c:pt idx="4778">
                  <c:v>7.6662440005074561</c:v>
                </c:pt>
                <c:pt idx="4779">
                  <c:v>7.6648671401045458</c:v>
                </c:pt>
                <c:pt idx="4780">
                  <c:v>7.6634906505953237</c:v>
                </c:pt>
                <c:pt idx="4781">
                  <c:v>7.662114531846588</c:v>
                </c:pt>
                <c:pt idx="4782">
                  <c:v>7.6607387837251952</c:v>
                </c:pt>
                <c:pt idx="4783">
                  <c:v>7.6593634060980662</c:v>
                </c:pt>
                <c:pt idx="4784">
                  <c:v>7.6579883988321873</c:v>
                </c:pt>
                <c:pt idx="4785">
                  <c:v>7.6566137617945804</c:v>
                </c:pt>
                <c:pt idx="4786">
                  <c:v>7.6552394948523537</c:v>
                </c:pt>
                <c:pt idx="4787">
                  <c:v>7.653865597872656</c:v>
                </c:pt>
                <c:pt idx="4788">
                  <c:v>7.652492070722718</c:v>
                </c:pt>
                <c:pt idx="4789">
                  <c:v>7.6511189132697979</c:v>
                </c:pt>
                <c:pt idx="4790">
                  <c:v>7.64974612538124</c:v>
                </c:pt>
                <c:pt idx="4791">
                  <c:v>7.6483737069244411</c:v>
                </c:pt>
                <c:pt idx="4792">
                  <c:v>7.6470016577668556</c:v>
                </c:pt>
                <c:pt idx="4793">
                  <c:v>7.6456299777759957</c:v>
                </c:pt>
                <c:pt idx="4794">
                  <c:v>7.6442586668194306</c:v>
                </c:pt>
                <c:pt idx="4795">
                  <c:v>7.642887724764801</c:v>
                </c:pt>
                <c:pt idx="4796">
                  <c:v>7.6415171514797953</c:v>
                </c:pt>
                <c:pt idx="4797">
                  <c:v>7.6401469468321599</c:v>
                </c:pt>
                <c:pt idx="4798">
                  <c:v>7.6387771106897144</c:v>
                </c:pt>
                <c:pt idx="4799">
                  <c:v>7.6374076429203237</c:v>
                </c:pt>
                <c:pt idx="4800">
                  <c:v>7.6360385433919236</c:v>
                </c:pt>
                <c:pt idx="4801">
                  <c:v>7.6346698119724898</c:v>
                </c:pt>
                <c:pt idx="4802">
                  <c:v>7.6333014485300792</c:v>
                </c:pt>
                <c:pt idx="4803">
                  <c:v>7.6319334529327945</c:v>
                </c:pt>
                <c:pt idx="4804">
                  <c:v>7.6305658250488051</c:v>
                </c:pt>
                <c:pt idx="4805">
                  <c:v>7.6291985647463356</c:v>
                </c:pt>
                <c:pt idx="4806">
                  <c:v>7.627831671893663</c:v>
                </c:pt>
                <c:pt idx="4807">
                  <c:v>7.6264651463591386</c:v>
                </c:pt>
                <c:pt idx="4808">
                  <c:v>7.6250989880111613</c:v>
                </c:pt>
                <c:pt idx="4809">
                  <c:v>7.6237331967181916</c:v>
                </c:pt>
                <c:pt idx="4810">
                  <c:v>7.6223677723487437</c:v>
                </c:pt>
                <c:pt idx="4811">
                  <c:v>7.6210027147714001</c:v>
                </c:pt>
                <c:pt idx="4812">
                  <c:v>7.619638023854808</c:v>
                </c:pt>
                <c:pt idx="4813">
                  <c:v>7.6182736994676468</c:v>
                </c:pt>
                <c:pt idx="4814">
                  <c:v>7.6169097414786808</c:v>
                </c:pt>
                <c:pt idx="4815">
                  <c:v>7.6155461497567192</c:v>
                </c:pt>
                <c:pt idx="4816">
                  <c:v>7.6141829241706454</c:v>
                </c:pt>
                <c:pt idx="4817">
                  <c:v>7.6128200645893713</c:v>
                </c:pt>
                <c:pt idx="4818">
                  <c:v>7.6114575708818997</c:v>
                </c:pt>
                <c:pt idx="4819">
                  <c:v>7.6100954429172782</c:v>
                </c:pt>
                <c:pt idx="4820">
                  <c:v>7.6087336805646126</c:v>
                </c:pt>
                <c:pt idx="4821">
                  <c:v>7.6073722836930662</c:v>
                </c:pt>
                <c:pt idx="4822">
                  <c:v>7.6060112521718608</c:v>
                </c:pt>
                <c:pt idx="4823">
                  <c:v>7.6046505858702842</c:v>
                </c:pt>
                <c:pt idx="4824">
                  <c:v>7.6032902846576755</c:v>
                </c:pt>
                <c:pt idx="4825">
                  <c:v>7.60193034840343</c:v>
                </c:pt>
                <c:pt idx="4826">
                  <c:v>7.6005707769770119</c:v>
                </c:pt>
                <c:pt idx="4827">
                  <c:v>7.5992115702479301</c:v>
                </c:pt>
                <c:pt idx="4828">
                  <c:v>7.5978527280857691</c:v>
                </c:pt>
                <c:pt idx="4829">
                  <c:v>7.5964942503601485</c:v>
                </c:pt>
                <c:pt idx="4830">
                  <c:v>7.5951361369407708</c:v>
                </c:pt>
                <c:pt idx="4831">
                  <c:v>7.5937783876973741</c:v>
                </c:pt>
                <c:pt idx="4832">
                  <c:v>7.5924210024997771</c:v>
                </c:pt>
                <c:pt idx="4833">
                  <c:v>7.5910639812178395</c:v>
                </c:pt>
                <c:pt idx="4834">
                  <c:v>7.5897073237214832</c:v>
                </c:pt>
                <c:pt idx="4835">
                  <c:v>7.5883510298806947</c:v>
                </c:pt>
                <c:pt idx="4836">
                  <c:v>7.5869950995655113</c:v>
                </c:pt>
                <c:pt idx="4837">
                  <c:v>7.5856395326460309</c:v>
                </c:pt>
                <c:pt idx="4838">
                  <c:v>7.584284328992406</c:v>
                </c:pt>
                <c:pt idx="4839">
                  <c:v>7.5829294884748597</c:v>
                </c:pt>
                <c:pt idx="4840">
                  <c:v>7.5815750109636548</c:v>
                </c:pt>
                <c:pt idx="4841">
                  <c:v>7.5802208963291227</c:v>
                </c:pt>
                <c:pt idx="4842">
                  <c:v>7.5788671444416567</c:v>
                </c:pt>
                <c:pt idx="4843">
                  <c:v>7.5775137551716938</c:v>
                </c:pt>
                <c:pt idx="4844">
                  <c:v>7.5761607283897501</c:v>
                </c:pt>
                <c:pt idx="4845">
                  <c:v>7.5748080639663717</c:v>
                </c:pt>
                <c:pt idx="4846">
                  <c:v>7.573455761772184</c:v>
                </c:pt>
                <c:pt idx="4847">
                  <c:v>7.57210382167787</c:v>
                </c:pt>
                <c:pt idx="4848">
                  <c:v>7.5707522435541561</c:v>
                </c:pt>
                <c:pt idx="4849">
                  <c:v>7.5694010272718373</c:v>
                </c:pt>
                <c:pt idx="4850">
                  <c:v>7.5680501727017591</c:v>
                </c:pt>
                <c:pt idx="4851">
                  <c:v>7.5666996797148363</c:v>
                </c:pt>
                <c:pt idx="4852">
                  <c:v>7.5653495481820316</c:v>
                </c:pt>
                <c:pt idx="4853">
                  <c:v>7.5639997779743613</c:v>
                </c:pt>
                <c:pt idx="4854">
                  <c:v>7.5626503689629123</c:v>
                </c:pt>
                <c:pt idx="4855">
                  <c:v>7.5613013210188207</c:v>
                </c:pt>
                <c:pt idx="4856">
                  <c:v>7.559952634013281</c:v>
                </c:pt>
                <c:pt idx="4857">
                  <c:v>7.558604307817542</c:v>
                </c:pt>
                <c:pt idx="4858">
                  <c:v>7.5572563423029191</c:v>
                </c:pt>
                <c:pt idx="4859">
                  <c:v>7.5559087373407774</c:v>
                </c:pt>
                <c:pt idx="4860">
                  <c:v>7.5545614928025371</c:v>
                </c:pt>
                <c:pt idx="4861">
                  <c:v>7.5532146085596885</c:v>
                </c:pt>
                <c:pt idx="4862">
                  <c:v>7.551868084483762</c:v>
                </c:pt>
                <c:pt idx="4863">
                  <c:v>7.5505219204463625</c:v>
                </c:pt>
                <c:pt idx="4864">
                  <c:v>7.5491761163191393</c:v>
                </c:pt>
                <c:pt idx="4865">
                  <c:v>7.5478306719738013</c:v>
                </c:pt>
                <c:pt idx="4866">
                  <c:v>7.546485587282115</c:v>
                </c:pt>
                <c:pt idx="4867">
                  <c:v>7.5451408621159128</c:v>
                </c:pt>
                <c:pt idx="4868">
                  <c:v>7.5437964963470723</c:v>
                </c:pt>
                <c:pt idx="4869">
                  <c:v>7.5424524898475305</c:v>
                </c:pt>
                <c:pt idx="4870">
                  <c:v>7.5411088424892876</c:v>
                </c:pt>
                <c:pt idx="4871">
                  <c:v>7.5397655541443953</c:v>
                </c:pt>
                <c:pt idx="4872">
                  <c:v>7.5384226246849639</c:v>
                </c:pt>
                <c:pt idx="4873">
                  <c:v>7.5370800539831571</c:v>
                </c:pt>
                <c:pt idx="4874">
                  <c:v>7.5357378419112031</c:v>
                </c:pt>
                <c:pt idx="4875">
                  <c:v>7.5343959883413882</c:v>
                </c:pt>
                <c:pt idx="4876">
                  <c:v>7.5330544931460359</c:v>
                </c:pt>
                <c:pt idx="4877">
                  <c:v>7.5317133561975531</c:v>
                </c:pt>
                <c:pt idx="4878">
                  <c:v>7.5303725773683841</c:v>
                </c:pt>
                <c:pt idx="4879">
                  <c:v>7.5290321565310458</c:v>
                </c:pt>
                <c:pt idx="4880">
                  <c:v>7.5276920935580911</c:v>
                </c:pt>
                <c:pt idx="4881">
                  <c:v>7.5263523883221461</c:v>
                </c:pt>
                <c:pt idx="4882">
                  <c:v>7.5250130406958933</c:v>
                </c:pt>
                <c:pt idx="4883">
                  <c:v>7.5236740505520663</c:v>
                </c:pt>
                <c:pt idx="4884">
                  <c:v>7.5223354177634558</c:v>
                </c:pt>
                <c:pt idx="4885">
                  <c:v>7.5209971422029032</c:v>
                </c:pt>
                <c:pt idx="4886">
                  <c:v>7.5196592237433242</c:v>
                </c:pt>
                <c:pt idx="4887">
                  <c:v>7.5183216622576738</c:v>
                </c:pt>
                <c:pt idx="4888">
                  <c:v>7.5169844576189702</c:v>
                </c:pt>
                <c:pt idx="4889">
                  <c:v>7.515647609700288</c:v>
                </c:pt>
                <c:pt idx="4890">
                  <c:v>7.5143111183747546</c:v>
                </c:pt>
                <c:pt idx="4891">
                  <c:v>7.5129749835155684</c:v>
                </c:pt>
                <c:pt idx="4892">
                  <c:v>7.5116392049959542</c:v>
                </c:pt>
                <c:pt idx="4893">
                  <c:v>7.5103037826892267</c:v>
                </c:pt>
                <c:pt idx="4894">
                  <c:v>7.5089687164687335</c:v>
                </c:pt>
                <c:pt idx="4895">
                  <c:v>7.5076340062078932</c:v>
                </c:pt>
                <c:pt idx="4896">
                  <c:v>7.5062996517801706</c:v>
                </c:pt>
                <c:pt idx="4897">
                  <c:v>7.5049656530590871</c:v>
                </c:pt>
                <c:pt idx="4898">
                  <c:v>7.5036320099182312</c:v>
                </c:pt>
                <c:pt idx="4899">
                  <c:v>7.5022987222312354</c:v>
                </c:pt>
                <c:pt idx="4900">
                  <c:v>7.5009657898717936</c:v>
                </c:pt>
                <c:pt idx="4901">
                  <c:v>7.4996332127136505</c:v>
                </c:pt>
                <c:pt idx="4902">
                  <c:v>7.4983009906306162</c:v>
                </c:pt>
                <c:pt idx="4903">
                  <c:v>7.4969691234965588</c:v>
                </c:pt>
                <c:pt idx="4904">
                  <c:v>7.4956376111853809</c:v>
                </c:pt>
                <c:pt idx="4905">
                  <c:v>7.4943064535710668</c:v>
                </c:pt>
                <c:pt idx="4906">
                  <c:v>7.4929756505276393</c:v>
                </c:pt>
                <c:pt idx="4907">
                  <c:v>7.4916452019291917</c:v>
                </c:pt>
                <c:pt idx="4908">
                  <c:v>7.4903151076498542</c:v>
                </c:pt>
                <c:pt idx="4909">
                  <c:v>7.4889853675638287</c:v>
                </c:pt>
                <c:pt idx="4910">
                  <c:v>7.4876559815453714</c:v>
                </c:pt>
                <c:pt idx="4911">
                  <c:v>7.4863269494687881</c:v>
                </c:pt>
                <c:pt idx="4912">
                  <c:v>7.4849982712084451</c:v>
                </c:pt>
                <c:pt idx="4913">
                  <c:v>7.483669946638754</c:v>
                </c:pt>
                <c:pt idx="4914">
                  <c:v>7.4823419756342027</c:v>
                </c:pt>
                <c:pt idx="4915">
                  <c:v>7.4810143580693156</c:v>
                </c:pt>
                <c:pt idx="4916">
                  <c:v>7.4796870938186784</c:v>
                </c:pt>
                <c:pt idx="4917">
                  <c:v>7.4783601827569406</c:v>
                </c:pt>
                <c:pt idx="4918">
                  <c:v>7.477033624758791</c:v>
                </c:pt>
                <c:pt idx="4919">
                  <c:v>7.4757074196989981</c:v>
                </c:pt>
                <c:pt idx="4920">
                  <c:v>7.4743815674523546</c:v>
                </c:pt>
                <c:pt idx="4921">
                  <c:v>7.4730560678937348</c:v>
                </c:pt>
                <c:pt idx="4922">
                  <c:v>7.4717309208980547</c:v>
                </c:pt>
                <c:pt idx="4923">
                  <c:v>7.470406126340297</c:v>
                </c:pt>
                <c:pt idx="4924">
                  <c:v>7.4690816840954888</c:v>
                </c:pt>
                <c:pt idx="4925">
                  <c:v>7.4677575940387104</c:v>
                </c:pt>
                <c:pt idx="4926">
                  <c:v>7.466433856045116</c:v>
                </c:pt>
                <c:pt idx="4927">
                  <c:v>7.4651104699898987</c:v>
                </c:pt>
                <c:pt idx="4928">
                  <c:v>7.4637874357483067</c:v>
                </c:pt>
                <c:pt idx="4929">
                  <c:v>7.4624647531956461</c:v>
                </c:pt>
                <c:pt idx="4930">
                  <c:v>7.4611424222072857</c:v>
                </c:pt>
                <c:pt idx="4931">
                  <c:v>7.459820442658649</c:v>
                </c:pt>
                <c:pt idx="4932">
                  <c:v>7.4584988144251971</c:v>
                </c:pt>
                <c:pt idx="4933">
                  <c:v>7.457177537382468</c:v>
                </c:pt>
                <c:pt idx="4934">
                  <c:v>7.4558566114060376</c:v>
                </c:pt>
                <c:pt idx="4935">
                  <c:v>7.4545360363715574</c:v>
                </c:pt>
                <c:pt idx="4936">
                  <c:v>7.4532158121547063</c:v>
                </c:pt>
                <c:pt idx="4937">
                  <c:v>7.451895938631238</c:v>
                </c:pt>
                <c:pt idx="4938">
                  <c:v>7.450576415676962</c:v>
                </c:pt>
                <c:pt idx="4939">
                  <c:v>7.449257243167736</c:v>
                </c:pt>
                <c:pt idx="4940">
                  <c:v>7.4479384209794715</c:v>
                </c:pt>
                <c:pt idx="4941">
                  <c:v>7.4466199489881317</c:v>
                </c:pt>
                <c:pt idx="4942">
                  <c:v>7.4453018270697529</c:v>
                </c:pt>
                <c:pt idx="4943">
                  <c:v>7.4439840551004046</c:v>
                </c:pt>
                <c:pt idx="4944">
                  <c:v>7.442666632956219</c:v>
                </c:pt>
                <c:pt idx="4945">
                  <c:v>7.441349560513391</c:v>
                </c:pt>
                <c:pt idx="4946">
                  <c:v>7.4400328376481557</c:v>
                </c:pt>
                <c:pt idx="4947">
                  <c:v>7.4387164642368253</c:v>
                </c:pt>
                <c:pt idx="4948">
                  <c:v>7.4374004401557334</c:v>
                </c:pt>
                <c:pt idx="4949">
                  <c:v>7.4360847652812998</c:v>
                </c:pt>
                <c:pt idx="4950">
                  <c:v>7.4347694394899779</c:v>
                </c:pt>
                <c:pt idx="4951">
                  <c:v>7.4334544626582932</c:v>
                </c:pt>
                <c:pt idx="4952">
                  <c:v>7.4321398346628103</c:v>
                </c:pt>
                <c:pt idx="4953">
                  <c:v>7.4308255553801557</c:v>
                </c:pt>
                <c:pt idx="4954">
                  <c:v>7.4295116246870094</c:v>
                </c:pt>
                <c:pt idx="4955">
                  <c:v>7.4281980424601102</c:v>
                </c:pt>
                <c:pt idx="4956">
                  <c:v>7.4268848085762418</c:v>
                </c:pt>
                <c:pt idx="4957">
                  <c:v>7.4255719229122468</c:v>
                </c:pt>
                <c:pt idx="4958">
                  <c:v>7.4242593853450245</c:v>
                </c:pt>
                <c:pt idx="4959">
                  <c:v>7.4229471957515374</c:v>
                </c:pt>
                <c:pt idx="4960">
                  <c:v>7.4216353540087754</c:v>
                </c:pt>
                <c:pt idx="4961">
                  <c:v>7.4203238599938102</c:v>
                </c:pt>
                <c:pt idx="4962">
                  <c:v>7.4190127135837525</c:v>
                </c:pt>
                <c:pt idx="4963">
                  <c:v>7.4177019146557805</c:v>
                </c:pt>
                <c:pt idx="4964">
                  <c:v>7.416391463087102</c:v>
                </c:pt>
                <c:pt idx="4965">
                  <c:v>7.4150813587550068</c:v>
                </c:pt>
                <c:pt idx="4966">
                  <c:v>7.4137716015368271</c:v>
                </c:pt>
                <c:pt idx="4967">
                  <c:v>7.4124621913099471</c:v>
                </c:pt>
                <c:pt idx="4968">
                  <c:v>7.411153127951807</c:v>
                </c:pt>
                <c:pt idx="4969">
                  <c:v>7.4098444113398978</c:v>
                </c:pt>
                <c:pt idx="4970">
                  <c:v>7.4085360413517769</c:v>
                </c:pt>
                <c:pt idx="4971">
                  <c:v>7.4072280178650418</c:v>
                </c:pt>
                <c:pt idx="4972">
                  <c:v>7.4059203407573468</c:v>
                </c:pt>
                <c:pt idx="4973">
                  <c:v>7.4046130099064085</c:v>
                </c:pt>
                <c:pt idx="4974">
                  <c:v>7.4033060251899867</c:v>
                </c:pt>
                <c:pt idx="4975">
                  <c:v>7.4019993864859073</c:v>
                </c:pt>
                <c:pt idx="4976">
                  <c:v>7.4006930936720323</c:v>
                </c:pt>
                <c:pt idx="4977">
                  <c:v>7.3993871466262968</c:v>
                </c:pt>
                <c:pt idx="4978">
                  <c:v>7.3980815452266739</c:v>
                </c:pt>
                <c:pt idx="4979">
                  <c:v>7.3967762893512079</c:v>
                </c:pt>
                <c:pt idx="4980">
                  <c:v>7.3954713788779793</c:v>
                </c:pt>
                <c:pt idx="4981">
                  <c:v>7.3941668136851284</c:v>
                </c:pt>
                <c:pt idx="4982">
                  <c:v>7.3928625936508556</c:v>
                </c:pt>
                <c:pt idx="4983">
                  <c:v>7.3915587186534095</c:v>
                </c:pt>
                <c:pt idx="4984">
                  <c:v>7.3902551885710919</c:v>
                </c:pt>
                <c:pt idx="4985">
                  <c:v>7.388952003282256</c:v>
                </c:pt>
                <c:pt idx="4986">
                  <c:v>7.3876491626653129</c:v>
                </c:pt>
                <c:pt idx="4987">
                  <c:v>7.3863466665987367</c:v>
                </c:pt>
                <c:pt idx="4988">
                  <c:v>7.3850445149610282</c:v>
                </c:pt>
                <c:pt idx="4989">
                  <c:v>7.3837427076307698</c:v>
                </c:pt>
                <c:pt idx="4990">
                  <c:v>7.3824412444865795</c:v>
                </c:pt>
                <c:pt idx="4991">
                  <c:v>7.3811401254071427</c:v>
                </c:pt>
                <c:pt idx="4992">
                  <c:v>7.3798393502711805</c:v>
                </c:pt>
                <c:pt idx="4993">
                  <c:v>7.3785389189574815</c:v>
                </c:pt>
                <c:pt idx="4994">
                  <c:v>7.3772388313448882</c:v>
                </c:pt>
                <c:pt idx="4995">
                  <c:v>7.3759390873122914</c:v>
                </c:pt>
                <c:pt idx="4996">
                  <c:v>7.3746396867386323</c:v>
                </c:pt>
                <c:pt idx="4997">
                  <c:v>7.3733406295029056</c:v>
                </c:pt>
                <c:pt idx="4998">
                  <c:v>7.3720419154841714</c:v>
                </c:pt>
                <c:pt idx="4999">
                  <c:v>7.3707435445615292</c:v>
                </c:pt>
                <c:pt idx="5000">
                  <c:v>7.3694455166141335</c:v>
                </c:pt>
                <c:pt idx="5001">
                  <c:v>7.3681478315212043</c:v>
                </c:pt>
                <c:pt idx="5002">
                  <c:v>7.3668504891619992</c:v>
                </c:pt>
                <c:pt idx="5003">
                  <c:v>7.3655534894158388</c:v>
                </c:pt>
                <c:pt idx="5004">
                  <c:v>7.3642568321620878</c:v>
                </c:pt>
                <c:pt idx="5005">
                  <c:v>7.3629605172801771</c:v>
                </c:pt>
                <c:pt idx="5006">
                  <c:v>7.3616645446495772</c:v>
                </c:pt>
                <c:pt idx="5007">
                  <c:v>7.3603689141498236</c:v>
                </c:pt>
                <c:pt idx="5008">
                  <c:v>7.3590736256604954</c:v>
                </c:pt>
                <c:pt idx="5009">
                  <c:v>7.3577786790612274</c:v>
                </c:pt>
                <c:pt idx="5010">
                  <c:v>7.3564840742317124</c:v>
                </c:pt>
                <c:pt idx="5011">
                  <c:v>7.3551898110516873</c:v>
                </c:pt>
                <c:pt idx="5012">
                  <c:v>7.353895889400949</c:v>
                </c:pt>
                <c:pt idx="5013">
                  <c:v>7.35260230915934</c:v>
                </c:pt>
                <c:pt idx="5014">
                  <c:v>7.3513090702067672</c:v>
                </c:pt>
                <c:pt idx="5015">
                  <c:v>7.3500161724231816</c:v>
                </c:pt>
                <c:pt idx="5016">
                  <c:v>7.3487236156885842</c:v>
                </c:pt>
                <c:pt idx="5017">
                  <c:v>7.3474313998830407</c:v>
                </c:pt>
                <c:pt idx="5018">
                  <c:v>7.3461395248866568</c:v>
                </c:pt>
                <c:pt idx="5019">
                  <c:v>7.3448479905795994</c:v>
                </c:pt>
                <c:pt idx="5020">
                  <c:v>7.343556796842079</c:v>
                </c:pt>
                <c:pt idx="5021">
                  <c:v>7.3422659435543682</c:v>
                </c:pt>
                <c:pt idx="5022">
                  <c:v>7.3409754305967985</c:v>
                </c:pt>
                <c:pt idx="5023">
                  <c:v>7.3396852578497276</c:v>
                </c:pt>
                <c:pt idx="5024">
                  <c:v>7.3383954251935934</c:v>
                </c:pt>
                <c:pt idx="5025">
                  <c:v>7.3371059325088703</c:v>
                </c:pt>
                <c:pt idx="5026">
                  <c:v>7.3358167796760938</c:v>
                </c:pt>
                <c:pt idx="5027">
                  <c:v>7.3345279665758456</c:v>
                </c:pt>
                <c:pt idx="5028">
                  <c:v>7.3332394930887608</c:v>
                </c:pt>
                <c:pt idx="5029">
                  <c:v>7.3319513590955347</c:v>
                </c:pt>
                <c:pt idx="5030">
                  <c:v>7.3306635644769047</c:v>
                </c:pt>
                <c:pt idx="5031">
                  <c:v>7.3293761091136655</c:v>
                </c:pt>
                <c:pt idx="5032">
                  <c:v>7.3280889928866593</c:v>
                </c:pt>
                <c:pt idx="5033">
                  <c:v>7.3268022156767927</c:v>
                </c:pt>
                <c:pt idx="5034">
                  <c:v>7.3255157773650126</c:v>
                </c:pt>
                <c:pt idx="5035">
                  <c:v>7.3242296778323182</c:v>
                </c:pt>
                <c:pt idx="5036">
                  <c:v>7.3229439169597725</c:v>
                </c:pt>
                <c:pt idx="5037">
                  <c:v>7.3216584946284762</c:v>
                </c:pt>
                <c:pt idx="5038">
                  <c:v>7.3203734107195979</c:v>
                </c:pt>
                <c:pt idx="5039">
                  <c:v>7.3190886651143376</c:v>
                </c:pt>
                <c:pt idx="5040">
                  <c:v>7.3178042576939699</c:v>
                </c:pt>
                <c:pt idx="5041">
                  <c:v>7.3165201883398003</c:v>
                </c:pt>
                <c:pt idx="5042">
                  <c:v>7.3152364569332091</c:v>
                </c:pt>
                <c:pt idx="5043">
                  <c:v>7.3139530633556102</c:v>
                </c:pt>
                <c:pt idx="5044">
                  <c:v>7.312670007488471</c:v>
                </c:pt>
                <c:pt idx="5045">
                  <c:v>7.3113872892133251</c:v>
                </c:pt>
                <c:pt idx="5046">
                  <c:v>7.310104908411744</c:v>
                </c:pt>
                <c:pt idx="5047">
                  <c:v>7.3088228649653555</c:v>
                </c:pt>
                <c:pt idx="5048">
                  <c:v>7.3075411587558374</c:v>
                </c:pt>
                <c:pt idx="5049">
                  <c:v>7.3062597896649217</c:v>
                </c:pt>
                <c:pt idx="5050">
                  <c:v>7.3049787575744034</c:v>
                </c:pt>
                <c:pt idx="5051">
                  <c:v>7.3036980623661014</c:v>
                </c:pt>
                <c:pt idx="5052">
                  <c:v>7.3024177039219138</c:v>
                </c:pt>
                <c:pt idx="5053">
                  <c:v>7.3011376821237732</c:v>
                </c:pt>
                <c:pt idx="5054">
                  <c:v>7.2998579968536808</c:v>
                </c:pt>
                <c:pt idx="5055">
                  <c:v>7.2985786479936623</c:v>
                </c:pt>
                <c:pt idx="5056">
                  <c:v>7.2972996354258219</c:v>
                </c:pt>
                <c:pt idx="5057">
                  <c:v>7.2960209590323108</c:v>
                </c:pt>
                <c:pt idx="5058">
                  <c:v>7.2947426186953166</c:v>
                </c:pt>
                <c:pt idx="5059">
                  <c:v>7.2934646142970934</c:v>
                </c:pt>
                <c:pt idx="5060">
                  <c:v>7.2921869457199362</c:v>
                </c:pt>
                <c:pt idx="5061">
                  <c:v>7.2909096128462041</c:v>
                </c:pt>
                <c:pt idx="5062">
                  <c:v>7.2896326155582978</c:v>
                </c:pt>
                <c:pt idx="5063">
                  <c:v>7.2883559537386686</c:v>
                </c:pt>
                <c:pt idx="5064">
                  <c:v>7.2870796272698311</c:v>
                </c:pt>
                <c:pt idx="5065">
                  <c:v>7.2858036360343341</c:v>
                </c:pt>
                <c:pt idx="5066">
                  <c:v>7.2845279799147988</c:v>
                </c:pt>
                <c:pt idx="5067">
                  <c:v>7.2832526587938728</c:v>
                </c:pt>
                <c:pt idx="5068">
                  <c:v>7.2819776725542766</c:v>
                </c:pt>
                <c:pt idx="5069">
                  <c:v>7.2807030210787689</c:v>
                </c:pt>
                <c:pt idx="5070">
                  <c:v>7.2794287042501695</c:v>
                </c:pt>
                <c:pt idx="5071">
                  <c:v>7.2781547219513421</c:v>
                </c:pt>
                <c:pt idx="5072">
                  <c:v>7.2768810740651997</c:v>
                </c:pt>
                <c:pt idx="5073">
                  <c:v>7.2756077604747205</c:v>
                </c:pt>
                <c:pt idx="5074">
                  <c:v>7.2743347810629171</c:v>
                </c:pt>
                <c:pt idx="5075">
                  <c:v>7.27306213571286</c:v>
                </c:pt>
                <c:pt idx="5076">
                  <c:v>7.2717898243076711</c:v>
                </c:pt>
                <c:pt idx="5077">
                  <c:v>7.2705178467305247</c:v>
                </c:pt>
                <c:pt idx="5078">
                  <c:v>7.269246202864653</c:v>
                </c:pt>
                <c:pt idx="5079">
                  <c:v>7.2679748925933154</c:v>
                </c:pt>
                <c:pt idx="5080">
                  <c:v>7.2667039157998508</c:v>
                </c:pt>
                <c:pt idx="5081">
                  <c:v>7.2654332723676278</c:v>
                </c:pt>
                <c:pt idx="5082">
                  <c:v>7.2641629621800883</c:v>
                </c:pt>
                <c:pt idx="5083">
                  <c:v>7.2628929851206943</c:v>
                </c:pt>
                <c:pt idx="5084">
                  <c:v>7.2616233410729825</c:v>
                </c:pt>
                <c:pt idx="5085">
                  <c:v>7.2603540299205385</c:v>
                </c:pt>
                <c:pt idx="5086">
                  <c:v>7.2590850515469922</c:v>
                </c:pt>
                <c:pt idx="5087">
                  <c:v>7.2578164058360253</c:v>
                </c:pt>
                <c:pt idx="5088">
                  <c:v>7.2565480926713652</c:v>
                </c:pt>
                <c:pt idx="5089">
                  <c:v>7.2552801119368073</c:v>
                </c:pt>
                <c:pt idx="5090">
                  <c:v>7.2540124635161813</c:v>
                </c:pt>
                <c:pt idx="5091">
                  <c:v>7.2527451472933686</c:v>
                </c:pt>
                <c:pt idx="5092">
                  <c:v>7.2514781631523144</c:v>
                </c:pt>
                <c:pt idx="5093">
                  <c:v>7.2502115109769996</c:v>
                </c:pt>
                <c:pt idx="5094">
                  <c:v>7.2489451906514706</c:v>
                </c:pt>
                <c:pt idx="5095">
                  <c:v>7.2476792020598015</c:v>
                </c:pt>
                <c:pt idx="5096">
                  <c:v>7.246413545086142</c:v>
                </c:pt>
                <c:pt idx="5097">
                  <c:v>7.245148219614677</c:v>
                </c:pt>
                <c:pt idx="5098">
                  <c:v>7.243883225529653</c:v>
                </c:pt>
                <c:pt idx="5099">
                  <c:v>7.2426185627153572</c:v>
                </c:pt>
                <c:pt idx="5100">
                  <c:v>7.2413542310561247</c:v>
                </c:pt>
                <c:pt idx="5101">
                  <c:v>7.2400902304363584</c:v>
                </c:pt>
                <c:pt idx="5102">
                  <c:v>7.2388265607404954</c:v>
                </c:pt>
                <c:pt idx="5103">
                  <c:v>7.2375632218530273</c:v>
                </c:pt>
                <c:pt idx="5104">
                  <c:v>7.2363002136584935</c:v>
                </c:pt>
                <c:pt idx="5105">
                  <c:v>7.2350375360414922</c:v>
                </c:pt>
                <c:pt idx="5106">
                  <c:v>7.2337751888866739</c:v>
                </c:pt>
                <c:pt idx="5107">
                  <c:v>7.2325131720787175</c:v>
                </c:pt>
                <c:pt idx="5108">
                  <c:v>7.2312514855023782</c:v>
                </c:pt>
                <c:pt idx="5109">
                  <c:v>7.2299901290424442</c:v>
                </c:pt>
                <c:pt idx="5110">
                  <c:v>7.2287291025837694</c:v>
                </c:pt>
                <c:pt idx="5111">
                  <c:v>7.2274684060112371</c:v>
                </c:pt>
                <c:pt idx="5112">
                  <c:v>7.2262080392097978</c:v>
                </c:pt>
                <c:pt idx="5113">
                  <c:v>7.2249480020644512</c:v>
                </c:pt>
                <c:pt idx="5114">
                  <c:v>7.2236882944602385</c:v>
                </c:pt>
                <c:pt idx="5115">
                  <c:v>7.2224289162822561</c:v>
                </c:pt>
                <c:pt idx="5116">
                  <c:v>7.2211698674156439</c:v>
                </c:pt>
                <c:pt idx="5117">
                  <c:v>7.2199111477456066</c:v>
                </c:pt>
                <c:pt idx="5118">
                  <c:v>7.2186527571573871</c:v>
                </c:pt>
                <c:pt idx="5119">
                  <c:v>7.2173946955362762</c:v>
                </c:pt>
                <c:pt idx="5120">
                  <c:v>7.2161369627676262</c:v>
                </c:pt>
                <c:pt idx="5121">
                  <c:v>7.2148795587368264</c:v>
                </c:pt>
                <c:pt idx="5122">
                  <c:v>7.2136224833293356</c:v>
                </c:pt>
                <c:pt idx="5123">
                  <c:v>7.2123657364306304</c:v>
                </c:pt>
                <c:pt idx="5124">
                  <c:v>7.2111093179262697</c:v>
                </c:pt>
                <c:pt idx="5125">
                  <c:v>7.2098532277018395</c:v>
                </c:pt>
                <c:pt idx="5126">
                  <c:v>7.2085974656429928</c:v>
                </c:pt>
                <c:pt idx="5127">
                  <c:v>7.2073420316354238</c:v>
                </c:pt>
                <c:pt idx="5128">
                  <c:v>7.2060869255648683</c:v>
                </c:pt>
                <c:pt idx="5129">
                  <c:v>7.2048321473171315</c:v>
                </c:pt>
                <c:pt idx="5130">
                  <c:v>7.2035776967780514</c:v>
                </c:pt>
                <c:pt idx="5131">
                  <c:v>7.2023235738335236</c:v>
                </c:pt>
                <c:pt idx="5132">
                  <c:v>7.2010697783694875</c:v>
                </c:pt>
                <c:pt idx="5133">
                  <c:v>7.1998163102719381</c:v>
                </c:pt>
                <c:pt idx="5134">
                  <c:v>7.198563169426925</c:v>
                </c:pt>
                <c:pt idx="5135">
                  <c:v>7.1973103557205276</c:v>
                </c:pt>
                <c:pt idx="5136">
                  <c:v>7.1960578690388992</c:v>
                </c:pt>
                <c:pt idx="5137">
                  <c:v>7.1948057092682234</c:v>
                </c:pt>
                <c:pt idx="5138">
                  <c:v>7.1935538762947484</c:v>
                </c:pt>
                <c:pt idx="5139">
                  <c:v>7.1923023700047537</c:v>
                </c:pt>
                <c:pt idx="5140">
                  <c:v>7.1910511902845853</c:v>
                </c:pt>
                <c:pt idx="5141">
                  <c:v>7.1898003370206354</c:v>
                </c:pt>
                <c:pt idx="5142">
                  <c:v>7.1885498100993388</c:v>
                </c:pt>
                <c:pt idx="5143">
                  <c:v>7.1872996094071837</c:v>
                </c:pt>
                <c:pt idx="5144">
                  <c:v>7.1860497348307026</c:v>
                </c:pt>
                <c:pt idx="5145">
                  <c:v>7.1848001862564912</c:v>
                </c:pt>
                <c:pt idx="5146">
                  <c:v>7.1835509635711796</c:v>
                </c:pt>
                <c:pt idx="5147">
                  <c:v>7.1823020666614532</c:v>
                </c:pt>
                <c:pt idx="5148">
                  <c:v>7.1810534954140479</c:v>
                </c:pt>
                <c:pt idx="5149">
                  <c:v>7.1798052497157441</c:v>
                </c:pt>
                <c:pt idx="5150">
                  <c:v>7.178557329453386</c:v>
                </c:pt>
                <c:pt idx="5151">
                  <c:v>7.1773097345138366</c:v>
                </c:pt>
                <c:pt idx="5152">
                  <c:v>7.1760624647840432</c:v>
                </c:pt>
                <c:pt idx="5153">
                  <c:v>7.1748155201509745</c:v>
                </c:pt>
                <c:pt idx="5154">
                  <c:v>7.1735689005016683</c:v>
                </c:pt>
                <c:pt idx="5155">
                  <c:v>7.1723226057232008</c:v>
                </c:pt>
                <c:pt idx="5156">
                  <c:v>7.171076635702696</c:v>
                </c:pt>
                <c:pt idx="5157">
                  <c:v>7.1698309903273332</c:v>
                </c:pt>
                <c:pt idx="5158">
                  <c:v>7.1685856694843393</c:v>
                </c:pt>
                <c:pt idx="5159">
                  <c:v>7.1673406730609877</c:v>
                </c:pt>
                <c:pt idx="5160">
                  <c:v>7.166096000944596</c:v>
                </c:pt>
                <c:pt idx="5161">
                  <c:v>7.1648516530225441</c:v>
                </c:pt>
                <c:pt idx="5162">
                  <c:v>7.163607629182251</c:v>
                </c:pt>
                <c:pt idx="5163">
                  <c:v>7.1623639293111836</c:v>
                </c:pt>
                <c:pt idx="5164">
                  <c:v>7.1611205532968647</c:v>
                </c:pt>
                <c:pt idx="5165">
                  <c:v>7.1598775010268607</c:v>
                </c:pt>
                <c:pt idx="5166">
                  <c:v>7.1586347723887869</c:v>
                </c:pt>
                <c:pt idx="5167">
                  <c:v>7.1573923672703073</c:v>
                </c:pt>
                <c:pt idx="5168">
                  <c:v>7.1561502855591366</c:v>
                </c:pt>
                <c:pt idx="5169">
                  <c:v>7.1549085271430428</c:v>
                </c:pt>
                <c:pt idx="5170">
                  <c:v>7.1536670919098313</c:v>
                </c:pt>
                <c:pt idx="5171">
                  <c:v>7.1524259797473659</c:v>
                </c:pt>
                <c:pt idx="5172">
                  <c:v>7.151185190543548</c:v>
                </c:pt>
                <c:pt idx="5173">
                  <c:v>7.1499447241863434</c:v>
                </c:pt>
                <c:pt idx="5174">
                  <c:v>7.1487045805637539</c:v>
                </c:pt>
                <c:pt idx="5175">
                  <c:v>7.1474647595638316</c:v>
                </c:pt>
                <c:pt idx="5176">
                  <c:v>7.1462252610746839</c:v>
                </c:pt>
                <c:pt idx="5177">
                  <c:v>7.1449860849844624</c:v>
                </c:pt>
                <c:pt idx="5178">
                  <c:v>7.1437472311813641</c:v>
                </c:pt>
                <c:pt idx="5179">
                  <c:v>7.1425086995536349</c:v>
                </c:pt>
                <c:pt idx="5180">
                  <c:v>7.1412704899895791</c:v>
                </c:pt>
                <c:pt idx="5181">
                  <c:v>7.1400326023775369</c:v>
                </c:pt>
                <c:pt idx="5182">
                  <c:v>7.1387950366058979</c:v>
                </c:pt>
                <c:pt idx="5183">
                  <c:v>7.1375577925631131</c:v>
                </c:pt>
                <c:pt idx="5184">
                  <c:v>7.1363208701376655</c:v>
                </c:pt>
                <c:pt idx="5185">
                  <c:v>7.1350842692181029</c:v>
                </c:pt>
                <c:pt idx="5186">
                  <c:v>7.1338479896929998</c:v>
                </c:pt>
                <c:pt idx="5187">
                  <c:v>7.132612031451</c:v>
                </c:pt>
                <c:pt idx="5188">
                  <c:v>7.13137639438078</c:v>
                </c:pt>
                <c:pt idx="5189">
                  <c:v>7.1301410783710804</c:v>
                </c:pt>
                <c:pt idx="5190">
                  <c:v>7.1289060833106763</c:v>
                </c:pt>
                <c:pt idx="5191">
                  <c:v>7.1276714090883893</c:v>
                </c:pt>
                <c:pt idx="5192">
                  <c:v>7.1264370555931063</c:v>
                </c:pt>
                <c:pt idx="5193">
                  <c:v>7.1252030227137473</c:v>
                </c:pt>
                <c:pt idx="5194">
                  <c:v>7.123969310339282</c:v>
                </c:pt>
                <c:pt idx="5195">
                  <c:v>7.12273591835873</c:v>
                </c:pt>
                <c:pt idx="5196">
                  <c:v>7.1215028466611621</c:v>
                </c:pt>
                <c:pt idx="5197">
                  <c:v>7.1202700951357007</c:v>
                </c:pt>
                <c:pt idx="5198">
                  <c:v>7.1190376636714969</c:v>
                </c:pt>
                <c:pt idx="5199">
                  <c:v>7.1178055521577734</c:v>
                </c:pt>
                <c:pt idx="5200">
                  <c:v>7.1165737604837824</c:v>
                </c:pt>
                <c:pt idx="5201">
                  <c:v>7.1153422885388435</c:v>
                </c:pt>
                <c:pt idx="5202">
                  <c:v>7.1141111362122986</c:v>
                </c:pt>
                <c:pt idx="5203">
                  <c:v>7.1128803033935597</c:v>
                </c:pt>
                <c:pt idx="5204">
                  <c:v>7.1116497899720796</c:v>
                </c:pt>
                <c:pt idx="5205">
                  <c:v>7.1104195958373548</c:v>
                </c:pt>
                <c:pt idx="5206">
                  <c:v>7.1091897208789323</c:v>
                </c:pt>
                <c:pt idx="5207">
                  <c:v>7.1079601649864053</c:v>
                </c:pt>
                <c:pt idx="5208">
                  <c:v>7.1067309280494229</c:v>
                </c:pt>
                <c:pt idx="5209">
                  <c:v>7.1055020099576716</c:v>
                </c:pt>
                <c:pt idx="5210">
                  <c:v>7.1042734106008849</c:v>
                </c:pt>
                <c:pt idx="5211">
                  <c:v>7.1030451298688577</c:v>
                </c:pt>
                <c:pt idx="5212">
                  <c:v>7.1018171676514141</c:v>
                </c:pt>
                <c:pt idx="5213">
                  <c:v>7.1005895238384475</c:v>
                </c:pt>
                <c:pt idx="5214">
                  <c:v>7.0993621983198727</c:v>
                </c:pt>
                <c:pt idx="5215">
                  <c:v>7.0981351909856754</c:v>
                </c:pt>
                <c:pt idx="5216">
                  <c:v>7.0969085017258715</c:v>
                </c:pt>
                <c:pt idx="5217">
                  <c:v>7.0956821304305393</c:v>
                </c:pt>
                <c:pt idx="5218">
                  <c:v>7.0944560769897951</c:v>
                </c:pt>
                <c:pt idx="5219">
                  <c:v>7.0932303412938031</c:v>
                </c:pt>
                <c:pt idx="5220">
                  <c:v>7.092004923232782</c:v>
                </c:pt>
                <c:pt idx="5221">
                  <c:v>7.0907798226969883</c:v>
                </c:pt>
                <c:pt idx="5222">
                  <c:v>7.0895550395767311</c:v>
                </c:pt>
                <c:pt idx="5223">
                  <c:v>7.088330573762363</c:v>
                </c:pt>
                <c:pt idx="5224">
                  <c:v>7.0871064251442899</c:v>
                </c:pt>
                <c:pt idx="5225">
                  <c:v>7.085882593612971</c:v>
                </c:pt>
                <c:pt idx="5226">
                  <c:v>7.0846590790588904</c:v>
                </c:pt>
                <c:pt idx="5227">
                  <c:v>7.0834358813725995</c:v>
                </c:pt>
                <c:pt idx="5228">
                  <c:v>7.0822130004446855</c:v>
                </c:pt>
                <c:pt idx="5229">
                  <c:v>7.0809904361658011</c:v>
                </c:pt>
                <c:pt idx="5230">
                  <c:v>7.0797681884266153</c:v>
                </c:pt>
                <c:pt idx="5231">
                  <c:v>7.0785462571178712</c:v>
                </c:pt>
                <c:pt idx="5232">
                  <c:v>7.0773246421303506</c:v>
                </c:pt>
                <c:pt idx="5233">
                  <c:v>7.0761033433548803</c:v>
                </c:pt>
                <c:pt idx="5234">
                  <c:v>7.0748823606823361</c:v>
                </c:pt>
                <c:pt idx="5235">
                  <c:v>7.0736616940036336</c:v>
                </c:pt>
                <c:pt idx="5236">
                  <c:v>7.0724413432097517</c:v>
                </c:pt>
                <c:pt idx="5237">
                  <c:v>7.0712213081917028</c:v>
                </c:pt>
                <c:pt idx="5238">
                  <c:v>7.0700015888405465</c:v>
                </c:pt>
                <c:pt idx="5239">
                  <c:v>7.0687821850473984</c:v>
                </c:pt>
                <c:pt idx="5240">
                  <c:v>7.0675630967034095</c:v>
                </c:pt>
                <c:pt idx="5241">
                  <c:v>7.0663443236997967</c:v>
                </c:pt>
                <c:pt idx="5242">
                  <c:v>7.0651258659277945</c:v>
                </c:pt>
                <c:pt idx="5243">
                  <c:v>7.0639077232787102</c:v>
                </c:pt>
                <c:pt idx="5244">
                  <c:v>7.0626898956438842</c:v>
                </c:pt>
                <c:pt idx="5245">
                  <c:v>7.0614723829147152</c:v>
                </c:pt>
                <c:pt idx="5246">
                  <c:v>7.0602551849826369</c:v>
                </c:pt>
                <c:pt idx="5247">
                  <c:v>7.0590383017391307</c:v>
                </c:pt>
                <c:pt idx="5248">
                  <c:v>7.0578217330757358</c:v>
                </c:pt>
                <c:pt idx="5249">
                  <c:v>7.0566054788840269</c:v>
                </c:pt>
                <c:pt idx="5250">
                  <c:v>7.0553895390556294</c:v>
                </c:pt>
                <c:pt idx="5251">
                  <c:v>7.0541739134822139</c:v>
                </c:pt>
                <c:pt idx="5252">
                  <c:v>7.0529586020555</c:v>
                </c:pt>
                <c:pt idx="5253">
                  <c:v>7.0517436046672612</c:v>
                </c:pt>
                <c:pt idx="5254">
                  <c:v>7.0505289212092945</c:v>
                </c:pt>
                <c:pt idx="5255">
                  <c:v>7.0493145515734685</c:v>
                </c:pt>
                <c:pt idx="5256">
                  <c:v>7.0481004956516839</c:v>
                </c:pt>
                <c:pt idx="5257">
                  <c:v>7.046886753335901</c:v>
                </c:pt>
                <c:pt idx="5258">
                  <c:v>7.0456733245181038</c:v>
                </c:pt>
                <c:pt idx="5259">
                  <c:v>7.044460209090345</c:v>
                </c:pt>
                <c:pt idx="5260">
                  <c:v>7.0432474069447171</c:v>
                </c:pt>
                <c:pt idx="5261">
                  <c:v>7.0420349179733552</c:v>
                </c:pt>
                <c:pt idx="5262">
                  <c:v>7.0408227420684426</c:v>
                </c:pt>
                <c:pt idx="5263">
                  <c:v>7.0396108791222085</c:v>
                </c:pt>
                <c:pt idx="5264">
                  <c:v>7.0383993290269347</c:v>
                </c:pt>
                <c:pt idx="5265">
                  <c:v>7.037188091674941</c:v>
                </c:pt>
                <c:pt idx="5266">
                  <c:v>7.0359771669585918</c:v>
                </c:pt>
                <c:pt idx="5267">
                  <c:v>7.0347665547703127</c:v>
                </c:pt>
                <c:pt idx="5268">
                  <c:v>7.0335562550025559</c:v>
                </c:pt>
                <c:pt idx="5269">
                  <c:v>7.032346267547843</c:v>
                </c:pt>
                <c:pt idx="5270">
                  <c:v>7.0311365922987115</c:v>
                </c:pt>
                <c:pt idx="5271">
                  <c:v>7.0299272291477726</c:v>
                </c:pt>
                <c:pt idx="5272">
                  <c:v>7.0287181779876686</c:v>
                </c:pt>
                <c:pt idx="5273">
                  <c:v>7.027509438711097</c:v>
                </c:pt>
                <c:pt idx="5274">
                  <c:v>7.0263010112107951</c:v>
                </c:pt>
                <c:pt idx="5275">
                  <c:v>7.0250928953795428</c:v>
                </c:pt>
                <c:pt idx="5276">
                  <c:v>7.0238850911101798</c:v>
                </c:pt>
                <c:pt idx="5277">
                  <c:v>7.02267759829558</c:v>
                </c:pt>
                <c:pt idx="5278">
                  <c:v>7.0214704168286648</c:v>
                </c:pt>
                <c:pt idx="5279">
                  <c:v>7.0202635466024033</c:v>
                </c:pt>
                <c:pt idx="5280">
                  <c:v>7.0190569875098117</c:v>
                </c:pt>
                <c:pt idx="5281">
                  <c:v>7.0178507394439587</c:v>
                </c:pt>
                <c:pt idx="5282">
                  <c:v>7.0166448022979386</c:v>
                </c:pt>
                <c:pt idx="5283">
                  <c:v>7.0154391759649126</c:v>
                </c:pt>
                <c:pt idx="5284">
                  <c:v>7.0142338603380754</c:v>
                </c:pt>
                <c:pt idx="5285">
                  <c:v>7.0130288553106839</c:v>
                </c:pt>
                <c:pt idx="5286">
                  <c:v>7.0118241607760083</c:v>
                </c:pt>
                <c:pt idx="5287">
                  <c:v>7.0106197766273999</c:v>
                </c:pt>
                <c:pt idx="5288">
                  <c:v>7.0094157027582407</c:v>
                </c:pt>
                <c:pt idx="5289">
                  <c:v>7.0082119390619537</c:v>
                </c:pt>
                <c:pt idx="5290">
                  <c:v>7.0070084854320172</c:v>
                </c:pt>
                <c:pt idx="5291">
                  <c:v>7.0058053417619437</c:v>
                </c:pt>
                <c:pt idx="5292">
                  <c:v>7.0046025079453065</c:v>
                </c:pt>
                <c:pt idx="5293">
                  <c:v>7.0033999838757151</c:v>
                </c:pt>
                <c:pt idx="5294">
                  <c:v>7.0021977694468207</c:v>
                </c:pt>
                <c:pt idx="5295">
                  <c:v>7.0009958645523334</c:v>
                </c:pt>
                <c:pt idx="5296">
                  <c:v>6.9997942690859922</c:v>
                </c:pt>
                <c:pt idx="5297">
                  <c:v>6.9985929829416031</c:v>
                </c:pt>
                <c:pt idx="5298">
                  <c:v>6.9973920060129924</c:v>
                </c:pt>
                <c:pt idx="5299">
                  <c:v>6.9961913381940528</c:v>
                </c:pt>
                <c:pt idx="5300">
                  <c:v>6.9949909793787093</c:v>
                </c:pt>
                <c:pt idx="5301">
                  <c:v>6.9937909294609408</c:v>
                </c:pt>
                <c:pt idx="5302">
                  <c:v>6.99259118833477</c:v>
                </c:pt>
                <c:pt idx="5303">
                  <c:v>6.9913917558942567</c:v>
                </c:pt>
                <c:pt idx="5304">
                  <c:v>6.9901926320335201</c:v>
                </c:pt>
                <c:pt idx="5305">
                  <c:v>6.9889938166467163</c:v>
                </c:pt>
                <c:pt idx="5306">
                  <c:v>6.9877953096280443</c:v>
                </c:pt>
                <c:pt idx="5307">
                  <c:v>6.9865971108717524</c:v>
                </c:pt>
                <c:pt idx="5308">
                  <c:v>6.9853992202721393</c:v>
                </c:pt>
                <c:pt idx="5309">
                  <c:v>6.9842016377235403</c:v>
                </c:pt>
                <c:pt idx="5310">
                  <c:v>6.9830043631203358</c:v>
                </c:pt>
                <c:pt idx="5311">
                  <c:v>6.9818073963569622</c:v>
                </c:pt>
                <c:pt idx="5312">
                  <c:v>6.9806107373278881</c:v>
                </c:pt>
                <c:pt idx="5313">
                  <c:v>6.9794143859276421</c:v>
                </c:pt>
                <c:pt idx="5314">
                  <c:v>6.9782183420507762</c:v>
                </c:pt>
                <c:pt idx="5315">
                  <c:v>6.9770226055919071</c:v>
                </c:pt>
                <c:pt idx="5316">
                  <c:v>6.9758271764456925</c:v>
                </c:pt>
                <c:pt idx="5317">
                  <c:v>6.9746320545068308</c:v>
                </c:pt>
                <c:pt idx="5318">
                  <c:v>6.9734372396700657</c:v>
                </c:pt>
                <c:pt idx="5319">
                  <c:v>6.9722427318301881</c:v>
                </c:pt>
                <c:pt idx="5320">
                  <c:v>6.9710485308820349</c:v>
                </c:pt>
                <c:pt idx="5321">
                  <c:v>6.9698546367204877</c:v>
                </c:pt>
                <c:pt idx="5322">
                  <c:v>6.9686610492404677</c:v>
                </c:pt>
                <c:pt idx="5323">
                  <c:v>6.9674677683369506</c:v>
                </c:pt>
                <c:pt idx="5324">
                  <c:v>6.9662747939049501</c:v>
                </c:pt>
                <c:pt idx="5325">
                  <c:v>6.9650821258395252</c:v>
                </c:pt>
                <c:pt idx="5326">
                  <c:v>6.9638897640357804</c:v>
                </c:pt>
                <c:pt idx="5327">
                  <c:v>6.9626977083888706</c:v>
                </c:pt>
                <c:pt idx="5328">
                  <c:v>6.9615059587939889</c:v>
                </c:pt>
                <c:pt idx="5329">
                  <c:v>6.9603145151463712</c:v>
                </c:pt>
                <c:pt idx="5330">
                  <c:v>6.9591233773413093</c:v>
                </c:pt>
                <c:pt idx="5331">
                  <c:v>6.9579325452741241</c:v>
                </c:pt>
                <c:pt idx="5332">
                  <c:v>6.9567420188402034</c:v>
                </c:pt>
                <c:pt idx="5333">
                  <c:v>6.9555517979349517</c:v>
                </c:pt>
                <c:pt idx="5334">
                  <c:v>6.954361882453842</c:v>
                </c:pt>
                <c:pt idx="5335">
                  <c:v>6.9531722722923766</c:v>
                </c:pt>
                <c:pt idx="5336">
                  <c:v>6.9519829673461135</c:v>
                </c:pt>
                <c:pt idx="5337">
                  <c:v>6.9507939675106512</c:v>
                </c:pt>
                <c:pt idx="5338">
                  <c:v>6.9496052726816275</c:v>
                </c:pt>
                <c:pt idx="5339">
                  <c:v>6.9484168827547341</c:v>
                </c:pt>
                <c:pt idx="5340">
                  <c:v>6.9472287976257023</c:v>
                </c:pt>
                <c:pt idx="5341">
                  <c:v>6.9460410171903071</c:v>
                </c:pt>
                <c:pt idx="5342">
                  <c:v>6.9448535413443659</c:v>
                </c:pt>
                <c:pt idx="5343">
                  <c:v>6.9436663699837462</c:v>
                </c:pt>
                <c:pt idx="5344">
                  <c:v>6.9424795030043676</c:v>
                </c:pt>
                <c:pt idx="5345">
                  <c:v>6.9412929403021693</c:v>
                </c:pt>
                <c:pt idx="5346">
                  <c:v>6.940106681773158</c:v>
                </c:pt>
                <c:pt idx="5347">
                  <c:v>6.9389207273133735</c:v>
                </c:pt>
                <c:pt idx="5348">
                  <c:v>6.937735076818913</c:v>
                </c:pt>
                <c:pt idx="5349">
                  <c:v>6.9365497301858952</c:v>
                </c:pt>
                <c:pt idx="5350">
                  <c:v>6.9353646873105008</c:v>
                </c:pt>
                <c:pt idx="5351">
                  <c:v>6.9341799480889561</c:v>
                </c:pt>
                <c:pt idx="5352">
                  <c:v>6.9329955124175218</c:v>
                </c:pt>
                <c:pt idx="5353">
                  <c:v>6.9318113801925083</c:v>
                </c:pt>
                <c:pt idx="5354">
                  <c:v>6.9306275513102653</c:v>
                </c:pt>
                <c:pt idx="5355">
                  <c:v>6.9294440256671965</c:v>
                </c:pt>
                <c:pt idx="5356">
                  <c:v>6.9282608031597421</c:v>
                </c:pt>
                <c:pt idx="5357">
                  <c:v>6.927077883684384</c:v>
                </c:pt>
                <c:pt idx="5358">
                  <c:v>6.9258952671376592</c:v>
                </c:pt>
                <c:pt idx="5359">
                  <c:v>6.9247129534161367</c:v>
                </c:pt>
                <c:pt idx="5360">
                  <c:v>6.9235309424164457</c:v>
                </c:pt>
                <c:pt idx="5361">
                  <c:v>6.9223492340352344</c:v>
                </c:pt>
                <c:pt idx="5362">
                  <c:v>6.9211678281692182</c:v>
                </c:pt>
                <c:pt idx="5363">
                  <c:v>6.9199867247151445</c:v>
                </c:pt>
                <c:pt idx="5364">
                  <c:v>6.9188059235698143</c:v>
                </c:pt>
                <c:pt idx="5365">
                  <c:v>6.9176254246300619</c:v>
                </c:pt>
                <c:pt idx="5366">
                  <c:v>6.916445227792769</c:v>
                </c:pt>
                <c:pt idx="5367">
                  <c:v>6.9152653329548679</c:v>
                </c:pt>
                <c:pt idx="5368">
                  <c:v>6.9140857400133262</c:v>
                </c:pt>
                <c:pt idx="5369">
                  <c:v>6.9129064488651615</c:v>
                </c:pt>
                <c:pt idx="5370">
                  <c:v>6.9117274594074249</c:v>
                </c:pt>
                <c:pt idx="5371">
                  <c:v>6.9105487715372265</c:v>
                </c:pt>
                <c:pt idx="5372">
                  <c:v>6.9093703851517176</c:v>
                </c:pt>
                <c:pt idx="5373">
                  <c:v>6.9081923001480758</c:v>
                </c:pt>
                <c:pt idx="5374">
                  <c:v>6.9070145164235459</c:v>
                </c:pt>
                <c:pt idx="5375">
                  <c:v>6.9058370338753967</c:v>
                </c:pt>
                <c:pt idx="5376">
                  <c:v>6.9046598524009637</c:v>
                </c:pt>
                <c:pt idx="5377">
                  <c:v>6.9034829718975974</c:v>
                </c:pt>
                <c:pt idx="5378">
                  <c:v>6.9023063922627141</c:v>
                </c:pt>
                <c:pt idx="5379">
                  <c:v>6.9011301133937692</c:v>
                </c:pt>
                <c:pt idx="5380">
                  <c:v>6.899954135188259</c:v>
                </c:pt>
                <c:pt idx="5381">
                  <c:v>6.8987784575437194</c:v>
                </c:pt>
                <c:pt idx="5382">
                  <c:v>6.8976030803577348</c:v>
                </c:pt>
                <c:pt idx="5383">
                  <c:v>6.8964280035279373</c:v>
                </c:pt>
                <c:pt idx="5384">
                  <c:v>6.8952532269519953</c:v>
                </c:pt>
                <c:pt idx="5385">
                  <c:v>6.8940787505276235</c:v>
                </c:pt>
                <c:pt idx="5386">
                  <c:v>6.8929045741525812</c:v>
                </c:pt>
                <c:pt idx="5387">
                  <c:v>6.8917306977246682</c:v>
                </c:pt>
                <c:pt idx="5388">
                  <c:v>6.8905571211417387</c:v>
                </c:pt>
                <c:pt idx="5389">
                  <c:v>6.8893838443016682</c:v>
                </c:pt>
                <c:pt idx="5390">
                  <c:v>6.8882108671023978</c:v>
                </c:pt>
                <c:pt idx="5391">
                  <c:v>6.8870381894418973</c:v>
                </c:pt>
                <c:pt idx="5392">
                  <c:v>6.8858658112181947</c:v>
                </c:pt>
                <c:pt idx="5393">
                  <c:v>6.8846937323293469</c:v>
                </c:pt>
                <c:pt idx="5394">
                  <c:v>6.8835219526734557</c:v>
                </c:pt>
                <c:pt idx="5395">
                  <c:v>6.8823504721486808</c:v>
                </c:pt>
                <c:pt idx="5396">
                  <c:v>6.8811792906532077</c:v>
                </c:pt>
                <c:pt idx="5397">
                  <c:v>6.880008408085275</c:v>
                </c:pt>
                <c:pt idx="5398">
                  <c:v>6.8788378243431589</c:v>
                </c:pt>
                <c:pt idx="5399">
                  <c:v>6.8776675393251816</c:v>
                </c:pt>
                <c:pt idx="5400">
                  <c:v>6.8764975529297194</c:v>
                </c:pt>
                <c:pt idx="5401">
                  <c:v>6.8753278650551666</c:v>
                </c:pt>
                <c:pt idx="5402">
                  <c:v>6.8741584755999856</c:v>
                </c:pt>
                <c:pt idx="5403">
                  <c:v>6.8729893844626648</c:v>
                </c:pt>
                <c:pt idx="5404">
                  <c:v>6.871820591541753</c:v>
                </c:pt>
                <c:pt idx="5405">
                  <c:v>6.8706520967358173</c:v>
                </c:pt>
                <c:pt idx="5406">
                  <c:v>6.869483899943492</c:v>
                </c:pt>
                <c:pt idx="5407">
                  <c:v>6.8683160010634454</c:v>
                </c:pt>
                <c:pt idx="5408">
                  <c:v>6.8671483999943854</c:v>
                </c:pt>
                <c:pt idx="5409">
                  <c:v>6.8659810966350685</c:v>
                </c:pt>
                <c:pt idx="5410">
                  <c:v>6.8648140908842858</c:v>
                </c:pt>
                <c:pt idx="5411">
                  <c:v>6.8636473826408855</c:v>
                </c:pt>
                <c:pt idx="5412">
                  <c:v>6.8624809718037447</c:v>
                </c:pt>
                <c:pt idx="5413">
                  <c:v>6.8613148582717898</c:v>
                </c:pt>
                <c:pt idx="5414">
                  <c:v>6.860149041943993</c:v>
                </c:pt>
                <c:pt idx="5415">
                  <c:v>6.8589835227193614</c:v>
                </c:pt>
                <c:pt idx="5416">
                  <c:v>6.8578183004969588</c:v>
                </c:pt>
                <c:pt idx="5417">
                  <c:v>6.8566533751758696</c:v>
                </c:pt>
                <c:pt idx="5418">
                  <c:v>6.8554887466552445</c:v>
                </c:pt>
                <c:pt idx="5419">
                  <c:v>6.8543244148342604</c:v>
                </c:pt>
                <c:pt idx="5420">
                  <c:v>6.8531603796121479</c:v>
                </c:pt>
                <c:pt idx="5421">
                  <c:v>6.8519966408881743</c:v>
                </c:pt>
                <c:pt idx="5422">
                  <c:v>6.8508331985616469</c:v>
                </c:pt>
                <c:pt idx="5423">
                  <c:v>6.8496700525319278</c:v>
                </c:pt>
                <c:pt idx="5424">
                  <c:v>6.8485072026984097</c:v>
                </c:pt>
                <c:pt idx="5425">
                  <c:v>6.8473446489605321</c:v>
                </c:pt>
                <c:pt idx="5426">
                  <c:v>6.8461823912177753</c:v>
                </c:pt>
                <c:pt idx="5427">
                  <c:v>6.8450204293696659</c:v>
                </c:pt>
                <c:pt idx="5428">
                  <c:v>6.8438587633157795</c:v>
                </c:pt>
                <c:pt idx="5429">
                  <c:v>6.8426973929557127</c:v>
                </c:pt>
                <c:pt idx="5430">
                  <c:v>6.841536318189128</c:v>
                </c:pt>
                <c:pt idx="5431">
                  <c:v>6.8403755389157146</c:v>
                </c:pt>
                <c:pt idx="5432">
                  <c:v>6.8392150550352202</c:v>
                </c:pt>
                <c:pt idx="5433">
                  <c:v>6.8380548664474121</c:v>
                </c:pt>
                <c:pt idx="5434">
                  <c:v>6.8368949730521198</c:v>
                </c:pt>
                <c:pt idx="5435">
                  <c:v>6.8357353747492118</c:v>
                </c:pt>
                <c:pt idx="5436">
                  <c:v>6.834576071438593</c:v>
                </c:pt>
                <c:pt idx="5437">
                  <c:v>6.8334170630202138</c:v>
                </c:pt>
                <c:pt idx="5438">
                  <c:v>6.8322583493940643</c:v>
                </c:pt>
                <c:pt idx="5439">
                  <c:v>6.8310999304601845</c:v>
                </c:pt>
                <c:pt idx="5440">
                  <c:v>6.829941806118649</c:v>
                </c:pt>
                <c:pt idx="5441">
                  <c:v>6.8287839762695759</c:v>
                </c:pt>
                <c:pt idx="5442">
                  <c:v>6.8276264408131331</c:v>
                </c:pt>
                <c:pt idx="5443">
                  <c:v>6.8264691996495177</c:v>
                </c:pt>
                <c:pt idx="5444">
                  <c:v>6.8253122526789864</c:v>
                </c:pt>
                <c:pt idx="5445">
                  <c:v>6.8241555998018164</c:v>
                </c:pt>
                <c:pt idx="5446">
                  <c:v>6.8229992409183486</c:v>
                </c:pt>
                <c:pt idx="5447">
                  <c:v>6.8218431759289491</c:v>
                </c:pt>
                <c:pt idx="5448">
                  <c:v>6.8206874047340396</c:v>
                </c:pt>
                <c:pt idx="5449">
                  <c:v>6.8195319272340766</c:v>
                </c:pt>
                <c:pt idx="5450">
                  <c:v>6.8183767433295559</c:v>
                </c:pt>
                <c:pt idx="5451">
                  <c:v>6.8172218529210253</c:v>
                </c:pt>
                <c:pt idx="5452">
                  <c:v>6.8160672559090667</c:v>
                </c:pt>
                <c:pt idx="5453">
                  <c:v>6.8149129521943053</c:v>
                </c:pt>
                <c:pt idx="5454">
                  <c:v>6.8137589416774089</c:v>
                </c:pt>
                <c:pt idx="5455">
                  <c:v>6.8126052242590882</c:v>
                </c:pt>
                <c:pt idx="5456">
                  <c:v>6.8114517998401052</c:v>
                </c:pt>
                <c:pt idx="5457">
                  <c:v>6.8102986683212379</c:v>
                </c:pt>
                <c:pt idx="5458">
                  <c:v>6.8091458296033354</c:v>
                </c:pt>
                <c:pt idx="5459">
                  <c:v>6.8079932835872681</c:v>
                </c:pt>
                <c:pt idx="5460">
                  <c:v>6.8068410301739677</c:v>
                </c:pt>
                <c:pt idx="5461">
                  <c:v>6.805689069264381</c:v>
                </c:pt>
                <c:pt idx="5462">
                  <c:v>6.8045374007595205</c:v>
                </c:pt>
                <c:pt idx="5463">
                  <c:v>6.8033860245604361</c:v>
                </c:pt>
                <c:pt idx="5464">
                  <c:v>6.8022349405682103</c:v>
                </c:pt>
                <c:pt idx="5465">
                  <c:v>6.8010841486839748</c:v>
                </c:pt>
                <c:pt idx="5466">
                  <c:v>6.7999336488088975</c:v>
                </c:pt>
                <c:pt idx="5467">
                  <c:v>6.7987834408441969</c:v>
                </c:pt>
                <c:pt idx="5468">
                  <c:v>6.7976335246911272</c:v>
                </c:pt>
                <c:pt idx="5469">
                  <c:v>6.7964839002509807</c:v>
                </c:pt>
                <c:pt idx="5470">
                  <c:v>6.795334567425102</c:v>
                </c:pt>
                <c:pt idx="5471">
                  <c:v>6.7941855261148687</c:v>
                </c:pt>
                <c:pt idx="5472">
                  <c:v>6.7930367762217045</c:v>
                </c:pt>
                <c:pt idx="5473">
                  <c:v>6.791888317647067</c:v>
                </c:pt>
                <c:pt idx="5474">
                  <c:v>6.7907401502924696</c:v>
                </c:pt>
                <c:pt idx="5475">
                  <c:v>6.7895922740594514</c:v>
                </c:pt>
                <c:pt idx="5476">
                  <c:v>6.7884446888496095</c:v>
                </c:pt>
                <c:pt idx="5477">
                  <c:v>6.78729739456457</c:v>
                </c:pt>
                <c:pt idx="5478">
                  <c:v>6.786150391106001</c:v>
                </c:pt>
                <c:pt idx="5479">
                  <c:v>6.785003678375622</c:v>
                </c:pt>
                <c:pt idx="5480">
                  <c:v>6.7838572562751844</c:v>
                </c:pt>
                <c:pt idx="5481">
                  <c:v>6.7827111247064851</c:v>
                </c:pt>
                <c:pt idx="5482">
                  <c:v>6.7815652835713589</c:v>
                </c:pt>
                <c:pt idx="5483">
                  <c:v>6.7804197327716915</c:v>
                </c:pt>
                <c:pt idx="5484">
                  <c:v>6.7792744722093987</c:v>
                </c:pt>
                <c:pt idx="5485">
                  <c:v>6.7781295017864389</c:v>
                </c:pt>
                <c:pt idx="5486">
                  <c:v>6.7769848214048256</c:v>
                </c:pt>
                <c:pt idx="5487">
                  <c:v>6.7758404309665963</c:v>
                </c:pt>
                <c:pt idx="5488">
                  <c:v>6.7746963303738399</c:v>
                </c:pt>
                <c:pt idx="5489">
                  <c:v>6.7735525195286792</c:v>
                </c:pt>
                <c:pt idx="5490">
                  <c:v>6.7724089983332858</c:v>
                </c:pt>
                <c:pt idx="5491">
                  <c:v>6.7712657666898792</c:v>
                </c:pt>
                <c:pt idx="5492">
                  <c:v>6.7701228245006932</c:v>
                </c:pt>
                <c:pt idx="5493">
                  <c:v>6.7689801716680336</c:v>
                </c:pt>
                <c:pt idx="5494">
                  <c:v>6.7678378080942263</c:v>
                </c:pt>
                <c:pt idx="5495">
                  <c:v>6.7666957336816562</c:v>
                </c:pt>
                <c:pt idx="5496">
                  <c:v>6.7655539483327276</c:v>
                </c:pt>
                <c:pt idx="5497">
                  <c:v>6.7644124519499016</c:v>
                </c:pt>
                <c:pt idx="5498">
                  <c:v>6.763271244435682</c:v>
                </c:pt>
                <c:pt idx="5499">
                  <c:v>6.7621303256926053</c:v>
                </c:pt>
                <c:pt idx="5500">
                  <c:v>6.7609896956232509</c:v>
                </c:pt>
                <c:pt idx="5501">
                  <c:v>6.759849354130238</c:v>
                </c:pt>
                <c:pt idx="5502">
                  <c:v>6.7587093011162356</c:v>
                </c:pt>
                <c:pt idx="5503">
                  <c:v>6.7575695364839454</c:v>
                </c:pt>
                <c:pt idx="5504">
                  <c:v>6.7564300601361076</c:v>
                </c:pt>
                <c:pt idx="5505">
                  <c:v>6.7552908719755163</c:v>
                </c:pt>
                <c:pt idx="5506">
                  <c:v>6.7541519719049905</c:v>
                </c:pt>
                <c:pt idx="5507">
                  <c:v>6.7530133598274071</c:v>
                </c:pt>
                <c:pt idx="5508">
                  <c:v>6.7518750356456643</c:v>
                </c:pt>
                <c:pt idx="5509">
                  <c:v>6.7507369992627178</c:v>
                </c:pt>
                <c:pt idx="5510">
                  <c:v>6.7495992505815554</c:v>
                </c:pt>
                <c:pt idx="5511">
                  <c:v>6.7484617895052121</c:v>
                </c:pt>
                <c:pt idx="5512">
                  <c:v>6.7473246159367593</c:v>
                </c:pt>
                <c:pt idx="5513">
                  <c:v>6.7461877297793054</c:v>
                </c:pt>
                <c:pt idx="5514">
                  <c:v>6.7450511309360106</c:v>
                </c:pt>
                <c:pt idx="5515">
                  <c:v>6.7439148193100671</c:v>
                </c:pt>
                <c:pt idx="5516">
                  <c:v>6.7427787948047104</c:v>
                </c:pt>
                <c:pt idx="5517">
                  <c:v>6.7416430573232127</c:v>
                </c:pt>
                <c:pt idx="5518">
                  <c:v>6.7405076067688956</c:v>
                </c:pt>
                <c:pt idx="5519">
                  <c:v>6.739372443045121</c:v>
                </c:pt>
                <c:pt idx="5520">
                  <c:v>6.7382375660552754</c:v>
                </c:pt>
                <c:pt idx="5521">
                  <c:v>6.7371029757028085</c:v>
                </c:pt>
                <c:pt idx="5522">
                  <c:v>6.7359686718911922</c:v>
                </c:pt>
                <c:pt idx="5523">
                  <c:v>6.7348346545239526</c:v>
                </c:pt>
                <c:pt idx="5524">
                  <c:v>6.7337009235046494</c:v>
                </c:pt>
                <c:pt idx="5525">
                  <c:v>6.732567478736879</c:v>
                </c:pt>
                <c:pt idx="5526">
                  <c:v>6.7314343201242908</c:v>
                </c:pt>
                <c:pt idx="5527">
                  <c:v>6.7303014475705636</c:v>
                </c:pt>
                <c:pt idx="5528">
                  <c:v>6.7291688609794207</c:v>
                </c:pt>
                <c:pt idx="5529">
                  <c:v>6.7280365602546217</c:v>
                </c:pt>
                <c:pt idx="5530">
                  <c:v>6.7269045452999752</c:v>
                </c:pt>
                <c:pt idx="5531">
                  <c:v>6.7257728160193313</c:v>
                </c:pt>
                <c:pt idx="5532">
                  <c:v>6.7246413723165617</c:v>
                </c:pt>
                <c:pt idx="5533">
                  <c:v>6.7235102140956036</c:v>
                </c:pt>
                <c:pt idx="5534">
                  <c:v>6.7223793412604129</c:v>
                </c:pt>
                <c:pt idx="5535">
                  <c:v>6.7212487537150079</c:v>
                </c:pt>
                <c:pt idx="5536">
                  <c:v>6.7201184513634216</c:v>
                </c:pt>
                <c:pt idx="5537">
                  <c:v>6.7189884341097468</c:v>
                </c:pt>
                <c:pt idx="5538">
                  <c:v>6.7178587018581135</c:v>
                </c:pt>
                <c:pt idx="5539">
                  <c:v>6.7167292545126882</c:v>
                </c:pt>
                <c:pt idx="5540">
                  <c:v>6.7156000919776755</c:v>
                </c:pt>
                <c:pt idx="5541">
                  <c:v>6.7144712141573226</c:v>
                </c:pt>
                <c:pt idx="5542">
                  <c:v>6.713342620955923</c:v>
                </c:pt>
                <c:pt idx="5543">
                  <c:v>6.7122143122778022</c:v>
                </c:pt>
                <c:pt idx="5544">
                  <c:v>6.7110862880273245</c:v>
                </c:pt>
                <c:pt idx="5545">
                  <c:v>6.709958548108907</c:v>
                </c:pt>
                <c:pt idx="5546">
                  <c:v>6.7088310924269914</c:v>
                </c:pt>
                <c:pt idx="5547">
                  <c:v>6.7077039208860763</c:v>
                </c:pt>
                <c:pt idx="5548">
                  <c:v>6.7065770333906789</c:v>
                </c:pt>
                <c:pt idx="5549">
                  <c:v>6.705450429845377</c:v>
                </c:pt>
                <c:pt idx="5550">
                  <c:v>6.704324110154773</c:v>
                </c:pt>
                <c:pt idx="5551">
                  <c:v>6.7031980742235246</c:v>
                </c:pt>
                <c:pt idx="5552">
                  <c:v>6.7020723219563161</c:v>
                </c:pt>
                <c:pt idx="5553">
                  <c:v>6.700946853257876</c:v>
                </c:pt>
                <c:pt idx="5554">
                  <c:v>6.6998216680329783</c:v>
                </c:pt>
                <c:pt idx="5555">
                  <c:v>6.6986967661864298</c:v>
                </c:pt>
                <c:pt idx="5556">
                  <c:v>6.697572147623081</c:v>
                </c:pt>
                <c:pt idx="5557">
                  <c:v>6.6964478122478157</c:v>
                </c:pt>
                <c:pt idx="5558">
                  <c:v>6.6953237599655679</c:v>
                </c:pt>
                <c:pt idx="5559">
                  <c:v>6.6941999906813123</c:v>
                </c:pt>
                <c:pt idx="5560">
                  <c:v>6.6930765043000466</c:v>
                </c:pt>
                <c:pt idx="5561">
                  <c:v>6.6919533007268281</c:v>
                </c:pt>
                <c:pt idx="5562">
                  <c:v>6.690830379866739</c:v>
                </c:pt>
                <c:pt idx="5563">
                  <c:v>6.6897077416249182</c:v>
                </c:pt>
                <c:pt idx="5564">
                  <c:v>6.6885853859065199</c:v>
                </c:pt>
                <c:pt idx="5565">
                  <c:v>6.6874633126167593</c:v>
                </c:pt>
                <c:pt idx="5566">
                  <c:v>6.6863415216608884</c:v>
                </c:pt>
                <c:pt idx="5567">
                  <c:v>6.685220012944189</c:v>
                </c:pt>
                <c:pt idx="5568">
                  <c:v>6.6840987863719912</c:v>
                </c:pt>
                <c:pt idx="5569">
                  <c:v>6.6829778418496577</c:v>
                </c:pt>
                <c:pt idx="5570">
                  <c:v>6.6818571792826003</c:v>
                </c:pt>
                <c:pt idx="5571">
                  <c:v>6.6807367985762642</c:v>
                </c:pt>
                <c:pt idx="5572">
                  <c:v>6.6796166996361297</c:v>
                </c:pt>
                <c:pt idx="5573">
                  <c:v>6.6784968823677309</c:v>
                </c:pt>
                <c:pt idx="5574">
                  <c:v>6.6773773466766242</c:v>
                </c:pt>
                <c:pt idx="5575">
                  <c:v>6.6762580924684256</c:v>
                </c:pt>
                <c:pt idx="5576">
                  <c:v>6.6751391196487679</c:v>
                </c:pt>
                <c:pt idx="5577">
                  <c:v>6.6740204281233417</c:v>
                </c:pt>
                <c:pt idx="5578">
                  <c:v>6.6729020177978642</c:v>
                </c:pt>
                <c:pt idx="5579">
                  <c:v>6.6717838885781067</c:v>
                </c:pt>
                <c:pt idx="5580">
                  <c:v>6.6706660403698654</c:v>
                </c:pt>
                <c:pt idx="5581">
                  <c:v>6.669548473078982</c:v>
                </c:pt>
                <c:pt idx="5582">
                  <c:v>6.6684311866113415</c:v>
                </c:pt>
                <c:pt idx="5583">
                  <c:v>6.6673141808728627</c:v>
                </c:pt>
                <c:pt idx="5584">
                  <c:v>6.6661974557695043</c:v>
                </c:pt>
                <c:pt idx="5585">
                  <c:v>6.6650810112072634</c:v>
                </c:pt>
                <c:pt idx="5586">
                  <c:v>6.6639648470921804</c:v>
                </c:pt>
                <c:pt idx="5587">
                  <c:v>6.662848963330342</c:v>
                </c:pt>
                <c:pt idx="5588">
                  <c:v>6.6617333598278519</c:v>
                </c:pt>
                <c:pt idx="5589">
                  <c:v>6.6606180364908747</c:v>
                </c:pt>
                <c:pt idx="5590">
                  <c:v>6.6595029932256011</c:v>
                </c:pt>
                <c:pt idx="5591">
                  <c:v>6.6583882299382768</c:v>
                </c:pt>
                <c:pt idx="5592">
                  <c:v>6.6572737465351617</c:v>
                </c:pt>
                <c:pt idx="5593">
                  <c:v>6.6561595429225768</c:v>
                </c:pt>
                <c:pt idx="5594">
                  <c:v>6.6550456190068799</c:v>
                </c:pt>
                <c:pt idx="5595">
                  <c:v>6.6539319746944559</c:v>
                </c:pt>
                <c:pt idx="5596">
                  <c:v>6.6528186098917379</c:v>
                </c:pt>
                <c:pt idx="5597">
                  <c:v>6.6517055245051919</c:v>
                </c:pt>
                <c:pt idx="5598">
                  <c:v>6.6505927184413363</c:v>
                </c:pt>
                <c:pt idx="5599">
                  <c:v>6.6494801916067141</c:v>
                </c:pt>
                <c:pt idx="5600">
                  <c:v>6.6483679439079095</c:v>
                </c:pt>
                <c:pt idx="5601">
                  <c:v>6.6472559752515563</c:v>
                </c:pt>
                <c:pt idx="5602">
                  <c:v>6.6461442855443149</c:v>
                </c:pt>
                <c:pt idx="5603">
                  <c:v>6.6450328746928982</c:v>
                </c:pt>
                <c:pt idx="5604">
                  <c:v>6.6439217426040376</c:v>
                </c:pt>
                <c:pt idx="5605">
                  <c:v>6.642810889184525</c:v>
                </c:pt>
                <c:pt idx="5606">
                  <c:v>6.6417003143411746</c:v>
                </c:pt>
                <c:pt idx="5607">
                  <c:v>6.6405900179808555</c:v>
                </c:pt>
                <c:pt idx="5608">
                  <c:v>6.6394800000104626</c:v>
                </c:pt>
                <c:pt idx="5609">
                  <c:v>6.6383702603369317</c:v>
                </c:pt>
                <c:pt idx="5610">
                  <c:v>6.6372607988672456</c:v>
                </c:pt>
                <c:pt idx="5611">
                  <c:v>6.6361516155084193</c:v>
                </c:pt>
                <c:pt idx="5612">
                  <c:v>6.6350427101675047</c:v>
                </c:pt>
                <c:pt idx="5613">
                  <c:v>6.6339340827515949</c:v>
                </c:pt>
                <c:pt idx="5614">
                  <c:v>6.6328257331678291</c:v>
                </c:pt>
                <c:pt idx="5615">
                  <c:v>6.631717661323373</c:v>
                </c:pt>
                <c:pt idx="5616">
                  <c:v>6.6306098671254352</c:v>
                </c:pt>
                <c:pt idx="5617">
                  <c:v>6.629502350481272</c:v>
                </c:pt>
                <c:pt idx="5618">
                  <c:v>6.6283951112981621</c:v>
                </c:pt>
                <c:pt idx="5619">
                  <c:v>6.6272881494834435</c:v>
                </c:pt>
                <c:pt idx="5620">
                  <c:v>6.6261814649444668</c:v>
                </c:pt>
                <c:pt idx="5621">
                  <c:v>6.6250750575886439</c:v>
                </c:pt>
                <c:pt idx="5622">
                  <c:v>6.6239689273234195</c:v>
                </c:pt>
                <c:pt idx="5623">
                  <c:v>6.6228630740562719</c:v>
                </c:pt>
                <c:pt idx="5624">
                  <c:v>6.6217574976947198</c:v>
                </c:pt>
                <c:pt idx="5625">
                  <c:v>6.6206521981463196</c:v>
                </c:pt>
                <c:pt idx="5626">
                  <c:v>6.6195471753186714</c:v>
                </c:pt>
                <c:pt idx="5627">
                  <c:v>6.6184424291194102</c:v>
                </c:pt>
                <c:pt idx="5628">
                  <c:v>6.617337959456207</c:v>
                </c:pt>
                <c:pt idx="5629">
                  <c:v>6.6162337662367774</c:v>
                </c:pt>
                <c:pt idx="5630">
                  <c:v>6.6151298493688735</c:v>
                </c:pt>
                <c:pt idx="5631">
                  <c:v>6.6140262087602801</c:v>
                </c:pt>
                <c:pt idx="5632">
                  <c:v>6.6129228443188239</c:v>
                </c:pt>
                <c:pt idx="5633">
                  <c:v>6.6118197559523786</c:v>
                </c:pt>
                <c:pt idx="5634">
                  <c:v>6.6107169435688444</c:v>
                </c:pt>
                <c:pt idx="5635">
                  <c:v>6.6096144070761609</c:v>
                </c:pt>
                <c:pt idx="5636">
                  <c:v>6.6085121463823162</c:v>
                </c:pt>
                <c:pt idx="5637">
                  <c:v>6.6074101613953253</c:v>
                </c:pt>
                <c:pt idx="5638">
                  <c:v>6.6063084520232529</c:v>
                </c:pt>
                <c:pt idx="5639">
                  <c:v>6.605207018174184</c:v>
                </c:pt>
                <c:pt idx="5640">
                  <c:v>6.6041058597562641</c:v>
                </c:pt>
                <c:pt idx="5641">
                  <c:v>6.6030049766776582</c:v>
                </c:pt>
                <c:pt idx="5642">
                  <c:v>6.6019043688465855</c:v>
                </c:pt>
                <c:pt idx="5643">
                  <c:v>6.6008040361712901</c:v>
                </c:pt>
                <c:pt idx="5644">
                  <c:v>6.5997039785600595</c:v>
                </c:pt>
                <c:pt idx="5645">
                  <c:v>6.5986041959212232</c:v>
                </c:pt>
                <c:pt idx="5646">
                  <c:v>6.5975046881631441</c:v>
                </c:pt>
                <c:pt idx="5647">
                  <c:v>6.5964054551942253</c:v>
                </c:pt>
                <c:pt idx="5648">
                  <c:v>6.5953064969229018</c:v>
                </c:pt>
                <c:pt idx="5649">
                  <c:v>6.5942078132576567</c:v>
                </c:pt>
                <c:pt idx="5650">
                  <c:v>6.593109404107012</c:v>
                </c:pt>
                <c:pt idx="5651">
                  <c:v>6.592011269379511</c:v>
                </c:pt>
                <c:pt idx="5652">
                  <c:v>6.5909134089837558</c:v>
                </c:pt>
                <c:pt idx="5653">
                  <c:v>6.5898158228283714</c:v>
                </c:pt>
                <c:pt idx="5654">
                  <c:v>6.5887185108220354</c:v>
                </c:pt>
                <c:pt idx="5655">
                  <c:v>6.587621472873443</c:v>
                </c:pt>
                <c:pt idx="5656">
                  <c:v>6.5865247088913454</c:v>
                </c:pt>
                <c:pt idx="5657">
                  <c:v>6.5854282187845286</c:v>
                </c:pt>
                <c:pt idx="5658">
                  <c:v>6.5843320024618093</c:v>
                </c:pt>
                <c:pt idx="5659">
                  <c:v>6.5832360598320481</c:v>
                </c:pt>
                <c:pt idx="5660">
                  <c:v>6.5821403908041374</c:v>
                </c:pt>
                <c:pt idx="5661">
                  <c:v>6.5810449952870194</c:v>
                </c:pt>
                <c:pt idx="5662">
                  <c:v>6.5799498731896628</c:v>
                </c:pt>
                <c:pt idx="5663">
                  <c:v>6.5788550244210748</c:v>
                </c:pt>
                <c:pt idx="5664">
                  <c:v>6.5777604488903103</c:v>
                </c:pt>
                <c:pt idx="5665">
                  <c:v>6.5766661465064491</c:v>
                </c:pt>
                <c:pt idx="5666">
                  <c:v>6.5755721171786243</c:v>
                </c:pt>
                <c:pt idx="5667">
                  <c:v>6.574478360815986</c:v>
                </c:pt>
                <c:pt idx="5668">
                  <c:v>6.5733848773277428</c:v>
                </c:pt>
                <c:pt idx="5669">
                  <c:v>6.5722916666231237</c:v>
                </c:pt>
                <c:pt idx="5670">
                  <c:v>6.5711987286114129</c:v>
                </c:pt>
                <c:pt idx="5671">
                  <c:v>6.5701060632019193</c:v>
                </c:pt>
                <c:pt idx="5672">
                  <c:v>6.5690136703039883</c:v>
                </c:pt>
                <c:pt idx="5673">
                  <c:v>6.5679215498270151</c:v>
                </c:pt>
                <c:pt idx="5674">
                  <c:v>6.5668297016804242</c:v>
                </c:pt>
                <c:pt idx="5675">
                  <c:v>6.5657381257736764</c:v>
                </c:pt>
                <c:pt idx="5676">
                  <c:v>6.5646468220162717</c:v>
                </c:pt>
                <c:pt idx="5677">
                  <c:v>6.5635557903177499</c:v>
                </c:pt>
                <c:pt idx="5678">
                  <c:v>6.5624650305876946</c:v>
                </c:pt>
                <c:pt idx="5679">
                  <c:v>6.5613745427357069</c:v>
                </c:pt>
                <c:pt idx="5680">
                  <c:v>6.5602843266714483</c:v>
                </c:pt>
                <c:pt idx="5681">
                  <c:v>6.5591943823045993</c:v>
                </c:pt>
                <c:pt idx="5682">
                  <c:v>6.5581047095448968</c:v>
                </c:pt>
                <c:pt idx="5683">
                  <c:v>6.5570153083020921</c:v>
                </c:pt>
                <c:pt idx="5684">
                  <c:v>6.5559261784859935</c:v>
                </c:pt>
                <c:pt idx="5685">
                  <c:v>6.5548373200064418</c:v>
                </c:pt>
                <c:pt idx="5686">
                  <c:v>6.5537487327733102</c:v>
                </c:pt>
                <c:pt idx="5687">
                  <c:v>6.5526604166965106</c:v>
                </c:pt>
                <c:pt idx="5688">
                  <c:v>6.551572371685995</c:v>
                </c:pt>
                <c:pt idx="5689">
                  <c:v>6.5504845976517556</c:v>
                </c:pt>
                <c:pt idx="5690">
                  <c:v>6.5493970945038136</c:v>
                </c:pt>
                <c:pt idx="5691">
                  <c:v>6.548309862152232</c:v>
                </c:pt>
                <c:pt idx="5692">
                  <c:v>6.5472229005071148</c:v>
                </c:pt>
                <c:pt idx="5693">
                  <c:v>6.546136209478596</c:v>
                </c:pt>
                <c:pt idx="5694">
                  <c:v>6.545049788976856</c:v>
                </c:pt>
                <c:pt idx="5695">
                  <c:v>6.543963638912099</c:v>
                </c:pt>
                <c:pt idx="5696">
                  <c:v>6.5428777591945808</c:v>
                </c:pt>
                <c:pt idx="5697">
                  <c:v>6.5417921497345848</c:v>
                </c:pt>
                <c:pt idx="5698">
                  <c:v>6.5407068104424377</c:v>
                </c:pt>
                <c:pt idx="5699">
                  <c:v>6.5396217412284994</c:v>
                </c:pt>
                <c:pt idx="5700">
                  <c:v>6.5385369420031649</c:v>
                </c:pt>
                <c:pt idx="5701">
                  <c:v>6.5374524126768758</c:v>
                </c:pt>
                <c:pt idx="5702">
                  <c:v>6.5363681531601019</c:v>
                </c:pt>
                <c:pt idx="5703">
                  <c:v>6.5352841633633521</c:v>
                </c:pt>
                <c:pt idx="5704">
                  <c:v>6.5342004431971707</c:v>
                </c:pt>
                <c:pt idx="5705">
                  <c:v>6.5331169925721442</c:v>
                </c:pt>
                <c:pt idx="5706">
                  <c:v>6.5320338113989003</c:v>
                </c:pt>
                <c:pt idx="5707">
                  <c:v>6.5309508995880847</c:v>
                </c:pt>
                <c:pt idx="5708">
                  <c:v>6.529868257050401</c:v>
                </c:pt>
                <c:pt idx="5709">
                  <c:v>6.5287858836965755</c:v>
                </c:pt>
                <c:pt idx="5710">
                  <c:v>6.5277037794373864</c:v>
                </c:pt>
                <c:pt idx="5711">
                  <c:v>6.5266219441836277</c:v>
                </c:pt>
                <c:pt idx="5712">
                  <c:v>6.5255403778461485</c:v>
                </c:pt>
                <c:pt idx="5713">
                  <c:v>6.5244590803358307</c:v>
                </c:pt>
                <c:pt idx="5714">
                  <c:v>6.5233780515635891</c:v>
                </c:pt>
                <c:pt idx="5715">
                  <c:v>6.5222972914403767</c:v>
                </c:pt>
                <c:pt idx="5716">
                  <c:v>6.5212167998771813</c:v>
                </c:pt>
                <c:pt idx="5717">
                  <c:v>6.5201365767850366</c:v>
                </c:pt>
                <c:pt idx="5718">
                  <c:v>6.519056622075003</c:v>
                </c:pt>
                <c:pt idx="5719">
                  <c:v>6.5179769356581803</c:v>
                </c:pt>
                <c:pt idx="5720">
                  <c:v>6.5168975174457104</c:v>
                </c:pt>
                <c:pt idx="5721">
                  <c:v>6.5158183673487642</c:v>
                </c:pt>
                <c:pt idx="5722">
                  <c:v>6.5147394852785601</c:v>
                </c:pt>
                <c:pt idx="5723">
                  <c:v>6.5136608711463344</c:v>
                </c:pt>
                <c:pt idx="5724">
                  <c:v>6.5125825248633822</c:v>
                </c:pt>
                <c:pt idx="5725">
                  <c:v>6.5115044463410188</c:v>
                </c:pt>
                <c:pt idx="5726">
                  <c:v>6.5104266354906084</c:v>
                </c:pt>
                <c:pt idx="5727">
                  <c:v>6.5093490922235429</c:v>
                </c:pt>
                <c:pt idx="5728">
                  <c:v>6.5082718164512512</c:v>
                </c:pt>
                <c:pt idx="5729">
                  <c:v>6.5071948080852069</c:v>
                </c:pt>
                <c:pt idx="5730">
                  <c:v>6.5061180670369128</c:v>
                </c:pt>
                <c:pt idx="5731">
                  <c:v>6.5050415932179115</c:v>
                </c:pt>
                <c:pt idx="5732">
                  <c:v>6.5039653865397753</c:v>
                </c:pt>
                <c:pt idx="5733">
                  <c:v>6.5028894469141241</c:v>
                </c:pt>
                <c:pt idx="5734">
                  <c:v>6.5018137742526152</c:v>
                </c:pt>
                <c:pt idx="5735">
                  <c:v>6.500738368466922</c:v>
                </c:pt>
                <c:pt idx="5736">
                  <c:v>6.4996632294687799</c:v>
                </c:pt>
                <c:pt idx="5737">
                  <c:v>6.4985883571699441</c:v>
                </c:pt>
                <c:pt idx="5738">
                  <c:v>6.4975137514822201</c:v>
                </c:pt>
                <c:pt idx="5739">
                  <c:v>6.4964394123174287</c:v>
                </c:pt>
                <c:pt idx="5740">
                  <c:v>6.4953653395874484</c:v>
                </c:pt>
                <c:pt idx="5741">
                  <c:v>6.4942915332041862</c:v>
                </c:pt>
                <c:pt idx="5742">
                  <c:v>6.4932179930795835</c:v>
                </c:pt>
                <c:pt idx="5743">
                  <c:v>6.4921447191256201</c:v>
                </c:pt>
                <c:pt idx="5744">
                  <c:v>6.4910717112543077</c:v>
                </c:pt>
                <c:pt idx="5745">
                  <c:v>6.4899989693777043</c:v>
                </c:pt>
                <c:pt idx="5746">
                  <c:v>6.488926493407897</c:v>
                </c:pt>
                <c:pt idx="5747">
                  <c:v>6.4878542832570067</c:v>
                </c:pt>
                <c:pt idx="5748">
                  <c:v>6.486782338837199</c:v>
                </c:pt>
                <c:pt idx="5749">
                  <c:v>6.4857106600606667</c:v>
                </c:pt>
                <c:pt idx="5750">
                  <c:v>6.4846392468396532</c:v>
                </c:pt>
                <c:pt idx="5751">
                  <c:v>6.4835680990864137</c:v>
                </c:pt>
                <c:pt idx="5752">
                  <c:v>6.4824972167132673</c:v>
                </c:pt>
                <c:pt idx="5753">
                  <c:v>6.4814265996325462</c:v>
                </c:pt>
                <c:pt idx="5754">
                  <c:v>6.480356247756637</c:v>
                </c:pt>
                <c:pt idx="5755">
                  <c:v>6.4792861609979511</c:v>
                </c:pt>
                <c:pt idx="5756">
                  <c:v>6.4782163392689363</c:v>
                </c:pt>
                <c:pt idx="5757">
                  <c:v>6.4771467824820848</c:v>
                </c:pt>
                <c:pt idx="5758">
                  <c:v>6.4760774905499172</c:v>
                </c:pt>
                <c:pt idx="5759">
                  <c:v>6.4750084633849925</c:v>
                </c:pt>
                <c:pt idx="5760">
                  <c:v>6.473939700899904</c:v>
                </c:pt>
                <c:pt idx="5761">
                  <c:v>6.4728712030072844</c:v>
                </c:pt>
                <c:pt idx="5762">
                  <c:v>6.4718029696198087</c:v>
                </c:pt>
                <c:pt idx="5763">
                  <c:v>6.4707350006501656</c:v>
                </c:pt>
                <c:pt idx="5764">
                  <c:v>6.4696672960111075</c:v>
                </c:pt>
                <c:pt idx="5765">
                  <c:v>6.4685998556154001</c:v>
                </c:pt>
                <c:pt idx="5766">
                  <c:v>6.4675326793758652</c:v>
                </c:pt>
                <c:pt idx="5767">
                  <c:v>6.4664657672053378</c:v>
                </c:pt>
                <c:pt idx="5768">
                  <c:v>6.4653991190167082</c:v>
                </c:pt>
                <c:pt idx="5769">
                  <c:v>6.4643327347228965</c:v>
                </c:pt>
                <c:pt idx="5770">
                  <c:v>6.4632666142368578</c:v>
                </c:pt>
                <c:pt idx="5771">
                  <c:v>6.4622007574715798</c:v>
                </c:pt>
                <c:pt idx="5772">
                  <c:v>6.4611351643400887</c:v>
                </c:pt>
                <c:pt idx="5773">
                  <c:v>6.460069834755453</c:v>
                </c:pt>
                <c:pt idx="5774">
                  <c:v>6.4590047686307663</c:v>
                </c:pt>
                <c:pt idx="5775">
                  <c:v>6.4579399658791621</c:v>
                </c:pt>
                <c:pt idx="5776">
                  <c:v>6.4568754264138146</c:v>
                </c:pt>
                <c:pt idx="5777">
                  <c:v>6.4558111501479285</c:v>
                </c:pt>
                <c:pt idx="5778">
                  <c:v>6.4547471369947447</c:v>
                </c:pt>
                <c:pt idx="5779">
                  <c:v>6.453683386867537</c:v>
                </c:pt>
                <c:pt idx="5780">
                  <c:v>6.4526198996796262</c:v>
                </c:pt>
                <c:pt idx="5781">
                  <c:v>6.4515566753443556</c:v>
                </c:pt>
                <c:pt idx="5782">
                  <c:v>6.4504937137751099</c:v>
                </c:pt>
                <c:pt idx="5783">
                  <c:v>6.4494310148853131</c:v>
                </c:pt>
                <c:pt idx="5784">
                  <c:v>6.4483685785884157</c:v>
                </c:pt>
                <c:pt idx="5785">
                  <c:v>6.4473064047979154</c:v>
                </c:pt>
                <c:pt idx="5786">
                  <c:v>6.4462444934273364</c:v>
                </c:pt>
                <c:pt idx="5787">
                  <c:v>6.4451828443902395</c:v>
                </c:pt>
                <c:pt idx="5788">
                  <c:v>6.4441214576002226</c:v>
                </c:pt>
                <c:pt idx="5789">
                  <c:v>6.4430603329709246</c:v>
                </c:pt>
                <c:pt idx="5790">
                  <c:v>6.4419994704160128</c:v>
                </c:pt>
                <c:pt idx="5791">
                  <c:v>6.4409388698491874</c:v>
                </c:pt>
                <c:pt idx="5792">
                  <c:v>6.4398785311841964</c:v>
                </c:pt>
                <c:pt idx="5793">
                  <c:v>6.4388184543348128</c:v>
                </c:pt>
                <c:pt idx="5794">
                  <c:v>6.4377586392148469</c:v>
                </c:pt>
                <c:pt idx="5795">
                  <c:v>6.4366990857381436</c:v>
                </c:pt>
                <c:pt idx="5796">
                  <c:v>6.4356397938185879</c:v>
                </c:pt>
                <c:pt idx="5797">
                  <c:v>6.4345807633701035</c:v>
                </c:pt>
                <c:pt idx="5798">
                  <c:v>6.4335219943066315</c:v>
                </c:pt>
                <c:pt idx="5799">
                  <c:v>6.4324634865421704</c:v>
                </c:pt>
                <c:pt idx="5800">
                  <c:v>6.4314052399907373</c:v>
                </c:pt>
                <c:pt idx="5801">
                  <c:v>6.4303472545664011</c:v>
                </c:pt>
                <c:pt idx="5802">
                  <c:v>6.4292895301832438</c:v>
                </c:pt>
                <c:pt idx="5803">
                  <c:v>6.4282320667554025</c:v>
                </c:pt>
                <c:pt idx="5804">
                  <c:v>6.4271748641970445</c:v>
                </c:pt>
                <c:pt idx="5805">
                  <c:v>6.4261179224223683</c:v>
                </c:pt>
                <c:pt idx="5806">
                  <c:v>6.4250612413456087</c:v>
                </c:pt>
                <c:pt idx="5807">
                  <c:v>6.4240048208810352</c:v>
                </c:pt>
                <c:pt idx="5808">
                  <c:v>6.422948660942958</c:v>
                </c:pt>
                <c:pt idx="5809">
                  <c:v>6.4218927614457186</c:v>
                </c:pt>
                <c:pt idx="5810">
                  <c:v>6.4208371223036877</c:v>
                </c:pt>
                <c:pt idx="5811">
                  <c:v>6.4197817434312858</c:v>
                </c:pt>
                <c:pt idx="5812">
                  <c:v>6.4187266247429537</c:v>
                </c:pt>
                <c:pt idx="5813">
                  <c:v>6.4176717661531812</c:v>
                </c:pt>
                <c:pt idx="5814">
                  <c:v>6.416617167576474</c:v>
                </c:pt>
                <c:pt idx="5815">
                  <c:v>6.4155628289273938</c:v>
                </c:pt>
                <c:pt idx="5816">
                  <c:v>6.4145087501205245</c:v>
                </c:pt>
                <c:pt idx="5817">
                  <c:v>6.4134549310704925</c:v>
                </c:pt>
                <c:pt idx="5818">
                  <c:v>6.4124013716919528</c:v>
                </c:pt>
                <c:pt idx="5819">
                  <c:v>6.4113480718995941</c:v>
                </c:pt>
                <c:pt idx="5820">
                  <c:v>6.4102950316081531</c:v>
                </c:pt>
                <c:pt idx="5821">
                  <c:v>6.4092422507323885</c:v>
                </c:pt>
                <c:pt idx="5822">
                  <c:v>6.4081897291870975</c:v>
                </c:pt>
                <c:pt idx="5823">
                  <c:v>6.4071374668871099</c:v>
                </c:pt>
                <c:pt idx="5824">
                  <c:v>6.4060854637472966</c:v>
                </c:pt>
                <c:pt idx="5825">
                  <c:v>6.4050337196825664</c:v>
                </c:pt>
                <c:pt idx="5826">
                  <c:v>6.4039822346078452</c:v>
                </c:pt>
                <c:pt idx="5827">
                  <c:v>6.4029310084381157</c:v>
                </c:pt>
                <c:pt idx="5828">
                  <c:v>6.4018800410883774</c:v>
                </c:pt>
                <c:pt idx="5829">
                  <c:v>6.4008293324736822</c:v>
                </c:pt>
                <c:pt idx="5830">
                  <c:v>6.3997788825090955</c:v>
                </c:pt>
                <c:pt idx="5831">
                  <c:v>6.398728691109735</c:v>
                </c:pt>
                <c:pt idx="5832">
                  <c:v>6.3976787581907519</c:v>
                </c:pt>
                <c:pt idx="5833">
                  <c:v>6.3966290836673236</c:v>
                </c:pt>
                <c:pt idx="5834">
                  <c:v>6.3955796674546663</c:v>
                </c:pt>
                <c:pt idx="5835">
                  <c:v>6.3945305094680283</c:v>
                </c:pt>
                <c:pt idx="5836">
                  <c:v>6.393481609622703</c:v>
                </c:pt>
                <c:pt idx="5837">
                  <c:v>6.3924329678340071</c:v>
                </c:pt>
                <c:pt idx="5838">
                  <c:v>6.3913845840172918</c:v>
                </c:pt>
                <c:pt idx="5839">
                  <c:v>6.3903364580879556</c:v>
                </c:pt>
                <c:pt idx="5840">
                  <c:v>6.3892885899614154</c:v>
                </c:pt>
                <c:pt idx="5841">
                  <c:v>6.3882409795531405</c:v>
                </c:pt>
                <c:pt idx="5842">
                  <c:v>6.3871936267786129</c:v>
                </c:pt>
                <c:pt idx="5843">
                  <c:v>6.3861465315533703</c:v>
                </c:pt>
                <c:pt idx="5844">
                  <c:v>6.3850996937929709</c:v>
                </c:pt>
                <c:pt idx="5845">
                  <c:v>6.3840531134130165</c:v>
                </c:pt>
                <c:pt idx="5846">
                  <c:v>6.3830067903291399</c:v>
                </c:pt>
                <c:pt idx="5847">
                  <c:v>6.3819607244570022</c:v>
                </c:pt>
                <c:pt idx="5848">
                  <c:v>6.380914915712312</c:v>
                </c:pt>
                <c:pt idx="5849">
                  <c:v>6.379869364010804</c:v>
                </c:pt>
                <c:pt idx="5850">
                  <c:v>6.378824069268247</c:v>
                </c:pt>
                <c:pt idx="5851">
                  <c:v>6.3777790314004443</c:v>
                </c:pt>
                <c:pt idx="5852">
                  <c:v>6.3767342503232385</c:v>
                </c:pt>
                <c:pt idx="5853">
                  <c:v>6.37568972595251</c:v>
                </c:pt>
                <c:pt idx="5854">
                  <c:v>6.374645458204153</c:v>
                </c:pt>
                <c:pt idx="5855">
                  <c:v>6.3736014469941225</c:v>
                </c:pt>
                <c:pt idx="5856">
                  <c:v>6.3725576922383897</c:v>
                </c:pt>
                <c:pt idx="5857">
                  <c:v>6.371514193852974</c:v>
                </c:pt>
                <c:pt idx="5858">
                  <c:v>6.3704709517539104</c:v>
                </c:pt>
                <c:pt idx="5859">
                  <c:v>6.3694279658572865</c:v>
                </c:pt>
                <c:pt idx="5860">
                  <c:v>6.3683852360792184</c:v>
                </c:pt>
                <c:pt idx="5861">
                  <c:v>6.3673427623358529</c:v>
                </c:pt>
                <c:pt idx="5862">
                  <c:v>6.3663005445433738</c:v>
                </c:pt>
                <c:pt idx="5863">
                  <c:v>6.3652585826179964</c:v>
                </c:pt>
                <c:pt idx="5864">
                  <c:v>6.3642168764759779</c:v>
                </c:pt>
                <c:pt idx="5865">
                  <c:v>6.3631754260336022</c:v>
                </c:pt>
                <c:pt idx="5866">
                  <c:v>6.3621342312071887</c:v>
                </c:pt>
                <c:pt idx="5867">
                  <c:v>6.3610932919130949</c:v>
                </c:pt>
                <c:pt idx="5868">
                  <c:v>6.360052608067706</c:v>
                </c:pt>
                <c:pt idx="5869">
                  <c:v>6.359012179587455</c:v>
                </c:pt>
                <c:pt idx="5870">
                  <c:v>6.3579720063887848</c:v>
                </c:pt>
                <c:pt idx="5871">
                  <c:v>6.3569320883881995</c:v>
                </c:pt>
                <c:pt idx="5872">
                  <c:v>6.3558924255022156</c:v>
                </c:pt>
                <c:pt idx="5873">
                  <c:v>6.3548530176474003</c:v>
                </c:pt>
                <c:pt idx="5874">
                  <c:v>6.3538138647403457</c:v>
                </c:pt>
                <c:pt idx="5875">
                  <c:v>6.3527749666976749</c:v>
                </c:pt>
                <c:pt idx="5876">
                  <c:v>6.3517363234360573</c:v>
                </c:pt>
                <c:pt idx="5877">
                  <c:v>6.350697934872187</c:v>
                </c:pt>
                <c:pt idx="5878">
                  <c:v>6.349659800922792</c:v>
                </c:pt>
                <c:pt idx="5879">
                  <c:v>6.3486219215046349</c:v>
                </c:pt>
                <c:pt idx="5880">
                  <c:v>6.3475842965345173</c:v>
                </c:pt>
                <c:pt idx="5881">
                  <c:v>6.3465469259292773</c:v>
                </c:pt>
                <c:pt idx="5882">
                  <c:v>6.3455098096057689</c:v>
                </c:pt>
                <c:pt idx="5883">
                  <c:v>6.3444729474809023</c:v>
                </c:pt>
                <c:pt idx="5884">
                  <c:v>6.3434363394716042</c:v>
                </c:pt>
                <c:pt idx="5885">
                  <c:v>6.3423999854948523</c:v>
                </c:pt>
                <c:pt idx="5886">
                  <c:v>6.3413638854676382</c:v>
                </c:pt>
                <c:pt idx="5887">
                  <c:v>6.3403280393070007</c:v>
                </c:pt>
                <c:pt idx="5888">
                  <c:v>6.3392924469300151</c:v>
                </c:pt>
                <c:pt idx="5889">
                  <c:v>6.3382571082537824</c:v>
                </c:pt>
                <c:pt idx="5890">
                  <c:v>6.3372220231954381</c:v>
                </c:pt>
                <c:pt idx="5891">
                  <c:v>6.3361871916721517</c:v>
                </c:pt>
                <c:pt idx="5892">
                  <c:v>6.3351526136011342</c:v>
                </c:pt>
                <c:pt idx="5893">
                  <c:v>6.3341182888996208</c:v>
                </c:pt>
                <c:pt idx="5894">
                  <c:v>6.3330842174848829</c:v>
                </c:pt>
                <c:pt idx="5895">
                  <c:v>6.332050399274233</c:v>
                </c:pt>
                <c:pt idx="5896">
                  <c:v>6.3310168341850028</c:v>
                </c:pt>
                <c:pt idx="5897">
                  <c:v>6.3299835221345768</c:v>
                </c:pt>
                <c:pt idx="5898">
                  <c:v>6.3289504630403517</c:v>
                </c:pt>
                <c:pt idx="5899">
                  <c:v>6.3279176568197766</c:v>
                </c:pt>
                <c:pt idx="5900">
                  <c:v>6.3268851033903211</c:v>
                </c:pt>
                <c:pt idx="5901">
                  <c:v>6.3258528026694991</c:v>
                </c:pt>
                <c:pt idx="5902">
                  <c:v>6.3248207545748505</c:v>
                </c:pt>
                <c:pt idx="5903">
                  <c:v>6.3237889590239487</c:v>
                </c:pt>
                <c:pt idx="5904">
                  <c:v>6.322757415934408</c:v>
                </c:pt>
                <c:pt idx="5905">
                  <c:v>6.3217261252238703</c:v>
                </c:pt>
                <c:pt idx="5906">
                  <c:v>6.3206950868100122</c:v>
                </c:pt>
                <c:pt idx="5907">
                  <c:v>6.3196643006105386</c:v>
                </c:pt>
                <c:pt idx="5908">
                  <c:v>6.3186337665432006</c:v>
                </c:pt>
                <c:pt idx="5909">
                  <c:v>6.3176034845257778</c:v>
                </c:pt>
                <c:pt idx="5910">
                  <c:v>6.3165734544760701</c:v>
                </c:pt>
                <c:pt idx="5911">
                  <c:v>6.3155436763119317</c:v>
                </c:pt>
                <c:pt idx="5912">
                  <c:v>6.3145141499512354</c:v>
                </c:pt>
                <c:pt idx="5913">
                  <c:v>6.3134848753118984</c:v>
                </c:pt>
                <c:pt idx="5914">
                  <c:v>6.3124558523118566</c:v>
                </c:pt>
                <c:pt idx="5915">
                  <c:v>6.3114270808690929</c:v>
                </c:pt>
                <c:pt idx="5916">
                  <c:v>6.3103985609016222</c:v>
                </c:pt>
                <c:pt idx="5917">
                  <c:v>6.309370292327487</c:v>
                </c:pt>
                <c:pt idx="5918">
                  <c:v>6.3083422750647644</c:v>
                </c:pt>
                <c:pt idx="5919">
                  <c:v>6.3073145090315643</c:v>
                </c:pt>
                <c:pt idx="5920">
                  <c:v>6.3062869941460384</c:v>
                </c:pt>
                <c:pt idx="5921">
                  <c:v>6.3052597303263616</c:v>
                </c:pt>
                <c:pt idx="5922">
                  <c:v>6.3042327174907422</c:v>
                </c:pt>
                <c:pt idx="5923">
                  <c:v>6.3032059555574316</c:v>
                </c:pt>
                <c:pt idx="5924">
                  <c:v>6.3021794444447021</c:v>
                </c:pt>
                <c:pt idx="5925">
                  <c:v>6.3011531840708743</c:v>
                </c:pt>
                <c:pt idx="5926">
                  <c:v>6.3001271743542828</c:v>
                </c:pt>
                <c:pt idx="5927">
                  <c:v>6.299101415213312</c:v>
                </c:pt>
                <c:pt idx="5928">
                  <c:v>6.2980759065663703</c:v>
                </c:pt>
                <c:pt idx="5929">
                  <c:v>6.297050648331906</c:v>
                </c:pt>
                <c:pt idx="5930">
                  <c:v>6.2960256404283941</c:v>
                </c:pt>
                <c:pt idx="5931">
                  <c:v>6.2950008827743442</c:v>
                </c:pt>
                <c:pt idx="5932">
                  <c:v>6.2939763752883042</c:v>
                </c:pt>
                <c:pt idx="5933">
                  <c:v>6.2929521178888495</c:v>
                </c:pt>
                <c:pt idx="5934">
                  <c:v>6.2919281104945908</c:v>
                </c:pt>
                <c:pt idx="5935">
                  <c:v>6.2909043530241684</c:v>
                </c:pt>
                <c:pt idx="5936">
                  <c:v>6.2898808453962642</c:v>
                </c:pt>
                <c:pt idx="5937">
                  <c:v>6.2888575875295851</c:v>
                </c:pt>
                <c:pt idx="5938">
                  <c:v>6.2878345793428716</c:v>
                </c:pt>
                <c:pt idx="5939">
                  <c:v>6.2868118207549051</c:v>
                </c:pt>
                <c:pt idx="5940">
                  <c:v>6.2857893116844901</c:v>
                </c:pt>
                <c:pt idx="5941">
                  <c:v>6.2847670520504701</c:v>
                </c:pt>
                <c:pt idx="5942">
                  <c:v>6.2837450417717156</c:v>
                </c:pt>
                <c:pt idx="5943">
                  <c:v>6.2827232807671383</c:v>
                </c:pt>
                <c:pt idx="5944">
                  <c:v>6.2817017689556849</c:v>
                </c:pt>
                <c:pt idx="5945">
                  <c:v>6.2806805062563171</c:v>
                </c:pt>
                <c:pt idx="5946">
                  <c:v>6.2796594925880491</c:v>
                </c:pt>
                <c:pt idx="5947">
                  <c:v>6.2786387278699163</c:v>
                </c:pt>
                <c:pt idx="5948">
                  <c:v>6.2776182120209958</c:v>
                </c:pt>
                <c:pt idx="5949">
                  <c:v>6.2765979449603897</c:v>
                </c:pt>
                <c:pt idx="5950">
                  <c:v>6.2755779266072347</c:v>
                </c:pt>
                <c:pt idx="5951">
                  <c:v>6.2745581568807065</c:v>
                </c:pt>
                <c:pt idx="5952">
                  <c:v>6.2735386357000067</c:v>
                </c:pt>
                <c:pt idx="5953">
                  <c:v>6.2725193629843714</c:v>
                </c:pt>
                <c:pt idx="5954">
                  <c:v>6.271500338653067</c:v>
                </c:pt>
                <c:pt idx="5955">
                  <c:v>6.2704815626254025</c:v>
                </c:pt>
                <c:pt idx="5956">
                  <c:v>6.269463034820709</c:v>
                </c:pt>
                <c:pt idx="5957">
                  <c:v>6.2684447551583506</c:v>
                </c:pt>
                <c:pt idx="5958">
                  <c:v>6.2674267235577359</c:v>
                </c:pt>
                <c:pt idx="5959">
                  <c:v>6.266408939938291</c:v>
                </c:pt>
                <c:pt idx="5960">
                  <c:v>6.2653914042194909</c:v>
                </c:pt>
                <c:pt idx="5961">
                  <c:v>6.2643741163208224</c:v>
                </c:pt>
                <c:pt idx="5962">
                  <c:v>6.2633570761618262</c:v>
                </c:pt>
                <c:pt idx="5963">
                  <c:v>6.2623402836620592</c:v>
                </c:pt>
                <c:pt idx="5964">
                  <c:v>6.2613237387411242</c:v>
                </c:pt>
                <c:pt idx="5965">
                  <c:v>6.2603074413186475</c:v>
                </c:pt>
                <c:pt idx="5966">
                  <c:v>6.2592913913142887</c:v>
                </c:pt>
                <c:pt idx="5967">
                  <c:v>6.2582755886477477</c:v>
                </c:pt>
                <c:pt idx="5968">
                  <c:v>6.2572600332387482</c:v>
                </c:pt>
                <c:pt idx="5969">
                  <c:v>6.2562447250070496</c:v>
                </c:pt>
                <c:pt idx="5970">
                  <c:v>6.2552296638724432</c:v>
                </c:pt>
                <c:pt idx="5971">
                  <c:v>6.2542148497547538</c:v>
                </c:pt>
                <c:pt idx="5972">
                  <c:v>6.2532002825738449</c:v>
                </c:pt>
                <c:pt idx="5973">
                  <c:v>6.2521859622495954</c:v>
                </c:pt>
                <c:pt idx="5974">
                  <c:v>6.2511718887019381</c:v>
                </c:pt>
                <c:pt idx="5975">
                  <c:v>6.2501580618508168</c:v>
                </c:pt>
                <c:pt idx="5976">
                  <c:v>6.2491444816162316</c:v>
                </c:pt>
                <c:pt idx="5977">
                  <c:v>6.2481311479181887</c:v>
                </c:pt>
                <c:pt idx="5978">
                  <c:v>6.2471180606767449</c:v>
                </c:pt>
                <c:pt idx="5979">
                  <c:v>6.2461052198119891</c:v>
                </c:pt>
                <c:pt idx="5980">
                  <c:v>6.2450926252440349</c:v>
                </c:pt>
                <c:pt idx="5981">
                  <c:v>6.2440802768930315</c:v>
                </c:pt>
                <c:pt idx="5982">
                  <c:v>6.2430681746791565</c:v>
                </c:pt>
                <c:pt idx="5983">
                  <c:v>6.2420563185226294</c:v>
                </c:pt>
                <c:pt idx="5984">
                  <c:v>6.2410447083436944</c:v>
                </c:pt>
                <c:pt idx="5985">
                  <c:v>6.2400333440626268</c:v>
                </c:pt>
                <c:pt idx="5986">
                  <c:v>6.2390222255997427</c:v>
                </c:pt>
                <c:pt idx="5987">
                  <c:v>6.2380113528753798</c:v>
                </c:pt>
                <c:pt idx="5988">
                  <c:v>6.2370007258099225</c:v>
                </c:pt>
                <c:pt idx="5989">
                  <c:v>6.2359903443237643</c:v>
                </c:pt>
                <c:pt idx="5990">
                  <c:v>6.2349802083373573</c:v>
                </c:pt>
                <c:pt idx="5991">
                  <c:v>6.2339703177711643</c:v>
                </c:pt>
                <c:pt idx="5992">
                  <c:v>6.2329606725456976</c:v>
                </c:pt>
                <c:pt idx="5993">
                  <c:v>6.2319512725814894</c:v>
                </c:pt>
                <c:pt idx="5994">
                  <c:v>6.2309421177991053</c:v>
                </c:pt>
                <c:pt idx="5995">
                  <c:v>6.2299332081191521</c:v>
                </c:pt>
                <c:pt idx="5996">
                  <c:v>6.2289245434622602</c:v>
                </c:pt>
                <c:pt idx="5997">
                  <c:v>6.2279161237490941</c:v>
                </c:pt>
                <c:pt idx="5998">
                  <c:v>6.2269079489003474</c:v>
                </c:pt>
                <c:pt idx="5999">
                  <c:v>6.2259000188367528</c:v>
                </c:pt>
                <c:pt idx="6000">
                  <c:v>6.2248923334790778</c:v>
                </c:pt>
                <c:pt idx="6001">
                  <c:v>6.2238848927481021</c:v>
                </c:pt>
                <c:pt idx="6002">
                  <c:v>6.2228776965646615</c:v>
                </c:pt>
                <c:pt idx="6003">
                  <c:v>6.2218707448496069</c:v>
                </c:pt>
                <c:pt idx="6004">
                  <c:v>6.220864037523838</c:v>
                </c:pt>
                <c:pt idx="6005">
                  <c:v>6.2198575745082616</c:v>
                </c:pt>
                <c:pt idx="6006">
                  <c:v>6.2188513557238387</c:v>
                </c:pt>
                <c:pt idx="6007">
                  <c:v>6.2178453810915562</c:v>
                </c:pt>
                <c:pt idx="6008">
                  <c:v>6.2168396505324308</c:v>
                </c:pt>
                <c:pt idx="6009">
                  <c:v>6.215834163967509</c:v>
                </c:pt>
                <c:pt idx="6010">
                  <c:v>6.2148289213178698</c:v>
                </c:pt>
                <c:pt idx="6011">
                  <c:v>6.2138239225046341</c:v>
                </c:pt>
                <c:pt idx="6012">
                  <c:v>6.2128191674489415</c:v>
                </c:pt>
                <c:pt idx="6013">
                  <c:v>6.211814656071966</c:v>
                </c:pt>
                <c:pt idx="6014">
                  <c:v>6.2108103882949237</c:v>
                </c:pt>
                <c:pt idx="6015">
                  <c:v>6.2098063640390473</c:v>
                </c:pt>
                <c:pt idx="6016">
                  <c:v>6.2088025832256193</c:v>
                </c:pt>
                <c:pt idx="6017">
                  <c:v>6.2077990457759311</c:v>
                </c:pt>
                <c:pt idx="6018">
                  <c:v>6.2067957516113275</c:v>
                </c:pt>
                <c:pt idx="6019">
                  <c:v>6.2057927006531708</c:v>
                </c:pt>
                <c:pt idx="6020">
                  <c:v>6.2047898928228662</c:v>
                </c:pt>
                <c:pt idx="6021">
                  <c:v>6.2037873280418427</c:v>
                </c:pt>
                <c:pt idx="6022">
                  <c:v>6.2027850062315588</c:v>
                </c:pt>
                <c:pt idx="6023">
                  <c:v>6.2017829273135163</c:v>
                </c:pt>
                <c:pt idx="6024">
                  <c:v>6.2007810912092394</c:v>
                </c:pt>
                <c:pt idx="6025">
                  <c:v>6.1997794978402831</c:v>
                </c:pt>
                <c:pt idx="6026">
                  <c:v>6.1987781471282357</c:v>
                </c:pt>
                <c:pt idx="6027">
                  <c:v>6.1977770389947233</c:v>
                </c:pt>
                <c:pt idx="6028">
                  <c:v>6.1967761733614024</c:v>
                </c:pt>
                <c:pt idx="6029">
                  <c:v>6.1957755501499481</c:v>
                </c:pt>
                <c:pt idx="6030">
                  <c:v>6.1947751692820834</c:v>
                </c:pt>
                <c:pt idx="6031">
                  <c:v>6.1937750306795509</c:v>
                </c:pt>
                <c:pt idx="6032">
                  <c:v>6.1927751342641386</c:v>
                </c:pt>
                <c:pt idx="6033">
                  <c:v>6.1917754799576477</c:v>
                </c:pt>
                <c:pt idx="6034">
                  <c:v>6.1907760676819237</c:v>
                </c:pt>
                <c:pt idx="6035">
                  <c:v>6.189776897358847</c:v>
                </c:pt>
                <c:pt idx="6036">
                  <c:v>6.1887779689103164</c:v>
                </c:pt>
                <c:pt idx="6037">
                  <c:v>6.1877792822582727</c:v>
                </c:pt>
                <c:pt idx="6038">
                  <c:v>6.1867808373246787</c:v>
                </c:pt>
                <c:pt idx="6039">
                  <c:v>6.1857826340315425</c:v>
                </c:pt>
                <c:pt idx="6040">
                  <c:v>6.184784672300891</c:v>
                </c:pt>
                <c:pt idx="6041">
                  <c:v>6.1837869520547866</c:v>
                </c:pt>
                <c:pt idx="6042">
                  <c:v>6.182789473215327</c:v>
                </c:pt>
                <c:pt idx="6043">
                  <c:v>6.1817922357046333</c:v>
                </c:pt>
                <c:pt idx="6044">
                  <c:v>6.1807952394448717</c:v>
                </c:pt>
                <c:pt idx="6045">
                  <c:v>6.1797984843582183</c:v>
                </c:pt>
                <c:pt idx="6046">
                  <c:v>6.1788019703669033</c:v>
                </c:pt>
                <c:pt idx="6047">
                  <c:v>6.1778056973931719</c:v>
                </c:pt>
                <c:pt idx="6048">
                  <c:v>6.1768096653593112</c:v>
                </c:pt>
                <c:pt idx="6049">
                  <c:v>6.1758138741876341</c:v>
                </c:pt>
                <c:pt idx="6050">
                  <c:v>6.1748183238004808</c:v>
                </c:pt>
                <c:pt idx="6051">
                  <c:v>6.1738230141202353</c:v>
                </c:pt>
                <c:pt idx="6052">
                  <c:v>6.1728279450693035</c:v>
                </c:pt>
                <c:pt idx="6053">
                  <c:v>6.1718331165701228</c:v>
                </c:pt>
                <c:pt idx="6054">
                  <c:v>6.1708385285451612</c:v>
                </c:pt>
                <c:pt idx="6055">
                  <c:v>6.1698441809169227</c:v>
                </c:pt>
                <c:pt idx="6056">
                  <c:v>6.1688500736079472</c:v>
                </c:pt>
                <c:pt idx="6057">
                  <c:v>6.1678562065407867</c:v>
                </c:pt>
                <c:pt idx="6058">
                  <c:v>6.1668625796380443</c:v>
                </c:pt>
                <c:pt idx="6059">
                  <c:v>6.165869192822341</c:v>
                </c:pt>
                <c:pt idx="6060">
                  <c:v>6.164876046016345</c:v>
                </c:pt>
                <c:pt idx="6061">
                  <c:v>6.1638831391427296</c:v>
                </c:pt>
                <c:pt idx="6062">
                  <c:v>6.1628904721242241</c:v>
                </c:pt>
                <c:pt idx="6063">
                  <c:v>6.1618980448835794</c:v>
                </c:pt>
                <c:pt idx="6064">
                  <c:v>6.1609058573435771</c:v>
                </c:pt>
                <c:pt idx="6065">
                  <c:v>6.1599139094270283</c:v>
                </c:pt>
                <c:pt idx="6066">
                  <c:v>6.1589222010567761</c:v>
                </c:pt>
                <c:pt idx="6067">
                  <c:v>6.1579307321557</c:v>
                </c:pt>
                <c:pt idx="6068">
                  <c:v>6.1569395026467042</c:v>
                </c:pt>
                <c:pt idx="6069">
                  <c:v>6.1559485124527233</c:v>
                </c:pt>
                <c:pt idx="6070">
                  <c:v>6.1549577614967301</c:v>
                </c:pt>
                <c:pt idx="6071">
                  <c:v>6.1539672497017204</c:v>
                </c:pt>
                <c:pt idx="6072">
                  <c:v>6.1529769769907308</c:v>
                </c:pt>
                <c:pt idx="6073">
                  <c:v>6.1519869432868122</c:v>
                </c:pt>
                <c:pt idx="6074">
                  <c:v>6.1509971485130652</c:v>
                </c:pt>
                <c:pt idx="6075">
                  <c:v>6.1500075925926065</c:v>
                </c:pt>
                <c:pt idx="6076">
                  <c:v>6.1490182754485971</c:v>
                </c:pt>
                <c:pt idx="6077">
                  <c:v>6.1480291970042176</c:v>
                </c:pt>
                <c:pt idx="6078">
                  <c:v>6.147040357182683</c:v>
                </c:pt>
                <c:pt idx="6079">
                  <c:v>6.1460517559072443</c:v>
                </c:pt>
                <c:pt idx="6080">
                  <c:v>6.1450633931011769</c:v>
                </c:pt>
                <c:pt idx="6081">
                  <c:v>6.1440752686877875</c:v>
                </c:pt>
                <c:pt idx="6082">
                  <c:v>6.1430873825904149</c:v>
                </c:pt>
                <c:pt idx="6083">
                  <c:v>6.1420997347324322</c:v>
                </c:pt>
                <c:pt idx="6084">
                  <c:v>6.1411123250372395</c:v>
                </c:pt>
                <c:pt idx="6085">
                  <c:v>6.1401251534282659</c:v>
                </c:pt>
                <c:pt idx="6086">
                  <c:v>6.1391382198289763</c:v>
                </c:pt>
                <c:pt idx="6087">
                  <c:v>6.1381515241628639</c:v>
                </c:pt>
                <c:pt idx="6088">
                  <c:v>6.1371650663534529</c:v>
                </c:pt>
                <c:pt idx="6089">
                  <c:v>6.1361788463242926</c:v>
                </c:pt>
                <c:pt idx="6090">
                  <c:v>6.1351928639989728</c:v>
                </c:pt>
                <c:pt idx="6091">
                  <c:v>6.1342071193011121</c:v>
                </c:pt>
                <c:pt idx="6092">
                  <c:v>6.1332216121543546</c:v>
                </c:pt>
                <c:pt idx="6093">
                  <c:v>6.1322363424823765</c:v>
                </c:pt>
                <c:pt idx="6094">
                  <c:v>6.1312513102088833</c:v>
                </c:pt>
                <c:pt idx="6095">
                  <c:v>6.1302665152576212</c:v>
                </c:pt>
                <c:pt idx="6096">
                  <c:v>6.1292819575523545</c:v>
                </c:pt>
                <c:pt idx="6097">
                  <c:v>6.1282976370168809</c:v>
                </c:pt>
                <c:pt idx="6098">
                  <c:v>6.1273135535750365</c:v>
                </c:pt>
                <c:pt idx="6099">
                  <c:v>6.1263297071506795</c:v>
                </c:pt>
                <c:pt idx="6100">
                  <c:v>6.125346097667701</c:v>
                </c:pt>
                <c:pt idx="6101">
                  <c:v>6.1243627250500206</c:v>
                </c:pt>
                <c:pt idx="6102">
                  <c:v>6.1233795892215968</c:v>
                </c:pt>
                <c:pt idx="6103">
                  <c:v>6.1223966901064095</c:v>
                </c:pt>
                <c:pt idx="6104">
                  <c:v>6.1214140276284699</c:v>
                </c:pt>
                <c:pt idx="6105">
                  <c:v>6.1204316017118288</c:v>
                </c:pt>
                <c:pt idx="6106">
                  <c:v>6.1194494122805541</c:v>
                </c:pt>
                <c:pt idx="6107">
                  <c:v>6.1184674592587589</c:v>
                </c:pt>
                <c:pt idx="6108">
                  <c:v>6.117485742570568</c:v>
                </c:pt>
                <c:pt idx="6109">
                  <c:v>6.1165042621401549</c:v>
                </c:pt>
                <c:pt idx="6110">
                  <c:v>6.1155230178917135</c:v>
                </c:pt>
                <c:pt idx="6111">
                  <c:v>6.1145420097494734</c:v>
                </c:pt>
                <c:pt idx="6112">
                  <c:v>6.1135612376376889</c:v>
                </c:pt>
                <c:pt idx="6113">
                  <c:v>6.1125807014806446</c:v>
                </c:pt>
                <c:pt idx="6114">
                  <c:v>6.111600401202665</c:v>
                </c:pt>
                <c:pt idx="6115">
                  <c:v>6.1106203367280969</c:v>
                </c:pt>
                <c:pt idx="6116">
                  <c:v>6.1096405079813163</c:v>
                </c:pt>
                <c:pt idx="6117">
                  <c:v>6.1086609148867295</c:v>
                </c:pt>
                <c:pt idx="6118">
                  <c:v>6.1076815573687799</c:v>
                </c:pt>
                <c:pt idx="6119">
                  <c:v>6.1067024353519423</c:v>
                </c:pt>
                <c:pt idx="6120">
                  <c:v>6.1057235487607038</c:v>
                </c:pt>
                <c:pt idx="6121">
                  <c:v>6.1047448975196046</c:v>
                </c:pt>
                <c:pt idx="6122">
                  <c:v>6.1037664815531985</c:v>
                </c:pt>
                <c:pt idx="6123">
                  <c:v>6.1027883007860826</c:v>
                </c:pt>
                <c:pt idx="6124">
                  <c:v>6.1018103551428702</c:v>
                </c:pt>
                <c:pt idx="6125">
                  <c:v>6.1008326445482144</c:v>
                </c:pt>
                <c:pt idx="6126">
                  <c:v>6.0998551689267995</c:v>
                </c:pt>
                <c:pt idx="6127">
                  <c:v>6.0988779282033363</c:v>
                </c:pt>
                <c:pt idx="6128">
                  <c:v>6.0979009223025633</c:v>
                </c:pt>
                <c:pt idx="6129">
                  <c:v>6.0969241511492509</c:v>
                </c:pt>
                <c:pt idx="6130">
                  <c:v>6.0959476146682059</c:v>
                </c:pt>
                <c:pt idx="6131">
                  <c:v>6.0949713127842555</c:v>
                </c:pt>
                <c:pt idx="6132">
                  <c:v>6.0939952454222626</c:v>
                </c:pt>
                <c:pt idx="6133">
                  <c:v>6.09301941250712</c:v>
                </c:pt>
                <c:pt idx="6134">
                  <c:v>6.0920438139637474</c:v>
                </c:pt>
                <c:pt idx="6135">
                  <c:v>6.0910684497171044</c:v>
                </c:pt>
                <c:pt idx="6136">
                  <c:v>6.0900933196921612</c:v>
                </c:pt>
                <c:pt idx="6137">
                  <c:v>6.0891184238139386</c:v>
                </c:pt>
                <c:pt idx="6138">
                  <c:v>6.0881437620074736</c:v>
                </c:pt>
                <c:pt idx="6139">
                  <c:v>6.087169334197843</c:v>
                </c:pt>
                <c:pt idx="6140">
                  <c:v>6.0861951403101466</c:v>
                </c:pt>
                <c:pt idx="6141">
                  <c:v>6.0852211802695138</c:v>
                </c:pt>
                <c:pt idx="6142">
                  <c:v>6.0842474540011109</c:v>
                </c:pt>
                <c:pt idx="6143">
                  <c:v>6.0832739614301294</c:v>
                </c:pt>
                <c:pt idx="6144">
                  <c:v>6.0823007024817883</c:v>
                </c:pt>
                <c:pt idx="6145">
                  <c:v>6.0813276770813376</c:v>
                </c:pt>
                <c:pt idx="6146">
                  <c:v>6.0803548851540627</c:v>
                </c:pt>
                <c:pt idx="6147">
                  <c:v>6.0793823266252787</c:v>
                </c:pt>
                <c:pt idx="6148">
                  <c:v>6.078410001420318</c:v>
                </c:pt>
                <c:pt idx="6149">
                  <c:v>6.0774379094645594</c:v>
                </c:pt>
                <c:pt idx="6150">
                  <c:v>6.0764660506833987</c:v>
                </c:pt>
                <c:pt idx="6151">
                  <c:v>6.0754944250022733</c:v>
                </c:pt>
                <c:pt idx="6152">
                  <c:v>6.074523032346633</c:v>
                </c:pt>
                <c:pt idx="6153">
                  <c:v>6.0735518726419775</c:v>
                </c:pt>
                <c:pt idx="6154">
                  <c:v>6.0725809458138249</c:v>
                </c:pt>
                <c:pt idx="6155">
                  <c:v>6.0716102517877255</c:v>
                </c:pt>
                <c:pt idx="6156">
                  <c:v>6.0706397904892579</c:v>
                </c:pt>
                <c:pt idx="6157">
                  <c:v>6.0696695618440302</c:v>
                </c:pt>
                <c:pt idx="6158">
                  <c:v>6.0686995657776848</c:v>
                </c:pt>
                <c:pt idx="6159">
                  <c:v>6.0677298022158892</c:v>
                </c:pt>
                <c:pt idx="6160">
                  <c:v>6.0667602710843385</c:v>
                </c:pt>
                <c:pt idx="6161">
                  <c:v>6.0657909723087684</c:v>
                </c:pt>
                <c:pt idx="6162">
                  <c:v>6.0648219058149291</c:v>
                </c:pt>
                <c:pt idx="6163">
                  <c:v>6.0638530715286176</c:v>
                </c:pt>
                <c:pt idx="6164">
                  <c:v>6.0628844693756401</c:v>
                </c:pt>
                <c:pt idx="6165">
                  <c:v>6.0619160992818522</c:v>
                </c:pt>
                <c:pt idx="6166">
                  <c:v>6.060947961173123</c:v>
                </c:pt>
                <c:pt idx="6167">
                  <c:v>6.059980054975366</c:v>
                </c:pt>
                <c:pt idx="6168">
                  <c:v>6.0590123806145133</c:v>
                </c:pt>
                <c:pt idx="6169">
                  <c:v>6.0580449380165273</c:v>
                </c:pt>
                <c:pt idx="6170">
                  <c:v>6.0570777271074077</c:v>
                </c:pt>
                <c:pt idx="6171">
                  <c:v>6.056110747813177</c:v>
                </c:pt>
                <c:pt idx="6172">
                  <c:v>6.0551440000598884</c:v>
                </c:pt>
                <c:pt idx="6173">
                  <c:v>6.0541774837736231</c:v>
                </c:pt>
                <c:pt idx="6174">
                  <c:v>6.0532111988804962</c:v>
                </c:pt>
                <c:pt idx="6175">
                  <c:v>6.0522451453066557</c:v>
                </c:pt>
                <c:pt idx="6176">
                  <c:v>6.0512793229782629</c:v>
                </c:pt>
                <c:pt idx="6177">
                  <c:v>6.0503137318215243</c:v>
                </c:pt>
                <c:pt idx="6178">
                  <c:v>6.0493483717626697</c:v>
                </c:pt>
                <c:pt idx="6179">
                  <c:v>6.0483832427279642</c:v>
                </c:pt>
                <c:pt idx="6180">
                  <c:v>6.0474183446436873</c:v>
                </c:pt>
                <c:pt idx="6181">
                  <c:v>6.0464536774361619</c:v>
                </c:pt>
                <c:pt idx="6182">
                  <c:v>6.045489241031742</c:v>
                </c:pt>
                <c:pt idx="6183">
                  <c:v>6.0445250353567985</c:v>
                </c:pt>
                <c:pt idx="6184">
                  <c:v>6.0435610603377423</c:v>
                </c:pt>
                <c:pt idx="6185">
                  <c:v>6.0425973159010056</c:v>
                </c:pt>
                <c:pt idx="6186">
                  <c:v>6.0416338019730587</c:v>
                </c:pt>
                <c:pt idx="6187">
                  <c:v>6.0406705184803933</c:v>
                </c:pt>
                <c:pt idx="6188">
                  <c:v>6.0397074653495331</c:v>
                </c:pt>
                <c:pt idx="6189">
                  <c:v>6.0387446425070355</c:v>
                </c:pt>
                <c:pt idx="6190">
                  <c:v>6.0377820498794783</c:v>
                </c:pt>
                <c:pt idx="6191">
                  <c:v>6.0368196873934821</c:v>
                </c:pt>
                <c:pt idx="6192">
                  <c:v>6.0358575549756761</c:v>
                </c:pt>
                <c:pt idx="6193">
                  <c:v>6.0348956525527395</c:v>
                </c:pt>
                <c:pt idx="6194">
                  <c:v>6.0339339800513683</c:v>
                </c:pt>
                <c:pt idx="6195">
                  <c:v>6.0329725373982948</c:v>
                </c:pt>
                <c:pt idx="6196">
                  <c:v>6.0320113245202744</c:v>
                </c:pt>
                <c:pt idx="6197">
                  <c:v>6.0310503413440921</c:v>
                </c:pt>
                <c:pt idx="6198">
                  <c:v>6.0300895877965699</c:v>
                </c:pt>
                <c:pt idx="6199">
                  <c:v>6.029129063804552</c:v>
                </c:pt>
                <c:pt idx="6200">
                  <c:v>6.0281687692949104</c:v>
                </c:pt>
                <c:pt idx="6201">
                  <c:v>6.0272087041945488</c:v>
                </c:pt>
                <c:pt idx="6202">
                  <c:v>6.0262488684304003</c:v>
                </c:pt>
                <c:pt idx="6203">
                  <c:v>6.0252892619294354</c:v>
                </c:pt>
                <c:pt idx="6204">
                  <c:v>6.0243298846186306</c:v>
                </c:pt>
                <c:pt idx="6205">
                  <c:v>6.0233707364250177</c:v>
                </c:pt>
                <c:pt idx="6206">
                  <c:v>6.0224118172756391</c:v>
                </c:pt>
                <c:pt idx="6207">
                  <c:v>6.0214531270975806</c:v>
                </c:pt>
                <c:pt idx="6208">
                  <c:v>6.0204946658179388</c:v>
                </c:pt>
                <c:pt idx="6209">
                  <c:v>6.0195364333638572</c:v>
                </c:pt>
                <c:pt idx="6210">
                  <c:v>6.0185784296625009</c:v>
                </c:pt>
                <c:pt idx="6211">
                  <c:v>6.0176206546410631</c:v>
                </c:pt>
                <c:pt idx="6212">
                  <c:v>6.0166631082267665</c:v>
                </c:pt>
                <c:pt idx="6213">
                  <c:v>6.0157057903468605</c:v>
                </c:pt>
                <c:pt idx="6214">
                  <c:v>6.0147487009286325</c:v>
                </c:pt>
                <c:pt idx="6215">
                  <c:v>6.0137918398993886</c:v>
                </c:pt>
                <c:pt idx="6216">
                  <c:v>6.0128352071864652</c:v>
                </c:pt>
                <c:pt idx="6217">
                  <c:v>6.0118788027172361</c:v>
                </c:pt>
                <c:pt idx="6218">
                  <c:v>6.0109226264190916</c:v>
                </c:pt>
                <c:pt idx="6219">
                  <c:v>6.0099666782194658</c:v>
                </c:pt>
                <c:pt idx="6220">
                  <c:v>6.0090109580458027</c:v>
                </c:pt>
                <c:pt idx="6221">
                  <c:v>6.0080554658255947</c:v>
                </c:pt>
                <c:pt idx="6222">
                  <c:v>6.0071002014863453</c:v>
                </c:pt>
                <c:pt idx="6223">
                  <c:v>6.0061451649556039</c:v>
                </c:pt>
                <c:pt idx="6224">
                  <c:v>6.0051903561609343</c:v>
                </c:pt>
                <c:pt idx="6225">
                  <c:v>6.0042357750299358</c:v>
                </c:pt>
                <c:pt idx="6226">
                  <c:v>6.0032814214902386</c:v>
                </c:pt>
                <c:pt idx="6227">
                  <c:v>6.0023272954694962</c:v>
                </c:pt>
                <c:pt idx="6228">
                  <c:v>6.0013733968953948</c:v>
                </c:pt>
                <c:pt idx="6229">
                  <c:v>6.0004197256956431</c:v>
                </c:pt>
                <c:pt idx="6230">
                  <c:v>5.9994662817979876</c:v>
                </c:pt>
                <c:pt idx="6231">
                  <c:v>5.9985130651302034</c:v>
                </c:pt>
                <c:pt idx="6232">
                  <c:v>5.99756007562008</c:v>
                </c:pt>
                <c:pt idx="6233">
                  <c:v>5.9966073131954536</c:v>
                </c:pt>
                <c:pt idx="6234">
                  <c:v>5.9956547777841758</c:v>
                </c:pt>
                <c:pt idx="6235">
                  <c:v>5.9947024693141397</c:v>
                </c:pt>
                <c:pt idx="6236">
                  <c:v>5.9937503877132494</c:v>
                </c:pt>
                <c:pt idx="6237">
                  <c:v>5.9927985329094522</c:v>
                </c:pt>
                <c:pt idx="6238">
                  <c:v>5.991846904830723</c:v>
                </c:pt>
                <c:pt idx="6239">
                  <c:v>5.9908955034050582</c:v>
                </c:pt>
                <c:pt idx="6240">
                  <c:v>5.9899443285604876</c:v>
                </c:pt>
                <c:pt idx="6241">
                  <c:v>5.9889933802250646</c:v>
                </c:pt>
                <c:pt idx="6242">
                  <c:v>5.9880426583268802</c:v>
                </c:pt>
                <c:pt idx="6243">
                  <c:v>5.9870921627940472</c:v>
                </c:pt>
                <c:pt idx="6244">
                  <c:v>5.9861418935547039</c:v>
                </c:pt>
                <c:pt idx="6245">
                  <c:v>5.9851918505370278</c:v>
                </c:pt>
                <c:pt idx="6246">
                  <c:v>5.9842420336692159</c:v>
                </c:pt>
                <c:pt idx="6247">
                  <c:v>5.9832924428794962</c:v>
                </c:pt>
                <c:pt idx="6248">
                  <c:v>5.9823430780961235</c:v>
                </c:pt>
                <c:pt idx="6249">
                  <c:v>5.9813939392473872</c:v>
                </c:pt>
                <c:pt idx="6250">
                  <c:v>5.9804450262615996</c:v>
                </c:pt>
                <c:pt idx="6251">
                  <c:v>5.979496339067099</c:v>
                </c:pt>
                <c:pt idx="6252">
                  <c:v>5.9785478775922618</c:v>
                </c:pt>
                <c:pt idx="6253">
                  <c:v>5.9775996417654795</c:v>
                </c:pt>
                <c:pt idx="6254">
                  <c:v>5.9766516315151881</c:v>
                </c:pt>
                <c:pt idx="6255">
                  <c:v>5.9757038467698385</c:v>
                </c:pt>
                <c:pt idx="6256">
                  <c:v>5.9747562874579137</c:v>
                </c:pt>
                <c:pt idx="6257">
                  <c:v>5.973808953507926</c:v>
                </c:pt>
                <c:pt idx="6258">
                  <c:v>5.9728618448484188</c:v>
                </c:pt>
                <c:pt idx="6259">
                  <c:v>5.9719149614079603</c:v>
                </c:pt>
                <c:pt idx="6260">
                  <c:v>5.9709683031151437</c:v>
                </c:pt>
                <c:pt idx="6261">
                  <c:v>5.9700218698986012</c:v>
                </c:pt>
                <c:pt idx="6262">
                  <c:v>5.9690756616869836</c:v>
                </c:pt>
                <c:pt idx="6263">
                  <c:v>5.9681296784089719</c:v>
                </c:pt>
                <c:pt idx="6264">
                  <c:v>5.9671839199932757</c:v>
                </c:pt>
                <c:pt idx="6265">
                  <c:v>5.9662383863686346</c:v>
                </c:pt>
                <c:pt idx="6266">
                  <c:v>5.965293077463822</c:v>
                </c:pt>
                <c:pt idx="6267">
                  <c:v>5.9643479932076202</c:v>
                </c:pt>
                <c:pt idx="6268">
                  <c:v>5.963403133528864</c:v>
                </c:pt>
                <c:pt idx="6269">
                  <c:v>5.9624584983563969</c:v>
                </c:pt>
                <c:pt idx="6270">
                  <c:v>5.9615140876191068</c:v>
                </c:pt>
                <c:pt idx="6271">
                  <c:v>5.9605699012458917</c:v>
                </c:pt>
                <c:pt idx="6272">
                  <c:v>5.9596259391656927</c:v>
                </c:pt>
                <c:pt idx="6273">
                  <c:v>5.9586822013074743</c:v>
                </c:pt>
                <c:pt idx="6274">
                  <c:v>5.9577386876002301</c:v>
                </c:pt>
                <c:pt idx="6275">
                  <c:v>5.9567953979729777</c:v>
                </c:pt>
                <c:pt idx="6276">
                  <c:v>5.9558523323547625</c:v>
                </c:pt>
                <c:pt idx="6277">
                  <c:v>5.9549094906746651</c:v>
                </c:pt>
                <c:pt idx="6278">
                  <c:v>5.9539668728617947</c:v>
                </c:pt>
                <c:pt idx="6279">
                  <c:v>5.9530244788452729</c:v>
                </c:pt>
                <c:pt idx="6280">
                  <c:v>5.9520823085542682</c:v>
                </c:pt>
                <c:pt idx="6281">
                  <c:v>5.9511403619179655</c:v>
                </c:pt>
                <c:pt idx="6282">
                  <c:v>5.9501986388655865</c:v>
                </c:pt>
                <c:pt idx="6283">
                  <c:v>5.9492571393263685</c:v>
                </c:pt>
                <c:pt idx="6284">
                  <c:v>5.9483158632295883</c:v>
                </c:pt>
                <c:pt idx="6285">
                  <c:v>5.9473748105045479</c:v>
                </c:pt>
                <c:pt idx="6286">
                  <c:v>5.946433981080574</c:v>
                </c:pt>
                <c:pt idx="6287">
                  <c:v>5.9454933748870236</c:v>
                </c:pt>
                <c:pt idx="6288">
                  <c:v>5.9445529918532785</c:v>
                </c:pt>
                <c:pt idx="6289">
                  <c:v>5.943612831908756</c:v>
                </c:pt>
                <c:pt idx="6290">
                  <c:v>5.942672894982894</c:v>
                </c:pt>
                <c:pt idx="6291">
                  <c:v>5.9417331810051568</c:v>
                </c:pt>
                <c:pt idx="6292">
                  <c:v>5.940793689905048</c:v>
                </c:pt>
                <c:pt idx="6293">
                  <c:v>5.9398544216120852</c:v>
                </c:pt>
                <c:pt idx="6294">
                  <c:v>5.938915376055828</c:v>
                </c:pt>
                <c:pt idx="6295">
                  <c:v>5.9379765531658446</c:v>
                </c:pt>
                <c:pt idx="6296">
                  <c:v>5.9370379528717514</c:v>
                </c:pt>
                <c:pt idx="6297">
                  <c:v>5.9360995751031798</c:v>
                </c:pt>
                <c:pt idx="6298">
                  <c:v>5.9351614197897948</c:v>
                </c:pt>
                <c:pt idx="6299">
                  <c:v>5.9342234868612866</c:v>
                </c:pt>
                <c:pt idx="6300">
                  <c:v>5.9332857762473719</c:v>
                </c:pt>
                <c:pt idx="6301">
                  <c:v>5.9323482878778009</c:v>
                </c:pt>
                <c:pt idx="6302">
                  <c:v>5.9314110216823455</c:v>
                </c:pt>
                <c:pt idx="6303">
                  <c:v>5.9304739775908084</c:v>
                </c:pt>
                <c:pt idx="6304">
                  <c:v>5.9295371555330156</c:v>
                </c:pt>
                <c:pt idx="6305">
                  <c:v>5.9286005554388268</c:v>
                </c:pt>
                <c:pt idx="6306">
                  <c:v>5.9276641772381344</c:v>
                </c:pt>
                <c:pt idx="6307">
                  <c:v>5.9267280208608373</c:v>
                </c:pt>
                <c:pt idx="6308">
                  <c:v>5.9257920862368865</c:v>
                </c:pt>
                <c:pt idx="6309">
                  <c:v>5.9248563732962438</c:v>
                </c:pt>
                <c:pt idx="6310">
                  <c:v>5.9239208819689129</c:v>
                </c:pt>
                <c:pt idx="6311">
                  <c:v>5.9229856121849052</c:v>
                </c:pt>
                <c:pt idx="6312">
                  <c:v>5.9220505638742802</c:v>
                </c:pt>
                <c:pt idx="6313">
                  <c:v>5.9211157369671152</c:v>
                </c:pt>
                <c:pt idx="6314">
                  <c:v>5.9201811313935151</c:v>
                </c:pt>
                <c:pt idx="6315">
                  <c:v>5.9192467470836148</c:v>
                </c:pt>
                <c:pt idx="6316">
                  <c:v>5.9183125839675723</c:v>
                </c:pt>
                <c:pt idx="6317">
                  <c:v>5.9173786419755805</c:v>
                </c:pt>
                <c:pt idx="6318">
                  <c:v>5.9164449210378542</c:v>
                </c:pt>
                <c:pt idx="6319">
                  <c:v>5.9155114210846351</c:v>
                </c:pt>
                <c:pt idx="6320">
                  <c:v>5.9145781420461985</c:v>
                </c:pt>
                <c:pt idx="6321">
                  <c:v>5.9136450838528392</c:v>
                </c:pt>
                <c:pt idx="6322">
                  <c:v>5.9127122464348902</c:v>
                </c:pt>
                <c:pt idx="6323">
                  <c:v>5.9117796297226963</c:v>
                </c:pt>
                <c:pt idx="6324">
                  <c:v>5.9108472336466455</c:v>
                </c:pt>
                <c:pt idx="6325">
                  <c:v>5.9099150581371429</c:v>
                </c:pt>
                <c:pt idx="6326">
                  <c:v>5.9089831031246272</c:v>
                </c:pt>
                <c:pt idx="6327">
                  <c:v>5.9080513685395619</c:v>
                </c:pt>
                <c:pt idx="6328">
                  <c:v>5.9071198543124339</c:v>
                </c:pt>
                <c:pt idx="6329">
                  <c:v>5.906188560373768</c:v>
                </c:pt>
                <c:pt idx="6330">
                  <c:v>5.9052574866541079</c:v>
                </c:pt>
                <c:pt idx="6331">
                  <c:v>5.9043266330840236</c:v>
                </c:pt>
                <c:pt idx="6332">
                  <c:v>5.9033959995941165</c:v>
                </c:pt>
                <c:pt idx="6333">
                  <c:v>5.9024655861150155</c:v>
                </c:pt>
                <c:pt idx="6334">
                  <c:v>5.9015353925773821</c:v>
                </c:pt>
                <c:pt idx="6335">
                  <c:v>5.9006054189118853</c:v>
                </c:pt>
                <c:pt idx="6336">
                  <c:v>5.899675665049247</c:v>
                </c:pt>
                <c:pt idx="6337">
                  <c:v>5.8987461309201965</c:v>
                </c:pt>
                <c:pt idx="6338">
                  <c:v>5.8978168164555065</c:v>
                </c:pt>
                <c:pt idx="6339">
                  <c:v>5.8968877215859585</c:v>
                </c:pt>
                <c:pt idx="6340">
                  <c:v>5.895958846242376</c:v>
                </c:pt>
                <c:pt idx="6341">
                  <c:v>5.8950301903556088</c:v>
                </c:pt>
                <c:pt idx="6342">
                  <c:v>5.8941017538565275</c:v>
                </c:pt>
                <c:pt idx="6343">
                  <c:v>5.8931735366760325</c:v>
                </c:pt>
                <c:pt idx="6344">
                  <c:v>5.8922455387450476</c:v>
                </c:pt>
                <c:pt idx="6345">
                  <c:v>5.8913177599945357</c:v>
                </c:pt>
                <c:pt idx="6346">
                  <c:v>5.8903902003554744</c:v>
                </c:pt>
                <c:pt idx="6347">
                  <c:v>5.8894628597588712</c:v>
                </c:pt>
                <c:pt idx="6348">
                  <c:v>5.8885357381357677</c:v>
                </c:pt>
                <c:pt idx="6349">
                  <c:v>5.8876088354172209</c:v>
                </c:pt>
                <c:pt idx="6350">
                  <c:v>5.8866821515343331</c:v>
                </c:pt>
                <c:pt idx="6351">
                  <c:v>5.8857556864182072</c:v>
                </c:pt>
                <c:pt idx="6352">
                  <c:v>5.8848294399999999</c:v>
                </c:pt>
                <c:pt idx="6353">
                  <c:v>5.8839034122108753</c:v>
                </c:pt>
                <c:pt idx="6354">
                  <c:v>5.882977602982038</c:v>
                </c:pt>
                <c:pt idx="6355">
                  <c:v>5.8820520122447135</c:v>
                </c:pt>
                <c:pt idx="6356">
                  <c:v>5.8811266399301516</c:v>
                </c:pt>
                <c:pt idx="6357">
                  <c:v>5.8802014859696374</c:v>
                </c:pt>
                <c:pt idx="6358">
                  <c:v>5.8792765502944748</c:v>
                </c:pt>
                <c:pt idx="6359">
                  <c:v>5.8783518328359987</c:v>
                </c:pt>
                <c:pt idx="6360">
                  <c:v>5.8774273335255689</c:v>
                </c:pt>
                <c:pt idx="6361">
                  <c:v>5.8765030522945763</c:v>
                </c:pt>
                <c:pt idx="6362">
                  <c:v>5.8755789890744392</c:v>
                </c:pt>
                <c:pt idx="6363">
                  <c:v>5.8746551437965913</c:v>
                </c:pt>
                <c:pt idx="6364">
                  <c:v>5.8737315163925095</c:v>
                </c:pt>
                <c:pt idx="6365">
                  <c:v>5.8728081067936833</c:v>
                </c:pt>
                <c:pt idx="6366">
                  <c:v>5.8718849149316457</c:v>
                </c:pt>
                <c:pt idx="6367">
                  <c:v>5.8709619407379341</c:v>
                </c:pt>
                <c:pt idx="6368">
                  <c:v>5.8700391841441313</c:v>
                </c:pt>
                <c:pt idx="6369">
                  <c:v>5.8691166450818448</c:v>
                </c:pt>
                <c:pt idx="6370">
                  <c:v>5.8681943234827019</c:v>
                </c:pt>
                <c:pt idx="6371">
                  <c:v>5.8672722192783588</c:v>
                </c:pt>
                <c:pt idx="6372">
                  <c:v>5.866350332400498</c:v>
                </c:pt>
                <c:pt idx="6373">
                  <c:v>5.8654286627808361</c:v>
                </c:pt>
                <c:pt idx="6374">
                  <c:v>5.8645072103511087</c:v>
                </c:pt>
                <c:pt idx="6375">
                  <c:v>5.8635859750430779</c:v>
                </c:pt>
                <c:pt idx="6376">
                  <c:v>5.8626649567885405</c:v>
                </c:pt>
                <c:pt idx="6377">
                  <c:v>5.8617441555193075</c:v>
                </c:pt>
                <c:pt idx="6378">
                  <c:v>5.8608235711672361</c:v>
                </c:pt>
                <c:pt idx="6379">
                  <c:v>5.8599032036641834</c:v>
                </c:pt>
                <c:pt idx="6380">
                  <c:v>5.8589830529420581</c:v>
                </c:pt>
                <c:pt idx="6381">
                  <c:v>5.8580631189327796</c:v>
                </c:pt>
                <c:pt idx="6382">
                  <c:v>5.8571434015683055</c:v>
                </c:pt>
                <c:pt idx="6383">
                  <c:v>5.8562239007806127</c:v>
                </c:pt>
                <c:pt idx="6384">
                  <c:v>5.8553046165017033</c:v>
                </c:pt>
                <c:pt idx="6385">
                  <c:v>5.8543855486636138</c:v>
                </c:pt>
                <c:pt idx="6386">
                  <c:v>5.8534666971984022</c:v>
                </c:pt>
                <c:pt idx="6387">
                  <c:v>5.852548062038152</c:v>
                </c:pt>
                <c:pt idx="6388">
                  <c:v>5.8516296431149737</c:v>
                </c:pt>
                <c:pt idx="6389">
                  <c:v>5.8507114403610121</c:v>
                </c:pt>
                <c:pt idx="6390">
                  <c:v>5.8497934537084282</c:v>
                </c:pt>
                <c:pt idx="6391">
                  <c:v>5.8488756830894122</c:v>
                </c:pt>
                <c:pt idx="6392">
                  <c:v>5.847958128436189</c:v>
                </c:pt>
                <c:pt idx="6393">
                  <c:v>5.8470407896809995</c:v>
                </c:pt>
                <c:pt idx="6394">
                  <c:v>5.8461236667561165</c:v>
                </c:pt>
                <c:pt idx="6395">
                  <c:v>5.8452067595938351</c:v>
                </c:pt>
                <c:pt idx="6396">
                  <c:v>5.8442900681264813</c:v>
                </c:pt>
                <c:pt idx="6397">
                  <c:v>5.8433735922864116</c:v>
                </c:pt>
                <c:pt idx="6398">
                  <c:v>5.8424573320060009</c:v>
                </c:pt>
                <c:pt idx="6399">
                  <c:v>5.8415412872176509</c:v>
                </c:pt>
                <c:pt idx="6400">
                  <c:v>5.8406254578537933</c:v>
                </c:pt>
                <c:pt idx="6401">
                  <c:v>5.8397098438468893</c:v>
                </c:pt>
                <c:pt idx="6402">
                  <c:v>5.8387944451294187</c:v>
                </c:pt>
                <c:pt idx="6403">
                  <c:v>5.8378792616338915</c:v>
                </c:pt>
                <c:pt idx="6404">
                  <c:v>5.8369642932928487</c:v>
                </c:pt>
                <c:pt idx="6405">
                  <c:v>5.8360495400388501</c:v>
                </c:pt>
                <c:pt idx="6406">
                  <c:v>5.8351350018044856</c:v>
                </c:pt>
                <c:pt idx="6407">
                  <c:v>5.8342206785223691</c:v>
                </c:pt>
                <c:pt idx="6408">
                  <c:v>5.8333065701251483</c:v>
                </c:pt>
                <c:pt idx="6409">
                  <c:v>5.8323926765454885</c:v>
                </c:pt>
                <c:pt idx="6410">
                  <c:v>5.8314789977160828</c:v>
                </c:pt>
                <c:pt idx="6411">
                  <c:v>5.830565533569656</c:v>
                </c:pt>
                <c:pt idx="6412">
                  <c:v>5.8296522840389553</c:v>
                </c:pt>
                <c:pt idx="6413">
                  <c:v>5.828739249056758</c:v>
                </c:pt>
                <c:pt idx="6414">
                  <c:v>5.8278264285558565</c:v>
                </c:pt>
                <c:pt idx="6415">
                  <c:v>5.8269138224690842</c:v>
                </c:pt>
                <c:pt idx="6416">
                  <c:v>5.8260014307292902</c:v>
                </c:pt>
                <c:pt idx="6417">
                  <c:v>5.8250892532693577</c:v>
                </c:pt>
                <c:pt idx="6418">
                  <c:v>5.8241772900221918</c:v>
                </c:pt>
                <c:pt idx="6419">
                  <c:v>5.823265540920719</c:v>
                </c:pt>
                <c:pt idx="6420">
                  <c:v>5.8223540058979051</c:v>
                </c:pt>
                <c:pt idx="6421">
                  <c:v>5.8214426848867307</c:v>
                </c:pt>
                <c:pt idx="6422">
                  <c:v>5.8205315778202058</c:v>
                </c:pt>
                <c:pt idx="6423">
                  <c:v>5.8196206846313663</c:v>
                </c:pt>
                <c:pt idx="6424">
                  <c:v>5.8187100052532763</c:v>
                </c:pt>
                <c:pt idx="6425">
                  <c:v>5.8177995396190312</c:v>
                </c:pt>
                <c:pt idx="6426">
                  <c:v>5.8168892876617351</c:v>
                </c:pt>
                <c:pt idx="6427">
                  <c:v>5.8159792493145375</c:v>
                </c:pt>
                <c:pt idx="6428">
                  <c:v>5.8150694245106003</c:v>
                </c:pt>
                <c:pt idx="6429">
                  <c:v>5.8141598131831262</c:v>
                </c:pt>
                <c:pt idx="6430">
                  <c:v>5.8132504152653253</c:v>
                </c:pt>
                <c:pt idx="6431">
                  <c:v>5.8123412306904472</c:v>
                </c:pt>
                <c:pt idx="6432">
                  <c:v>5.8114322593917676</c:v>
                </c:pt>
                <c:pt idx="6433">
                  <c:v>5.8105235013025824</c:v>
                </c:pt>
                <c:pt idx="6434">
                  <c:v>5.8096149563562136</c:v>
                </c:pt>
                <c:pt idx="6435">
                  <c:v>5.8087066244860113</c:v>
                </c:pt>
                <c:pt idx="6436">
                  <c:v>5.8077985056253567</c:v>
                </c:pt>
                <c:pt idx="6437">
                  <c:v>5.806890599707649</c:v>
                </c:pt>
                <c:pt idx="6438">
                  <c:v>5.8059829066663156</c:v>
                </c:pt>
                <c:pt idx="6439">
                  <c:v>5.8050754264348132</c:v>
                </c:pt>
                <c:pt idx="6440">
                  <c:v>5.8041681589466192</c:v>
                </c:pt>
                <c:pt idx="6441">
                  <c:v>5.8032611041352471</c:v>
                </c:pt>
                <c:pt idx="6442">
                  <c:v>5.8023542619342212</c:v>
                </c:pt>
                <c:pt idx="6443">
                  <c:v>5.801447632277104</c:v>
                </c:pt>
                <c:pt idx="6444">
                  <c:v>5.8005412150974793</c:v>
                </c:pt>
                <c:pt idx="6445">
                  <c:v>5.7996350103289576</c:v>
                </c:pt>
                <c:pt idx="6446">
                  <c:v>5.7987290179051749</c:v>
                </c:pt>
                <c:pt idx="6447">
                  <c:v>5.7978232377597889</c:v>
                </c:pt>
                <c:pt idx="6448">
                  <c:v>5.7969176698264979</c:v>
                </c:pt>
                <c:pt idx="6449">
                  <c:v>5.7960123140390065</c:v>
                </c:pt>
                <c:pt idx="6450">
                  <c:v>5.7951071703310593</c:v>
                </c:pt>
                <c:pt idx="6451">
                  <c:v>5.7942022386364176</c:v>
                </c:pt>
                <c:pt idx="6452">
                  <c:v>5.7932975188888767</c:v>
                </c:pt>
                <c:pt idx="6453">
                  <c:v>5.7923930110222575</c:v>
                </c:pt>
                <c:pt idx="6454">
                  <c:v>5.7914887149703933</c:v>
                </c:pt>
                <c:pt idx="6455">
                  <c:v>5.7905846306671611</c:v>
                </c:pt>
                <c:pt idx="6456">
                  <c:v>5.7896807580464511</c:v>
                </c:pt>
                <c:pt idx="6457">
                  <c:v>5.7887770970421917</c:v>
                </c:pt>
                <c:pt idx="6458">
                  <c:v>5.7878736475883183</c:v>
                </c:pt>
                <c:pt idx="6459">
                  <c:v>5.7869704096188084</c:v>
                </c:pt>
                <c:pt idx="6460">
                  <c:v>5.7860673830676639</c:v>
                </c:pt>
                <c:pt idx="6461">
                  <c:v>5.7851645678689021</c:v>
                </c:pt>
                <c:pt idx="6462">
                  <c:v>5.7842619639565767</c:v>
                </c:pt>
                <c:pt idx="6463">
                  <c:v>5.7833595712647563</c:v>
                </c:pt>
                <c:pt idx="6464">
                  <c:v>5.7824573897275506</c:v>
                </c:pt>
                <c:pt idx="6465">
                  <c:v>5.7815554192790826</c:v>
                </c:pt>
                <c:pt idx="6466">
                  <c:v>5.7806536598535008</c:v>
                </c:pt>
                <c:pt idx="6467">
                  <c:v>5.7797521113849886</c:v>
                </c:pt>
                <c:pt idx="6468">
                  <c:v>5.7788507738077453</c:v>
                </c:pt>
                <c:pt idx="6469">
                  <c:v>5.7779496470560057</c:v>
                </c:pt>
                <c:pt idx="6470">
                  <c:v>5.777048731064018</c:v>
                </c:pt>
                <c:pt idx="6471">
                  <c:v>5.7761480257660667</c:v>
                </c:pt>
                <c:pt idx="6472">
                  <c:v>5.7752475310964542</c:v>
                </c:pt>
                <c:pt idx="6473">
                  <c:v>5.7743472469895192</c:v>
                </c:pt>
                <c:pt idx="6474">
                  <c:v>5.7734471733796138</c:v>
                </c:pt>
                <c:pt idx="6475">
                  <c:v>5.7725473102011193</c:v>
                </c:pt>
                <c:pt idx="6476">
                  <c:v>5.7716476573884483</c:v>
                </c:pt>
                <c:pt idx="6477">
                  <c:v>5.7707482148760336</c:v>
                </c:pt>
                <c:pt idx="6478">
                  <c:v>5.7698489825983339</c:v>
                </c:pt>
                <c:pt idx="6479">
                  <c:v>5.7689499604898336</c:v>
                </c:pt>
                <c:pt idx="6480">
                  <c:v>5.7680511484850419</c:v>
                </c:pt>
                <c:pt idx="6481">
                  <c:v>5.7671525465185036</c:v>
                </c:pt>
                <c:pt idx="6482">
                  <c:v>5.766254154524769</c:v>
                </c:pt>
                <c:pt idx="6483">
                  <c:v>5.7653559724384325</c:v>
                </c:pt>
                <c:pt idx="6484">
                  <c:v>5.764458000194101</c:v>
                </c:pt>
                <c:pt idx="6485">
                  <c:v>5.7635602377264208</c:v>
                </c:pt>
                <c:pt idx="6486">
                  <c:v>5.7626626849700466</c:v>
                </c:pt>
                <c:pt idx="6487">
                  <c:v>5.761765341859669</c:v>
                </c:pt>
                <c:pt idx="6488">
                  <c:v>5.7608682083300087</c:v>
                </c:pt>
                <c:pt idx="6489">
                  <c:v>5.7599712843157986</c:v>
                </c:pt>
                <c:pt idx="6490">
                  <c:v>5.7590745697518075</c:v>
                </c:pt>
                <c:pt idx="6491">
                  <c:v>5.7581780645728218</c:v>
                </c:pt>
                <c:pt idx="6492">
                  <c:v>5.7572817687136624</c:v>
                </c:pt>
                <c:pt idx="6493">
                  <c:v>5.7563856821091681</c:v>
                </c:pt>
                <c:pt idx="6494">
                  <c:v>5.7554898046942036</c:v>
                </c:pt>
                <c:pt idx="6495">
                  <c:v>5.7545941364036644</c:v>
                </c:pt>
                <c:pt idx="6496">
                  <c:v>5.7536986771724647</c:v>
                </c:pt>
                <c:pt idx="6497">
                  <c:v>5.7528034269355528</c:v>
                </c:pt>
                <c:pt idx="6498">
                  <c:v>5.7519083856278872</c:v>
                </c:pt>
                <c:pt idx="6499">
                  <c:v>5.7510135531844702</c:v>
                </c:pt>
                <c:pt idx="6500">
                  <c:v>5.7501189295403119</c:v>
                </c:pt>
                <c:pt idx="6501">
                  <c:v>5.7492245146304644</c:v>
                </c:pt>
                <c:pt idx="6502">
                  <c:v>5.748330308389991</c:v>
                </c:pt>
                <c:pt idx="6503">
                  <c:v>5.7474363107539856</c:v>
                </c:pt>
                <c:pt idx="6504">
                  <c:v>5.7465425216575721</c:v>
                </c:pt>
                <c:pt idx="6505">
                  <c:v>5.7456489410358937</c:v>
                </c:pt>
                <c:pt idx="6506">
                  <c:v>5.7447555688241181</c:v>
                </c:pt>
                <c:pt idx="6507">
                  <c:v>5.7438624049574392</c:v>
                </c:pt>
                <c:pt idx="6508">
                  <c:v>5.7429694493710803</c:v>
                </c:pt>
                <c:pt idx="6509">
                  <c:v>5.7420767020002899</c:v>
                </c:pt>
                <c:pt idx="6510">
                  <c:v>5.7411841627803319</c:v>
                </c:pt>
                <c:pt idx="6511">
                  <c:v>5.7402918316465055</c:v>
                </c:pt>
                <c:pt idx="6512">
                  <c:v>5.7393997085341288</c:v>
                </c:pt>
                <c:pt idx="6513">
                  <c:v>5.738507793378556</c:v>
                </c:pt>
                <c:pt idx="6514">
                  <c:v>5.737616086115148</c:v>
                </c:pt>
                <c:pt idx="6515">
                  <c:v>5.7367245866793048</c:v>
                </c:pt>
                <c:pt idx="6516">
                  <c:v>5.7358332950064499</c:v>
                </c:pt>
                <c:pt idx="6517">
                  <c:v>5.7349422110320285</c:v>
                </c:pt>
                <c:pt idx="6518">
                  <c:v>5.7340513346915145</c:v>
                </c:pt>
                <c:pt idx="6519">
                  <c:v>5.733160665920396</c:v>
                </c:pt>
                <c:pt idx="6520">
                  <c:v>5.7322702046542044</c:v>
                </c:pt>
                <c:pt idx="6521">
                  <c:v>5.7313799508284822</c:v>
                </c:pt>
                <c:pt idx="6522">
                  <c:v>5.730489904378798</c:v>
                </c:pt>
                <c:pt idx="6523">
                  <c:v>5.7296000652407555</c:v>
                </c:pt>
                <c:pt idx="6524">
                  <c:v>5.7287104333499688</c:v>
                </c:pt>
                <c:pt idx="6525">
                  <c:v>5.7278210086420946</c:v>
                </c:pt>
                <c:pt idx="6526">
                  <c:v>5.7269317910527926</c:v>
                </c:pt>
                <c:pt idx="6527">
                  <c:v>5.7260427805177665</c:v>
                </c:pt>
                <c:pt idx="6528">
                  <c:v>5.7251539769727335</c:v>
                </c:pt>
                <c:pt idx="6529">
                  <c:v>5.7242653803534473</c:v>
                </c:pt>
                <c:pt idx="6530">
                  <c:v>5.7233769905956748</c:v>
                </c:pt>
                <c:pt idx="6531">
                  <c:v>5.7224888076352096</c:v>
                </c:pt>
                <c:pt idx="6532">
                  <c:v>5.721600831407879</c:v>
                </c:pt>
                <c:pt idx="6533">
                  <c:v>5.7207130618495254</c:v>
                </c:pt>
                <c:pt idx="6534">
                  <c:v>5.7198254988960198</c:v>
                </c:pt>
                <c:pt idx="6535">
                  <c:v>5.7189381424832559</c:v>
                </c:pt>
                <c:pt idx="6536">
                  <c:v>5.7180509925471608</c:v>
                </c:pt>
                <c:pt idx="6537">
                  <c:v>5.717164049023677</c:v>
                </c:pt>
                <c:pt idx="6538">
                  <c:v>5.7162773118487715</c:v>
                </c:pt>
                <c:pt idx="6539">
                  <c:v>5.7153907809584448</c:v>
                </c:pt>
                <c:pt idx="6540">
                  <c:v>5.7145044562887133</c:v>
                </c:pt>
                <c:pt idx="6541">
                  <c:v>5.7136183377756282</c:v>
                </c:pt>
                <c:pt idx="6542">
                  <c:v>5.7127324253552487</c:v>
                </c:pt>
                <c:pt idx="6543">
                  <c:v>5.7118467189636748</c:v>
                </c:pt>
                <c:pt idx="6544">
                  <c:v>5.7109612185370286</c:v>
                </c:pt>
                <c:pt idx="6545">
                  <c:v>5.710075924011452</c:v>
                </c:pt>
                <c:pt idx="6546">
                  <c:v>5.7091908353231124</c:v>
                </c:pt>
                <c:pt idx="6547">
                  <c:v>5.7083059524082023</c:v>
                </c:pt>
                <c:pt idx="6548">
                  <c:v>5.7074212752029432</c:v>
                </c:pt>
                <c:pt idx="6549">
                  <c:v>5.7065368036435764</c:v>
                </c:pt>
                <c:pt idx="6550">
                  <c:v>5.7056525376663663</c:v>
                </c:pt>
                <c:pt idx="6551">
                  <c:v>5.7047684772076117</c:v>
                </c:pt>
                <c:pt idx="6552">
                  <c:v>5.7038846222036259</c:v>
                </c:pt>
                <c:pt idx="6553">
                  <c:v>5.7030009725907505</c:v>
                </c:pt>
                <c:pt idx="6554">
                  <c:v>5.70211752830535</c:v>
                </c:pt>
                <c:pt idx="6555">
                  <c:v>5.7012342892838195</c:v>
                </c:pt>
                <c:pt idx="6556">
                  <c:v>5.7003512554625715</c:v>
                </c:pt>
                <c:pt idx="6557">
                  <c:v>5.6994684267780462</c:v>
                </c:pt>
                <c:pt idx="6558">
                  <c:v>5.6985858031667105</c:v>
                </c:pt>
                <c:pt idx="6559">
                  <c:v>5.6977033845650507</c:v>
                </c:pt>
                <c:pt idx="6560">
                  <c:v>5.6968211709095851</c:v>
                </c:pt>
                <c:pt idx="6561">
                  <c:v>5.6959391621368489</c:v>
                </c:pt>
                <c:pt idx="6562">
                  <c:v>5.6950573581834067</c:v>
                </c:pt>
                <c:pt idx="6563">
                  <c:v>5.6941757589858426</c:v>
                </c:pt>
                <c:pt idx="6564">
                  <c:v>5.6932943644807734</c:v>
                </c:pt>
                <c:pt idx="6565">
                  <c:v>5.6924131746048356</c:v>
                </c:pt>
                <c:pt idx="6566">
                  <c:v>5.6915321892946844</c:v>
                </c:pt>
                <c:pt idx="6567">
                  <c:v>5.6906514084870148</c:v>
                </c:pt>
                <c:pt idx="6568">
                  <c:v>5.689770832118529</c:v>
                </c:pt>
                <c:pt idx="6569">
                  <c:v>5.6888904601259673</c:v>
                </c:pt>
                <c:pt idx="6570">
                  <c:v>5.6880102924460827</c:v>
                </c:pt>
                <c:pt idx="6571">
                  <c:v>5.6871303290156634</c:v>
                </c:pt>
                <c:pt idx="6572">
                  <c:v>5.6862505697715209</c:v>
                </c:pt>
                <c:pt idx="6573">
                  <c:v>5.685371014650479</c:v>
                </c:pt>
                <c:pt idx="6574">
                  <c:v>5.6844916635894007</c:v>
                </c:pt>
                <c:pt idx="6575">
                  <c:v>5.6836125165251632</c:v>
                </c:pt>
                <c:pt idx="6576">
                  <c:v>5.6827335733946809</c:v>
                </c:pt>
                <c:pt idx="6577">
                  <c:v>5.6818548341348718</c:v>
                </c:pt>
                <c:pt idx="6578">
                  <c:v>5.6809762986826966</c:v>
                </c:pt>
                <c:pt idx="6579">
                  <c:v>5.6800979669751364</c:v>
                </c:pt>
                <c:pt idx="6580">
                  <c:v>5.6792198389491917</c:v>
                </c:pt>
                <c:pt idx="6581">
                  <c:v>5.6783419145418916</c:v>
                </c:pt>
                <c:pt idx="6582">
                  <c:v>5.6774641936902839</c:v>
                </c:pt>
                <c:pt idx="6583">
                  <c:v>5.6765866763314508</c:v>
                </c:pt>
                <c:pt idx="6584">
                  <c:v>5.6757093624024879</c:v>
                </c:pt>
                <c:pt idx="6585">
                  <c:v>5.6748322518405212</c:v>
                </c:pt>
                <c:pt idx="6586">
                  <c:v>5.6739553445827031</c:v>
                </c:pt>
                <c:pt idx="6587">
                  <c:v>5.6730786405662021</c:v>
                </c:pt>
                <c:pt idx="6588">
                  <c:v>5.6722021397282232</c:v>
                </c:pt>
                <c:pt idx="6589">
                  <c:v>5.6713258420059791</c:v>
                </c:pt>
                <c:pt idx="6590">
                  <c:v>5.6704497473367228</c:v>
                </c:pt>
                <c:pt idx="6591">
                  <c:v>5.6695738556577204</c:v>
                </c:pt>
                <c:pt idx="6592">
                  <c:v>5.6686981669062702</c:v>
                </c:pt>
                <c:pt idx="6593">
                  <c:v>5.6678226810196897</c:v>
                </c:pt>
                <c:pt idx="6594">
                  <c:v>5.6669473979353207</c:v>
                </c:pt>
                <c:pt idx="6595">
                  <c:v>5.6660723175905323</c:v>
                </c:pt>
                <c:pt idx="6596">
                  <c:v>5.6651974399227161</c:v>
                </c:pt>
                <c:pt idx="6597">
                  <c:v>5.6643227648692855</c:v>
                </c:pt>
                <c:pt idx="6598">
                  <c:v>5.6634482923676801</c:v>
                </c:pt>
                <c:pt idx="6599">
                  <c:v>5.6625740223553658</c:v>
                </c:pt>
                <c:pt idx="6600">
                  <c:v>5.6616999547698335</c:v>
                </c:pt>
                <c:pt idx="6601">
                  <c:v>5.6608260895485882</c:v>
                </c:pt>
                <c:pt idx="6602">
                  <c:v>5.6599524266291708</c:v>
                </c:pt>
                <c:pt idx="6603">
                  <c:v>5.6590789659491394</c:v>
                </c:pt>
                <c:pt idx="6604">
                  <c:v>5.6582057074460845</c:v>
                </c:pt>
                <c:pt idx="6605">
                  <c:v>5.6573326510576045</c:v>
                </c:pt>
                <c:pt idx="6606">
                  <c:v>5.6564597967213386</c:v>
                </c:pt>
                <c:pt idx="6607">
                  <c:v>5.6555871443749446</c:v>
                </c:pt>
                <c:pt idx="6608">
                  <c:v>5.654714693956099</c:v>
                </c:pt>
                <c:pt idx="6609">
                  <c:v>5.6538424454025105</c:v>
                </c:pt>
                <c:pt idx="6610">
                  <c:v>5.6529703986519015</c:v>
                </c:pt>
                <c:pt idx="6611">
                  <c:v>5.6520985536420323</c:v>
                </c:pt>
                <c:pt idx="6612">
                  <c:v>5.6512269103106769</c:v>
                </c:pt>
                <c:pt idx="6613">
                  <c:v>5.6503554685956319</c:v>
                </c:pt>
                <c:pt idx="6614">
                  <c:v>5.6494842284347282</c:v>
                </c:pt>
                <c:pt idx="6615">
                  <c:v>5.6486131897658094</c:v>
                </c:pt>
                <c:pt idx="6616">
                  <c:v>5.6477423525267554</c:v>
                </c:pt>
                <c:pt idx="6617">
                  <c:v>5.6468717166554532</c:v>
                </c:pt>
                <c:pt idx="6618">
                  <c:v>5.6460012820898307</c:v>
                </c:pt>
                <c:pt idx="6619">
                  <c:v>5.6451310487678272</c:v>
                </c:pt>
                <c:pt idx="6620">
                  <c:v>5.6442610166274143</c:v>
                </c:pt>
                <c:pt idx="6621">
                  <c:v>5.6433911856065855</c:v>
                </c:pt>
                <c:pt idx="6622">
                  <c:v>5.6425215556433521</c:v>
                </c:pt>
                <c:pt idx="6623">
                  <c:v>5.6416521266757584</c:v>
                </c:pt>
                <c:pt idx="6624">
                  <c:v>5.6407828986418673</c:v>
                </c:pt>
                <c:pt idx="6625">
                  <c:v>5.6399138714797674</c:v>
                </c:pt>
                <c:pt idx="6626">
                  <c:v>5.6390450451275651</c:v>
                </c:pt>
                <c:pt idx="6627">
                  <c:v>5.6381764195233988</c:v>
                </c:pt>
                <c:pt idx="6628">
                  <c:v>5.6373079946054352</c:v>
                </c:pt>
                <c:pt idx="6629">
                  <c:v>5.6364397703118438</c:v>
                </c:pt>
                <c:pt idx="6630">
                  <c:v>5.6355717465808413</c:v>
                </c:pt>
                <c:pt idx="6631">
                  <c:v>5.6347039233506546</c:v>
                </c:pt>
                <c:pt idx="6632">
                  <c:v>5.6338363005595413</c:v>
                </c:pt>
                <c:pt idx="6633">
                  <c:v>5.6329688781457739</c:v>
                </c:pt>
                <c:pt idx="6634">
                  <c:v>5.6321016560476567</c:v>
                </c:pt>
                <c:pt idx="6635">
                  <c:v>5.6312346342035191</c:v>
                </c:pt>
                <c:pt idx="6636">
                  <c:v>5.6303678125517065</c:v>
                </c:pt>
                <c:pt idx="6637">
                  <c:v>5.6295011910305943</c:v>
                </c:pt>
                <c:pt idx="6638">
                  <c:v>5.6286347695785741</c:v>
                </c:pt>
                <c:pt idx="6639">
                  <c:v>5.6277685481340747</c:v>
                </c:pt>
                <c:pt idx="6640">
                  <c:v>5.6269025266355355</c:v>
                </c:pt>
                <c:pt idx="6641">
                  <c:v>5.6260367050214226</c:v>
                </c:pt>
                <c:pt idx="6642">
                  <c:v>5.6251710832302324</c:v>
                </c:pt>
                <c:pt idx="6643">
                  <c:v>5.6243056612004754</c:v>
                </c:pt>
                <c:pt idx="6644">
                  <c:v>5.6234404388706976</c:v>
                </c:pt>
                <c:pt idx="6645">
                  <c:v>5.6225754161794521</c:v>
                </c:pt>
                <c:pt idx="6646">
                  <c:v>5.6217105930653313</c:v>
                </c:pt>
                <c:pt idx="6647">
                  <c:v>5.6208459694669415</c:v>
                </c:pt>
                <c:pt idx="6648">
                  <c:v>5.6199815453229194</c:v>
                </c:pt>
                <c:pt idx="6649">
                  <c:v>5.6191173205719229</c:v>
                </c:pt>
                <c:pt idx="6650">
                  <c:v>5.6182532951526243</c:v>
                </c:pt>
                <c:pt idx="6651">
                  <c:v>5.6173894690037391</c:v>
                </c:pt>
                <c:pt idx="6652">
                  <c:v>5.6165258420639876</c:v>
                </c:pt>
                <c:pt idx="6653">
                  <c:v>5.6156624142721236</c:v>
                </c:pt>
                <c:pt idx="6654">
                  <c:v>5.6147991855669179</c:v>
                </c:pt>
                <c:pt idx="6655">
                  <c:v>5.6139361558871723</c:v>
                </c:pt>
                <c:pt idx="6656">
                  <c:v>5.6130733251717118</c:v>
                </c:pt>
                <c:pt idx="6657">
                  <c:v>5.6122106933593745</c:v>
                </c:pt>
                <c:pt idx="6658">
                  <c:v>5.6113482603890361</c:v>
                </c:pt>
                <c:pt idx="6659">
                  <c:v>5.610486026199581</c:v>
                </c:pt>
                <c:pt idx="6660">
                  <c:v>5.6096239907299346</c:v>
                </c:pt>
                <c:pt idx="6661">
                  <c:v>5.6087621539190282</c:v>
                </c:pt>
                <c:pt idx="6662">
                  <c:v>5.6079005157058255</c:v>
                </c:pt>
                <c:pt idx="6663">
                  <c:v>5.6070390760293174</c:v>
                </c:pt>
                <c:pt idx="6664">
                  <c:v>5.6061778348285092</c:v>
                </c:pt>
                <c:pt idx="6665">
                  <c:v>5.6053167920424363</c:v>
                </c:pt>
                <c:pt idx="6666">
                  <c:v>5.604455947610151</c:v>
                </c:pt>
                <c:pt idx="6667">
                  <c:v>5.6035953014707385</c:v>
                </c:pt>
                <c:pt idx="6668">
                  <c:v>5.6027348535632981</c:v>
                </c:pt>
                <c:pt idx="6669">
                  <c:v>5.6018746038269569</c:v>
                </c:pt>
                <c:pt idx="6670">
                  <c:v>5.6010145522008674</c:v>
                </c:pt>
                <c:pt idx="6671">
                  <c:v>5.6001546986241975</c:v>
                </c:pt>
                <c:pt idx="6672">
                  <c:v>5.5992950430361521</c:v>
                </c:pt>
                <c:pt idx="6673">
                  <c:v>5.5984355853759409</c:v>
                </c:pt>
                <c:pt idx="6674">
                  <c:v>5.597576325582815</c:v>
                </c:pt>
                <c:pt idx="6675">
                  <c:v>5.5967172635960365</c:v>
                </c:pt>
                <c:pt idx="6676">
                  <c:v>5.5958583993548991</c:v>
                </c:pt>
                <c:pt idx="6677">
                  <c:v>5.5949997327987138</c:v>
                </c:pt>
                <c:pt idx="6678">
                  <c:v>5.5941412638668142</c:v>
                </c:pt>
                <c:pt idx="6679">
                  <c:v>5.5932829924985663</c:v>
                </c:pt>
                <c:pt idx="6680">
                  <c:v>5.5924249186333475</c:v>
                </c:pt>
                <c:pt idx="6681">
                  <c:v>5.5915670422105688</c:v>
                </c:pt>
                <c:pt idx="6682">
                  <c:v>5.5907093631696512</c:v>
                </c:pt>
                <c:pt idx="6683">
                  <c:v>5.5898518814500546</c:v>
                </c:pt>
                <c:pt idx="6684">
                  <c:v>5.5889945969912596</c:v>
                </c:pt>
                <c:pt idx="6685">
                  <c:v>5.5881375097327517</c:v>
                </c:pt>
                <c:pt idx="6686">
                  <c:v>5.5872806196140639</c:v>
                </c:pt>
                <c:pt idx="6687">
                  <c:v>5.5864239265747351</c:v>
                </c:pt>
                <c:pt idx="6688">
                  <c:v>5.5855674305543417</c:v>
                </c:pt>
                <c:pt idx="6689">
                  <c:v>5.5847111314924662</c:v>
                </c:pt>
                <c:pt idx="6690">
                  <c:v>5.5838550293287268</c:v>
                </c:pt>
                <c:pt idx="6691">
                  <c:v>5.5829991240027663</c:v>
                </c:pt>
                <c:pt idx="6692">
                  <c:v>5.582143415454242</c:v>
                </c:pt>
                <c:pt idx="6693">
                  <c:v>5.5812879036228384</c:v>
                </c:pt>
                <c:pt idx="6694">
                  <c:v>5.5804325884482617</c:v>
                </c:pt>
                <c:pt idx="6695">
                  <c:v>5.5795774698702454</c:v>
                </c:pt>
                <c:pt idx="6696">
                  <c:v>5.5787225478285416</c:v>
                </c:pt>
                <c:pt idx="6697">
                  <c:v>5.5778678222629248</c:v>
                </c:pt>
                <c:pt idx="6698">
                  <c:v>5.5770132931131977</c:v>
                </c:pt>
                <c:pt idx="6699">
                  <c:v>5.5761589603191837</c:v>
                </c:pt>
                <c:pt idx="6700">
                  <c:v>5.5753048238207263</c:v>
                </c:pt>
                <c:pt idx="6701">
                  <c:v>5.5744508835576934</c:v>
                </c:pt>
                <c:pt idx="6702">
                  <c:v>5.5735971394699799</c:v>
                </c:pt>
                <c:pt idx="6703">
                  <c:v>5.5727435914974981</c:v>
                </c:pt>
                <c:pt idx="6704">
                  <c:v>5.5718902395801901</c:v>
                </c:pt>
                <c:pt idx="6705">
                  <c:v>5.5710370836580125</c:v>
                </c:pt>
                <c:pt idx="6706">
                  <c:v>5.5701841236709493</c:v>
                </c:pt>
                <c:pt idx="6707">
                  <c:v>5.569331359559011</c:v>
                </c:pt>
                <c:pt idx="6708">
                  <c:v>5.5684787912622244</c:v>
                </c:pt>
                <c:pt idx="6709">
                  <c:v>5.5676264187206437</c:v>
                </c:pt>
                <c:pt idx="6710">
                  <c:v>5.5667742418743416</c:v>
                </c:pt>
                <c:pt idx="6711">
                  <c:v>5.5659222606634202</c:v>
                </c:pt>
                <c:pt idx="6712">
                  <c:v>5.5650704750280022</c:v>
                </c:pt>
                <c:pt idx="6713">
                  <c:v>5.5642188849082252</c:v>
                </c:pt>
                <c:pt idx="6714">
                  <c:v>5.5633674902442651</c:v>
                </c:pt>
                <c:pt idx="6715">
                  <c:v>5.5625162909763075</c:v>
                </c:pt>
                <c:pt idx="6716">
                  <c:v>5.5616652870445655</c:v>
                </c:pt>
                <c:pt idx="6717">
                  <c:v>5.5608144783892746</c:v>
                </c:pt>
                <c:pt idx="6718">
                  <c:v>5.5599638649506931</c:v>
                </c:pt>
                <c:pt idx="6719">
                  <c:v>5.5591134466691106</c:v>
                </c:pt>
                <c:pt idx="6720">
                  <c:v>5.558263223484821</c:v>
                </c:pt>
                <c:pt idx="6721">
                  <c:v>5.5574131953381567</c:v>
                </c:pt>
                <c:pt idx="6722">
                  <c:v>5.5565633621694657</c:v>
                </c:pt>
                <c:pt idx="6723">
                  <c:v>5.5557137239191237</c:v>
                </c:pt>
                <c:pt idx="6724">
                  <c:v>5.5548642805275259</c:v>
                </c:pt>
                <c:pt idx="6725">
                  <c:v>5.5540150319350881</c:v>
                </c:pt>
                <c:pt idx="6726">
                  <c:v>5.5531659780822551</c:v>
                </c:pt>
                <c:pt idx="6727">
                  <c:v>5.5523171189094906</c:v>
                </c:pt>
                <c:pt idx="6728">
                  <c:v>5.5514684543572788</c:v>
                </c:pt>
                <c:pt idx="6729">
                  <c:v>5.5506199843661275</c:v>
                </c:pt>
                <c:pt idx="6730">
                  <c:v>5.5497717088765768</c:v>
                </c:pt>
                <c:pt idx="6731">
                  <c:v>5.5489236278291765</c:v>
                </c:pt>
                <c:pt idx="6732">
                  <c:v>5.5480757411645003</c:v>
                </c:pt>
                <c:pt idx="6733">
                  <c:v>5.5472280488231576</c:v>
                </c:pt>
                <c:pt idx="6734">
                  <c:v>5.5463805507457637</c:v>
                </c:pt>
                <c:pt idx="6735">
                  <c:v>5.5455332468729726</c:v>
                </c:pt>
                <c:pt idx="6736">
                  <c:v>5.544686137145443</c:v>
                </c:pt>
                <c:pt idx="6737">
                  <c:v>5.5438392215038732</c:v>
                </c:pt>
                <c:pt idx="6738">
                  <c:v>5.5429924998889728</c:v>
                </c:pt>
                <c:pt idx="6739">
                  <c:v>5.5421459722414808</c:v>
                </c:pt>
                <c:pt idx="6740">
                  <c:v>5.5412996385021556</c:v>
                </c:pt>
                <c:pt idx="6741">
                  <c:v>5.5404534986117762</c:v>
                </c:pt>
                <c:pt idx="6742">
                  <c:v>5.5396075525111517</c:v>
                </c:pt>
                <c:pt idx="6743">
                  <c:v>5.5387618001411063</c:v>
                </c:pt>
                <c:pt idx="6744">
                  <c:v>5.5379162414424883</c:v>
                </c:pt>
                <c:pt idx="6745">
                  <c:v>5.5370708763561698</c:v>
                </c:pt>
                <c:pt idx="6746">
                  <c:v>5.5362257048230443</c:v>
                </c:pt>
                <c:pt idx="6747">
                  <c:v>5.5353807267840374</c:v>
                </c:pt>
                <c:pt idx="6748">
                  <c:v>5.5345359421800762</c:v>
                </c:pt>
                <c:pt idx="6749">
                  <c:v>5.5336913509521324</c:v>
                </c:pt>
                <c:pt idx="6750">
                  <c:v>5.5328469530411839</c:v>
                </c:pt>
                <c:pt idx="6751">
                  <c:v>5.532002748388245</c:v>
                </c:pt>
                <c:pt idx="6752">
                  <c:v>5.5311587369343371</c:v>
                </c:pt>
                <c:pt idx="6753">
                  <c:v>5.5303149186205172</c:v>
                </c:pt>
                <c:pt idx="6754">
                  <c:v>5.5294712933878607</c:v>
                </c:pt>
                <c:pt idx="6755">
                  <c:v>5.5286278611774646</c:v>
                </c:pt>
                <c:pt idx="6756">
                  <c:v>5.5277846219304472</c:v>
                </c:pt>
                <c:pt idx="6757">
                  <c:v>5.5269415755879479</c:v>
                </c:pt>
                <c:pt idx="6758">
                  <c:v>5.5260987220911373</c:v>
                </c:pt>
                <c:pt idx="6759">
                  <c:v>5.5252560613811967</c:v>
                </c:pt>
                <c:pt idx="6760">
                  <c:v>5.5244135933993377</c:v>
                </c:pt>
                <c:pt idx="6761">
                  <c:v>5.5235713180867938</c:v>
                </c:pt>
                <c:pt idx="6762">
                  <c:v>5.5227292353848147</c:v>
                </c:pt>
                <c:pt idx="6763">
                  <c:v>5.5218873452346839</c:v>
                </c:pt>
                <c:pt idx="6764">
                  <c:v>5.5210456475776928</c:v>
                </c:pt>
                <c:pt idx="6765">
                  <c:v>5.5202041423551673</c:v>
                </c:pt>
                <c:pt idx="6766">
                  <c:v>5.519362829508446</c:v>
                </c:pt>
                <c:pt idx="6767">
                  <c:v>5.5185217089789029</c:v>
                </c:pt>
                <c:pt idx="6768">
                  <c:v>5.51768078070792</c:v>
                </c:pt>
                <c:pt idx="6769">
                  <c:v>5.5168400446369077</c:v>
                </c:pt>
                <c:pt idx="6770">
                  <c:v>5.5159995007073039</c:v>
                </c:pt>
                <c:pt idx="6771">
                  <c:v>5.5151591488605609</c:v>
                </c:pt>
                <c:pt idx="6772">
                  <c:v>5.5143189890381574</c:v>
                </c:pt>
                <c:pt idx="6773">
                  <c:v>5.5134790211815892</c:v>
                </c:pt>
                <c:pt idx="6774">
                  <c:v>5.5126392452323794</c:v>
                </c:pt>
                <c:pt idx="6775">
                  <c:v>5.5117996611320814</c:v>
                </c:pt>
                <c:pt idx="6776">
                  <c:v>5.5109602688222488</c:v>
                </c:pt>
                <c:pt idx="6777">
                  <c:v>5.5101210682444801</c:v>
                </c:pt>
                <c:pt idx="6778">
                  <c:v>5.5092820593403804</c:v>
                </c:pt>
                <c:pt idx="6779">
                  <c:v>5.5084432420515883</c:v>
                </c:pt>
                <c:pt idx="6780">
                  <c:v>5.507604616319755</c:v>
                </c:pt>
                <c:pt idx="6781">
                  <c:v>5.5067661820865563</c:v>
                </c:pt>
                <c:pt idx="6782">
                  <c:v>5.5059279392937004</c:v>
                </c:pt>
                <c:pt idx="6783">
                  <c:v>5.505089887882904</c:v>
                </c:pt>
                <c:pt idx="6784">
                  <c:v>5.5042520277959115</c:v>
                </c:pt>
                <c:pt idx="6785">
                  <c:v>5.5034143589744877</c:v>
                </c:pt>
                <c:pt idx="6786">
                  <c:v>5.5025768813604268</c:v>
                </c:pt>
                <c:pt idx="6787">
                  <c:v>5.5017395948955343</c:v>
                </c:pt>
                <c:pt idx="6788">
                  <c:v>5.5009024995216462</c:v>
                </c:pt>
                <c:pt idx="6789">
                  <c:v>5.5000655951806152</c:v>
                </c:pt>
                <c:pt idx="6790">
                  <c:v>5.4992288818143198</c:v>
                </c:pt>
                <c:pt idx="6791">
                  <c:v>5.4983923593646633</c:v>
                </c:pt>
                <c:pt idx="6792">
                  <c:v>5.4975560277735571</c:v>
                </c:pt>
                <c:pt idx="6793">
                  <c:v>5.4967198869829534</c:v>
                </c:pt>
                <c:pt idx="6794">
                  <c:v>5.4958839369348116</c:v>
                </c:pt>
                <c:pt idx="6795">
                  <c:v>5.4950481775711273</c:v>
                </c:pt>
                <c:pt idx="6796">
                  <c:v>5.4942126088339025</c:v>
                </c:pt>
                <c:pt idx="6797">
                  <c:v>5.4933772306651694</c:v>
                </c:pt>
                <c:pt idx="6798">
                  <c:v>5.4925420430069885</c:v>
                </c:pt>
                <c:pt idx="6799">
                  <c:v>5.4917070458014292</c:v>
                </c:pt>
                <c:pt idx="6800">
                  <c:v>5.4908722389905904</c:v>
                </c:pt>
                <c:pt idx="6801">
                  <c:v>5.4900376225165903</c:v>
                </c:pt>
                <c:pt idx="6802">
                  <c:v>5.4892031963215731</c:v>
                </c:pt>
                <c:pt idx="6803">
                  <c:v>5.4883689603477066</c:v>
                </c:pt>
                <c:pt idx="6804">
                  <c:v>5.4875349145371679</c:v>
                </c:pt>
                <c:pt idx="6805">
                  <c:v>5.4867010588321703</c:v>
                </c:pt>
                <c:pt idx="6806">
                  <c:v>5.4858673931749395</c:v>
                </c:pt>
                <c:pt idx="6807">
                  <c:v>5.4850339175077352</c:v>
                </c:pt>
                <c:pt idx="6808">
                  <c:v>5.4842006317728185</c:v>
                </c:pt>
                <c:pt idx="6809">
                  <c:v>5.4833675359124925</c:v>
                </c:pt>
                <c:pt idx="6810">
                  <c:v>5.4825346298690754</c:v>
                </c:pt>
                <c:pt idx="6811">
                  <c:v>5.4817019135849048</c:v>
                </c:pt>
                <c:pt idx="6812">
                  <c:v>5.4808693870023406</c:v>
                </c:pt>
                <c:pt idx="6813">
                  <c:v>5.4800370500637641</c:v>
                </c:pt>
                <c:pt idx="6814">
                  <c:v>5.4792049027115848</c:v>
                </c:pt>
                <c:pt idx="6815">
                  <c:v>5.4783729448882283</c:v>
                </c:pt>
                <c:pt idx="6816">
                  <c:v>5.477541176536139</c:v>
                </c:pt>
                <c:pt idx="6817">
                  <c:v>5.476709597597794</c:v>
                </c:pt>
                <c:pt idx="6818">
                  <c:v>5.4758782080156774</c:v>
                </c:pt>
                <c:pt idx="6819">
                  <c:v>5.4750470077323135</c:v>
                </c:pt>
                <c:pt idx="6820">
                  <c:v>5.4742159966902291</c:v>
                </c:pt>
                <c:pt idx="6821">
                  <c:v>5.4733851748319866</c:v>
                </c:pt>
                <c:pt idx="6822">
                  <c:v>5.4725545421001618</c:v>
                </c:pt>
                <c:pt idx="6823">
                  <c:v>5.4717240984373614</c:v>
                </c:pt>
                <c:pt idx="6824">
                  <c:v>5.4708938437862047</c:v>
                </c:pt>
                <c:pt idx="6825">
                  <c:v>5.4700637780893357</c:v>
                </c:pt>
                <c:pt idx="6826">
                  <c:v>5.4692339012894244</c:v>
                </c:pt>
                <c:pt idx="6827">
                  <c:v>5.4684042133291566</c:v>
                </c:pt>
                <c:pt idx="6828">
                  <c:v>5.4675747141512447</c:v>
                </c:pt>
                <c:pt idx="6829">
                  <c:v>5.4667454036984147</c:v>
                </c:pt>
                <c:pt idx="6830">
                  <c:v>5.465916281913425</c:v>
                </c:pt>
                <c:pt idx="6831">
                  <c:v>5.4650873487390541</c:v>
                </c:pt>
                <c:pt idx="6832">
                  <c:v>5.4642586041180907</c:v>
                </c:pt>
                <c:pt idx="6833">
                  <c:v>5.4634300479933593</c:v>
                </c:pt>
                <c:pt idx="6834">
                  <c:v>5.4626016803076949</c:v>
                </c:pt>
                <c:pt idx="6835">
                  <c:v>5.4617735010039681</c:v>
                </c:pt>
                <c:pt idx="6836">
                  <c:v>5.4609455100250539</c:v>
                </c:pt>
                <c:pt idx="6837">
                  <c:v>5.4601177073138594</c:v>
                </c:pt>
                <c:pt idx="6838">
                  <c:v>5.4592900928133137</c:v>
                </c:pt>
                <c:pt idx="6839">
                  <c:v>5.4584626664663656</c:v>
                </c:pt>
                <c:pt idx="6840">
                  <c:v>5.4576354282159842</c:v>
                </c:pt>
                <c:pt idx="6841">
                  <c:v>5.4568083780051566</c:v>
                </c:pt>
                <c:pt idx="6842">
                  <c:v>5.4559815157769034</c:v>
                </c:pt>
                <c:pt idx="6843">
                  <c:v>5.4551548414742568</c:v>
                </c:pt>
                <c:pt idx="6844">
                  <c:v>5.4543283550402712</c:v>
                </c:pt>
                <c:pt idx="6845">
                  <c:v>5.4535020564180279</c:v>
                </c:pt>
                <c:pt idx="6846">
                  <c:v>5.4526759455506211</c:v>
                </c:pt>
                <c:pt idx="6847">
                  <c:v>5.4518500223811817</c:v>
                </c:pt>
                <c:pt idx="6848">
                  <c:v>5.4510242868528413</c:v>
                </c:pt>
                <c:pt idx="6849">
                  <c:v>5.4501987389087718</c:v>
                </c:pt>
                <c:pt idx="6850">
                  <c:v>5.4493733784921536</c:v>
                </c:pt>
                <c:pt idx="6851">
                  <c:v>5.4485482055461976</c:v>
                </c:pt>
                <c:pt idx="6852">
                  <c:v>5.4477232200141321</c:v>
                </c:pt>
                <c:pt idx="6853">
                  <c:v>5.4468984218392027</c:v>
                </c:pt>
                <c:pt idx="6854">
                  <c:v>5.4460738109646893</c:v>
                </c:pt>
                <c:pt idx="6855">
                  <c:v>5.4452493873338792</c:v>
                </c:pt>
                <c:pt idx="6856">
                  <c:v>5.4444251508900896</c:v>
                </c:pt>
                <c:pt idx="6857">
                  <c:v>5.4436011015766521</c:v>
                </c:pt>
                <c:pt idx="6858">
                  <c:v>5.4427772393369294</c:v>
                </c:pt>
                <c:pt idx="6859">
                  <c:v>5.4419535641142991</c:v>
                </c:pt>
                <c:pt idx="6860">
                  <c:v>5.4411300758521586</c:v>
                </c:pt>
                <c:pt idx="6861">
                  <c:v>5.4403067744939344</c:v>
                </c:pt>
                <c:pt idx="6862">
                  <c:v>5.4394836599830656</c:v>
                </c:pt>
                <c:pt idx="6863">
                  <c:v>5.4386607322630196</c:v>
                </c:pt>
                <c:pt idx="6864">
                  <c:v>5.4378379912772772</c:v>
                </c:pt>
                <c:pt idx="6865">
                  <c:v>5.437015436969352</c:v>
                </c:pt>
                <c:pt idx="6866">
                  <c:v>5.43619306928277</c:v>
                </c:pt>
                <c:pt idx="6867">
                  <c:v>5.4353708881610823</c:v>
                </c:pt>
                <c:pt idx="6868">
                  <c:v>5.4345488935478601</c:v>
                </c:pt>
                <c:pt idx="6869">
                  <c:v>5.4337270853866917</c:v>
                </c:pt>
                <c:pt idx="6870">
                  <c:v>5.4329054636211973</c:v>
                </c:pt>
                <c:pt idx="6871">
                  <c:v>5.4320840281950096</c:v>
                </c:pt>
                <c:pt idx="6872">
                  <c:v>5.4312627790517825</c:v>
                </c:pt>
                <c:pt idx="6873">
                  <c:v>5.4304417161351992</c:v>
                </c:pt>
                <c:pt idx="6874">
                  <c:v>5.4296208393889565</c:v>
                </c:pt>
                <c:pt idx="6875">
                  <c:v>5.4288001487567739</c:v>
                </c:pt>
                <c:pt idx="6876">
                  <c:v>5.4279796441823924</c:v>
                </c:pt>
                <c:pt idx="6877">
                  <c:v>5.4271593256095789</c:v>
                </c:pt>
                <c:pt idx="6878">
                  <c:v>5.4263391929821143</c:v>
                </c:pt>
                <c:pt idx="6879">
                  <c:v>5.4255192462438036</c:v>
                </c:pt>
                <c:pt idx="6880">
                  <c:v>5.4246994853384765</c:v>
                </c:pt>
                <c:pt idx="6881">
                  <c:v>5.4238799102099771</c:v>
                </c:pt>
                <c:pt idx="6882">
                  <c:v>5.4230605208021823</c:v>
                </c:pt>
                <c:pt idx="6883">
                  <c:v>5.4222413170589707</c:v>
                </c:pt>
                <c:pt idx="6884">
                  <c:v>5.4214222989242637</c:v>
                </c:pt>
                <c:pt idx="6885">
                  <c:v>5.4206034663419862</c:v>
                </c:pt>
                <c:pt idx="6886">
                  <c:v>5.4197848192560993</c:v>
                </c:pt>
                <c:pt idx="6887">
                  <c:v>5.4189663576105751</c:v>
                </c:pt>
                <c:pt idx="6888">
                  <c:v>5.4181480813494067</c:v>
                </c:pt>
                <c:pt idx="6889">
                  <c:v>5.4173299904166168</c:v>
                </c:pt>
                <c:pt idx="6890">
                  <c:v>5.416512084756242</c:v>
                </c:pt>
                <c:pt idx="6891">
                  <c:v>5.4156943643123396</c:v>
                </c:pt>
                <c:pt idx="6892">
                  <c:v>5.4148768290289899</c:v>
                </c:pt>
                <c:pt idx="6893">
                  <c:v>5.4140594788502971</c:v>
                </c:pt>
                <c:pt idx="6894">
                  <c:v>5.4132423137203878</c:v>
                </c:pt>
                <c:pt idx="6895">
                  <c:v>5.4124253335833963</c:v>
                </c:pt>
                <c:pt idx="6896">
                  <c:v>5.4116085383834953</c:v>
                </c:pt>
                <c:pt idx="6897">
                  <c:v>5.4107919280648673</c:v>
                </c:pt>
                <c:pt idx="6898">
                  <c:v>5.4099755025717249</c:v>
                </c:pt>
                <c:pt idx="6899">
                  <c:v>5.4091592618482878</c:v>
                </c:pt>
                <c:pt idx="6900">
                  <c:v>5.4083432058388077</c:v>
                </c:pt>
                <c:pt idx="6901">
                  <c:v>5.4075273344875603</c:v>
                </c:pt>
                <c:pt idx="6902">
                  <c:v>5.4067116477388328</c:v>
                </c:pt>
                <c:pt idx="6903">
                  <c:v>5.4058961455369383</c:v>
                </c:pt>
                <c:pt idx="6904">
                  <c:v>5.4050808278262075</c:v>
                </c:pt>
                <c:pt idx="6905">
                  <c:v>5.4042656945509977</c:v>
                </c:pt>
                <c:pt idx="6906">
                  <c:v>5.4034507456556851</c:v>
                </c:pt>
                <c:pt idx="6907">
                  <c:v>5.4026359810846607</c:v>
                </c:pt>
                <c:pt idx="6908">
                  <c:v>5.4018214007823468</c:v>
                </c:pt>
                <c:pt idx="6909">
                  <c:v>5.4010070046931773</c:v>
                </c:pt>
                <c:pt idx="6910">
                  <c:v>5.4001927927616187</c:v>
                </c:pt>
                <c:pt idx="6911">
                  <c:v>5.3993787649321412</c:v>
                </c:pt>
                <c:pt idx="6912">
                  <c:v>5.3985649211492515</c:v>
                </c:pt>
                <c:pt idx="6913">
                  <c:v>5.3977512613574703</c:v>
                </c:pt>
                <c:pt idx="6914">
                  <c:v>5.3969377855013407</c:v>
                </c:pt>
                <c:pt idx="6915">
                  <c:v>5.3961244935254271</c:v>
                </c:pt>
                <c:pt idx="6916">
                  <c:v>5.3953113853743089</c:v>
                </c:pt>
                <c:pt idx="6917">
                  <c:v>5.3944984609925983</c:v>
                </c:pt>
                <c:pt idx="6918">
                  <c:v>5.3936857203249193</c:v>
                </c:pt>
                <c:pt idx="6919">
                  <c:v>5.392873163315917</c:v>
                </c:pt>
                <c:pt idx="6920">
                  <c:v>5.3920607899102597</c:v>
                </c:pt>
                <c:pt idx="6921">
                  <c:v>5.3912486000526361</c:v>
                </c:pt>
                <c:pt idx="6922">
                  <c:v>5.3904365936877614</c:v>
                </c:pt>
                <c:pt idx="6923">
                  <c:v>5.3896247707603573</c:v>
                </c:pt>
                <c:pt idx="6924">
                  <c:v>5.3888131312151799</c:v>
                </c:pt>
                <c:pt idx="6925">
                  <c:v>5.3880016749969988</c:v>
                </c:pt>
                <c:pt idx="6926">
                  <c:v>5.3871904020506136</c:v>
                </c:pt>
                <c:pt idx="6927">
                  <c:v>5.3863793123208277</c:v>
                </c:pt>
                <c:pt idx="6928">
                  <c:v>5.3855684057524797</c:v>
                </c:pt>
                <c:pt idx="6929">
                  <c:v>5.3847576822904291</c:v>
                </c:pt>
                <c:pt idx="6930">
                  <c:v>5.3839471418795473</c:v>
                </c:pt>
                <c:pt idx="6931">
                  <c:v>5.3831367844647309</c:v>
                </c:pt>
                <c:pt idx="6932">
                  <c:v>5.3823266099908968</c:v>
                </c:pt>
                <c:pt idx="6933">
                  <c:v>5.3815166184029861</c:v>
                </c:pt>
                <c:pt idx="6934">
                  <c:v>5.3807068096459556</c:v>
                </c:pt>
                <c:pt idx="6935">
                  <c:v>5.3798971836647826</c:v>
                </c:pt>
                <c:pt idx="6936">
                  <c:v>5.379087740404473</c:v>
                </c:pt>
                <c:pt idx="6937">
                  <c:v>5.3782784798100405</c:v>
                </c:pt>
                <c:pt idx="6938">
                  <c:v>5.3774694018265361</c:v>
                </c:pt>
                <c:pt idx="6939">
                  <c:v>5.3766605063990118</c:v>
                </c:pt>
                <c:pt idx="6940">
                  <c:v>5.3758517934725569</c:v>
                </c:pt>
                <c:pt idx="6941">
                  <c:v>5.3750432629922704</c:v>
                </c:pt>
                <c:pt idx="6942">
                  <c:v>5.3742349149032824</c:v>
                </c:pt>
                <c:pt idx="6943">
                  <c:v>5.3734267491507328</c:v>
                </c:pt>
                <c:pt idx="6944">
                  <c:v>5.3726187656797881</c:v>
                </c:pt>
                <c:pt idx="6945">
                  <c:v>5.3718109644356362</c:v>
                </c:pt>
                <c:pt idx="6946">
                  <c:v>5.3710033453634827</c:v>
                </c:pt>
                <c:pt idx="6947">
                  <c:v>5.3701959084085535</c:v>
                </c:pt>
                <c:pt idx="6948">
                  <c:v>5.3693886535160962</c:v>
                </c:pt>
                <c:pt idx="6949">
                  <c:v>5.3685815806313801</c:v>
                </c:pt>
                <c:pt idx="6950">
                  <c:v>5.367774689699699</c:v>
                </c:pt>
                <c:pt idx="6951">
                  <c:v>5.3669679806663533</c:v>
                </c:pt>
                <c:pt idx="6952">
                  <c:v>5.3661614534766784</c:v>
                </c:pt>
                <c:pt idx="6953">
                  <c:v>5.3653551080760229</c:v>
                </c:pt>
                <c:pt idx="6954">
                  <c:v>5.3645489444097629</c:v>
                </c:pt>
                <c:pt idx="6955">
                  <c:v>5.3637429624232826</c:v>
                </c:pt>
                <c:pt idx="6956">
                  <c:v>5.3629371620619972</c:v>
                </c:pt>
                <c:pt idx="6957">
                  <c:v>5.3621315432713414</c:v>
                </c:pt>
                <c:pt idx="6958">
                  <c:v>5.3613261059967678</c:v>
                </c:pt>
                <c:pt idx="6959">
                  <c:v>5.3605208501837485</c:v>
                </c:pt>
                <c:pt idx="6960">
                  <c:v>5.3597157757777749</c:v>
                </c:pt>
                <c:pt idx="6961">
                  <c:v>5.3589108827243681</c:v>
                </c:pt>
                <c:pt idx="6962">
                  <c:v>5.3581061709690587</c:v>
                </c:pt>
                <c:pt idx="6963">
                  <c:v>5.3573016404574023</c:v>
                </c:pt>
                <c:pt idx="6964">
                  <c:v>5.3564972911349757</c:v>
                </c:pt>
                <c:pt idx="6965">
                  <c:v>5.3556931229473754</c:v>
                </c:pt>
                <c:pt idx="6966">
                  <c:v>5.3548891358402209</c:v>
                </c:pt>
                <c:pt idx="6967">
                  <c:v>5.3540853297591404</c:v>
                </c:pt>
                <c:pt idx="6968">
                  <c:v>5.3532817046498007</c:v>
                </c:pt>
                <c:pt idx="6969">
                  <c:v>5.3524782604578753</c:v>
                </c:pt>
                <c:pt idx="6970">
                  <c:v>5.3516749971290647</c:v>
                </c:pt>
                <c:pt idx="6971">
                  <c:v>5.350871914609086</c:v>
                </c:pt>
                <c:pt idx="6972">
                  <c:v>5.3500690128436776</c:v>
                </c:pt>
                <c:pt idx="6973">
                  <c:v>5.3492662917786005</c:v>
                </c:pt>
                <c:pt idx="6974">
                  <c:v>5.3484637513596347</c:v>
                </c:pt>
                <c:pt idx="6975">
                  <c:v>5.347661391532581</c:v>
                </c:pt>
                <c:pt idx="6976">
                  <c:v>5.3468592122432534</c:v>
                </c:pt>
                <c:pt idx="6977">
                  <c:v>5.346057213437498</c:v>
                </c:pt>
                <c:pt idx="6978">
                  <c:v>5.345255395061181</c:v>
                </c:pt>
                <c:pt idx="6979">
                  <c:v>5.3444537570601724</c:v>
                </c:pt>
                <c:pt idx="6980">
                  <c:v>5.3436522993803814</c:v>
                </c:pt>
                <c:pt idx="6981">
                  <c:v>5.3428510219677268</c:v>
                </c:pt>
                <c:pt idx="6982">
                  <c:v>5.3420499247681548</c:v>
                </c:pt>
                <c:pt idx="6983">
                  <c:v>5.3412490077276216</c:v>
                </c:pt>
                <c:pt idx="6984">
                  <c:v>5.3404482707921126</c:v>
                </c:pt>
                <c:pt idx="6985">
                  <c:v>5.3396477139076337</c:v>
                </c:pt>
                <c:pt idx="6986">
                  <c:v>5.3388473370202059</c:v>
                </c:pt>
                <c:pt idx="6987">
                  <c:v>5.3380471400758713</c:v>
                </c:pt>
                <c:pt idx="6988">
                  <c:v>5.3372471230206928</c:v>
                </c:pt>
                <c:pt idx="6989">
                  <c:v>5.336447285800757</c:v>
                </c:pt>
                <c:pt idx="6990">
                  <c:v>5.3356476283621683</c:v>
                </c:pt>
                <c:pt idx="6991">
                  <c:v>5.3348481506510463</c:v>
                </c:pt>
                <c:pt idx="6992">
                  <c:v>5.3340488526135417</c:v>
                </c:pt>
                <c:pt idx="6993">
                  <c:v>5.3332497341958112</c:v>
                </c:pt>
                <c:pt idx="6994">
                  <c:v>5.3324507953440499</c:v>
                </c:pt>
                <c:pt idx="6995">
                  <c:v>5.3316520360044528</c:v>
                </c:pt>
                <c:pt idx="6996">
                  <c:v>5.3308534561232497</c:v>
                </c:pt>
                <c:pt idx="6997">
                  <c:v>5.3300550556466835</c:v>
                </c:pt>
                <c:pt idx="6998">
                  <c:v>5.3292568345210229</c:v>
                </c:pt>
                <c:pt idx="6999">
                  <c:v>5.328458792692552</c:v>
                </c:pt>
                <c:pt idx="7000">
                  <c:v>5.327660930107573</c:v>
                </c:pt>
                <c:pt idx="7001">
                  <c:v>5.3268632467124162</c:v>
                </c:pt>
                <c:pt idx="7002">
                  <c:v>5.3260657424534248</c:v>
                </c:pt>
                <c:pt idx="7003">
                  <c:v>5.3252684172769644</c:v>
                </c:pt>
                <c:pt idx="7004">
                  <c:v>5.3244712711294193</c:v>
                </c:pt>
                <c:pt idx="7005">
                  <c:v>5.3236743039571994</c:v>
                </c:pt>
                <c:pt idx="7006">
                  <c:v>5.3228775157067298</c:v>
                </c:pt>
                <c:pt idx="7007">
                  <c:v>5.3220809063244507</c:v>
                </c:pt>
                <c:pt idx="7008">
                  <c:v>5.3212844757568369</c:v>
                </c:pt>
                <c:pt idx="7009">
                  <c:v>5.3204882239503668</c:v>
                </c:pt>
                <c:pt idx="7010">
                  <c:v>5.3196921508515551</c:v>
                </c:pt>
                <c:pt idx="7011">
                  <c:v>5.3188962564069184</c:v>
                </c:pt>
                <c:pt idx="7012">
                  <c:v>5.3181005405630062</c:v>
                </c:pt>
                <c:pt idx="7013">
                  <c:v>5.3173050032663873</c:v>
                </c:pt>
                <c:pt idx="7014">
                  <c:v>5.3165096444636459</c:v>
                </c:pt>
                <c:pt idx="7015">
                  <c:v>5.3157144641013891</c:v>
                </c:pt>
                <c:pt idx="7016">
                  <c:v>5.3149194621262374</c:v>
                </c:pt>
                <c:pt idx="7017">
                  <c:v>5.3141246384848442</c:v>
                </c:pt>
                <c:pt idx="7018">
                  <c:v>5.3133299931238733</c:v>
                </c:pt>
                <c:pt idx="7019">
                  <c:v>5.3125355259900049</c:v>
                </c:pt>
                <c:pt idx="7020">
                  <c:v>5.3117412370299535</c:v>
                </c:pt>
                <c:pt idx="7021">
                  <c:v>5.31094712619044</c:v>
                </c:pt>
                <c:pt idx="7022">
                  <c:v>5.31015319341821</c:v>
                </c:pt>
                <c:pt idx="7023">
                  <c:v>5.3093594386600271</c:v>
                </c:pt>
                <c:pt idx="7024">
                  <c:v>5.3085658618626814</c:v>
                </c:pt>
                <c:pt idx="7025">
                  <c:v>5.3077724629729763</c:v>
                </c:pt>
                <c:pt idx="7026">
                  <c:v>5.306979241937734</c:v>
                </c:pt>
                <c:pt idx="7027">
                  <c:v>5.306186198703803</c:v>
                </c:pt>
                <c:pt idx="7028">
                  <c:v>5.3053933332180456</c:v>
                </c:pt>
                <c:pt idx="7029">
                  <c:v>5.3046006454273495</c:v>
                </c:pt>
                <c:pt idx="7030">
                  <c:v>5.3038081352786177</c:v>
                </c:pt>
                <c:pt idx="7031">
                  <c:v>5.3030158027187753</c:v>
                </c:pt>
                <c:pt idx="7032">
                  <c:v>5.3022236476947624</c:v>
                </c:pt>
                <c:pt idx="7033">
                  <c:v>5.3014316701535487</c:v>
                </c:pt>
                <c:pt idx="7034">
                  <c:v>5.3006398700421169</c:v>
                </c:pt>
                <c:pt idx="7035">
                  <c:v>5.2998482473074651</c:v>
                </c:pt>
                <c:pt idx="7036">
                  <c:v>5.2990568018966231</c:v>
                </c:pt>
                <c:pt idx="7037">
                  <c:v>5.2982655337566325</c:v>
                </c:pt>
                <c:pt idx="7038">
                  <c:v>5.2974744428345533</c:v>
                </c:pt>
                <c:pt idx="7039">
                  <c:v>5.2966835290774723</c:v>
                </c:pt>
                <c:pt idx="7040">
                  <c:v>5.295892792432487</c:v>
                </c:pt>
                <c:pt idx="7041">
                  <c:v>5.2951022328467277</c:v>
                </c:pt>
                <c:pt idx="7042">
                  <c:v>5.2943118502673272</c:v>
                </c:pt>
                <c:pt idx="7043">
                  <c:v>5.2935216446414532</c:v>
                </c:pt>
                <c:pt idx="7044">
                  <c:v>5.2927316159162814</c:v>
                </c:pt>
                <c:pt idx="7045">
                  <c:v>5.2919417640390201</c:v>
                </c:pt>
                <c:pt idx="7046">
                  <c:v>5.2911520889568839</c:v>
                </c:pt>
                <c:pt idx="7047">
                  <c:v>5.2903625906171161</c:v>
                </c:pt>
                <c:pt idx="7048">
                  <c:v>5.2895732689669765</c:v>
                </c:pt>
                <c:pt idx="7049">
                  <c:v>5.2887841239537465</c:v>
                </c:pt>
                <c:pt idx="7050">
                  <c:v>5.2879951555247215</c:v>
                </c:pt>
                <c:pt idx="7051">
                  <c:v>5.287206363627222</c:v>
                </c:pt>
                <c:pt idx="7052">
                  <c:v>5.2864177482085868</c:v>
                </c:pt>
                <c:pt idx="7053">
                  <c:v>5.2856293092161799</c:v>
                </c:pt>
                <c:pt idx="7054">
                  <c:v>5.2848410465973705</c:v>
                </c:pt>
                <c:pt idx="7055">
                  <c:v>5.2840529602995616</c:v>
                </c:pt>
                <c:pt idx="7056">
                  <c:v>5.2832650502701668</c:v>
                </c:pt>
                <c:pt idx="7057">
                  <c:v>5.2824773164566299</c:v>
                </c:pt>
                <c:pt idx="7058">
                  <c:v>5.2816897588063982</c:v>
                </c:pt>
                <c:pt idx="7059">
                  <c:v>5.2809023772669512</c:v>
                </c:pt>
                <c:pt idx="7060">
                  <c:v>5.2801151717857877</c:v>
                </c:pt>
                <c:pt idx="7061">
                  <c:v>5.2793281423104208</c:v>
                </c:pt>
                <c:pt idx="7062">
                  <c:v>5.278541288788384</c:v>
                </c:pt>
                <c:pt idx="7063">
                  <c:v>5.2777546111672313</c:v>
                </c:pt>
                <c:pt idx="7064">
                  <c:v>5.2769681093945389</c:v>
                </c:pt>
                <c:pt idx="7065">
                  <c:v>5.2761817834178997</c:v>
                </c:pt>
                <c:pt idx="7066">
                  <c:v>5.2753956331849219</c:v>
                </c:pt>
                <c:pt idx="7067">
                  <c:v>5.2746096586432438</c:v>
                </c:pt>
                <c:pt idx="7068">
                  <c:v>5.2738238597405136</c:v>
                </c:pt>
                <c:pt idx="7069">
                  <c:v>5.2730382364244086</c:v>
                </c:pt>
                <c:pt idx="7070">
                  <c:v>5.2722527886426107</c:v>
                </c:pt>
                <c:pt idx="7071">
                  <c:v>5.2714675163428355</c:v>
                </c:pt>
                <c:pt idx="7072">
                  <c:v>5.270682419472811</c:v>
                </c:pt>
                <c:pt idx="7073">
                  <c:v>5.2698974979802884</c:v>
                </c:pt>
                <c:pt idx="7074">
                  <c:v>5.2691127518130356</c:v>
                </c:pt>
                <c:pt idx="7075">
                  <c:v>5.2683281809188394</c:v>
                </c:pt>
                <c:pt idx="7076">
                  <c:v>5.2675437852455094</c:v>
                </c:pt>
                <c:pt idx="7077">
                  <c:v>5.2667595647408714</c:v>
                </c:pt>
                <c:pt idx="7078">
                  <c:v>5.2659755193527715</c:v>
                </c:pt>
                <c:pt idx="7079">
                  <c:v>5.2651916490290747</c:v>
                </c:pt>
                <c:pt idx="7080">
                  <c:v>5.2644079537176678</c:v>
                </c:pt>
                <c:pt idx="7081">
                  <c:v>5.2636244333664584</c:v>
                </c:pt>
                <c:pt idx="7082">
                  <c:v>5.2628410879233636</c:v>
                </c:pt>
                <c:pt idx="7083">
                  <c:v>5.2620579173363327</c:v>
                </c:pt>
                <c:pt idx="7084">
                  <c:v>5.2612749215533237</c:v>
                </c:pt>
                <c:pt idx="7085">
                  <c:v>5.2604921005223249</c:v>
                </c:pt>
                <c:pt idx="7086">
                  <c:v>5.2597094541913298</c:v>
                </c:pt>
                <c:pt idx="7087">
                  <c:v>5.2589269825083633</c:v>
                </c:pt>
                <c:pt idx="7088">
                  <c:v>5.2581446854214686</c:v>
                </c:pt>
                <c:pt idx="7089">
                  <c:v>5.2573625628787015</c:v>
                </c:pt>
                <c:pt idx="7090">
                  <c:v>5.2565806148281409</c:v>
                </c:pt>
                <c:pt idx="7091">
                  <c:v>5.2557988412178833</c:v>
                </c:pt>
                <c:pt idx="7092">
                  <c:v>5.2550172419960504</c:v>
                </c:pt>
                <c:pt idx="7093">
                  <c:v>5.2542358171107759</c:v>
                </c:pt>
                <c:pt idx="7094">
                  <c:v>5.2534545665102144</c:v>
                </c:pt>
                <c:pt idx="7095">
                  <c:v>5.2526734901425449</c:v>
                </c:pt>
                <c:pt idx="7096">
                  <c:v>5.2518925879559584</c:v>
                </c:pt>
                <c:pt idx="7097">
                  <c:v>5.2511118598986739</c:v>
                </c:pt>
                <c:pt idx="7098">
                  <c:v>5.2503313059189152</c:v>
                </c:pt>
                <c:pt idx="7099">
                  <c:v>5.249550925964944</c:v>
                </c:pt>
                <c:pt idx="7100">
                  <c:v>5.2487707199850231</c:v>
                </c:pt>
                <c:pt idx="7101">
                  <c:v>5.2479906879274507</c:v>
                </c:pt>
                <c:pt idx="7102">
                  <c:v>5.2472108297405331</c:v>
                </c:pt>
                <c:pt idx="7103">
                  <c:v>5.2464311453725978</c:v>
                </c:pt>
                <c:pt idx="7104">
                  <c:v>5.2456516347719964</c:v>
                </c:pt>
                <c:pt idx="7105">
                  <c:v>5.2448722978870954</c:v>
                </c:pt>
                <c:pt idx="7106">
                  <c:v>5.2440931346662794</c:v>
                </c:pt>
                <c:pt idx="7107">
                  <c:v>5.2433141450579548</c:v>
                </c:pt>
                <c:pt idx="7108">
                  <c:v>5.242535329010547</c:v>
                </c:pt>
                <c:pt idx="7109">
                  <c:v>5.2417566864725051</c:v>
                </c:pt>
                <c:pt idx="7110">
                  <c:v>5.2409782173922812</c:v>
                </c:pt>
                <c:pt idx="7111">
                  <c:v>5.2401999217183679</c:v>
                </c:pt>
                <c:pt idx="7112">
                  <c:v>5.2394217993992589</c:v>
                </c:pt>
                <c:pt idx="7113">
                  <c:v>5.2386438503834842</c:v>
                </c:pt>
                <c:pt idx="7114">
                  <c:v>5.2378660746195731</c:v>
                </c:pt>
                <c:pt idx="7115">
                  <c:v>5.2370884720560893</c:v>
                </c:pt>
                <c:pt idx="7116">
                  <c:v>5.2363110426416135</c:v>
                </c:pt>
                <c:pt idx="7117">
                  <c:v>5.235533786324738</c:v>
                </c:pt>
                <c:pt idx="7118">
                  <c:v>5.2347567030540816</c:v>
                </c:pt>
                <c:pt idx="7119">
                  <c:v>5.2339797927782765</c:v>
                </c:pt>
                <c:pt idx="7120">
                  <c:v>5.233203055445979</c:v>
                </c:pt>
                <c:pt idx="7121">
                  <c:v>5.2324264910058629</c:v>
                </c:pt>
                <c:pt idx="7122">
                  <c:v>5.2316500994066182</c:v>
                </c:pt>
                <c:pt idx="7123">
                  <c:v>5.2308738805969588</c:v>
                </c:pt>
                <c:pt idx="7124">
                  <c:v>5.2300978345256111</c:v>
                </c:pt>
                <c:pt idx="7125">
                  <c:v>5.2293219611413315</c:v>
                </c:pt>
                <c:pt idx="7126">
                  <c:v>5.2285462603928803</c:v>
                </c:pt>
                <c:pt idx="7127">
                  <c:v>5.2277707322290494</c:v>
                </c:pt>
                <c:pt idx="7128">
                  <c:v>5.2269953765986417</c:v>
                </c:pt>
                <c:pt idx="7129">
                  <c:v>5.2262201934504882</c:v>
                </c:pt>
                <c:pt idx="7130">
                  <c:v>5.225445182733429</c:v>
                </c:pt>
                <c:pt idx="7131">
                  <c:v>5.2246703443963263</c:v>
                </c:pt>
                <c:pt idx="7132">
                  <c:v>5.2238956783880646</c:v>
                </c:pt>
                <c:pt idx="7133">
                  <c:v>5.223121184657546</c:v>
                </c:pt>
                <c:pt idx="7134">
                  <c:v>5.2223468631536889</c:v>
                </c:pt>
                <c:pt idx="7135">
                  <c:v>5.2215727138254291</c:v>
                </c:pt>
                <c:pt idx="7136">
                  <c:v>5.2207987366217301</c:v>
                </c:pt>
                <c:pt idx="7137">
                  <c:v>5.2200249314915679</c:v>
                </c:pt>
                <c:pt idx="7138">
                  <c:v>5.2192512983839334</c:v>
                </c:pt>
                <c:pt idx="7139">
                  <c:v>5.218477837247848</c:v>
                </c:pt>
                <c:pt idx="7140">
                  <c:v>5.217704548032339</c:v>
                </c:pt>
                <c:pt idx="7141">
                  <c:v>5.2169314306864658</c:v>
                </c:pt>
                <c:pt idx="7142">
                  <c:v>5.2161584851592915</c:v>
                </c:pt>
                <c:pt idx="7143">
                  <c:v>5.21538571139991</c:v>
                </c:pt>
                <c:pt idx="7144">
                  <c:v>5.2146131093574324</c:v>
                </c:pt>
                <c:pt idx="7145">
                  <c:v>5.2138406789809837</c:v>
                </c:pt>
                <c:pt idx="7146">
                  <c:v>5.2130684202197131</c:v>
                </c:pt>
                <c:pt idx="7147">
                  <c:v>5.2122963330227821</c:v>
                </c:pt>
                <c:pt idx="7148">
                  <c:v>5.2115244173393789</c:v>
                </c:pt>
                <c:pt idx="7149">
                  <c:v>5.210752673118705</c:v>
                </c:pt>
                <c:pt idx="7150">
                  <c:v>5.2099811003099799</c:v>
                </c:pt>
                <c:pt idx="7151">
                  <c:v>5.2092096988624492</c:v>
                </c:pt>
                <c:pt idx="7152">
                  <c:v>5.2084384687253689</c:v>
                </c:pt>
                <c:pt idx="7153">
                  <c:v>5.207667409848022</c:v>
                </c:pt>
                <c:pt idx="7154">
                  <c:v>5.2068965221796981</c:v>
                </c:pt>
                <c:pt idx="7155">
                  <c:v>5.2061258056697177</c:v>
                </c:pt>
                <c:pt idx="7156">
                  <c:v>5.2053552602674138</c:v>
                </c:pt>
                <c:pt idx="7157">
                  <c:v>5.2045848859221424</c:v>
                </c:pt>
                <c:pt idx="7158">
                  <c:v>5.2038146825832738</c:v>
                </c:pt>
                <c:pt idx="7159">
                  <c:v>5.2030446502001961</c:v>
                </c:pt>
                <c:pt idx="7160">
                  <c:v>5.2022747887223248</c:v>
                </c:pt>
                <c:pt idx="7161">
                  <c:v>5.2015050980990836</c:v>
                </c:pt>
                <c:pt idx="7162">
                  <c:v>5.2007355782799216</c:v>
                </c:pt>
                <c:pt idx="7163">
                  <c:v>5.1999662292142999</c:v>
                </c:pt>
                <c:pt idx="7164">
                  <c:v>5.1991970508517094</c:v>
                </c:pt>
                <c:pt idx="7165">
                  <c:v>5.1984280431416492</c:v>
                </c:pt>
                <c:pt idx="7166">
                  <c:v>5.1976592060336406</c:v>
                </c:pt>
                <c:pt idx="7167">
                  <c:v>5.1968905394772262</c:v>
                </c:pt>
                <c:pt idx="7168">
                  <c:v>5.1961220434219655</c:v>
                </c:pt>
                <c:pt idx="7169">
                  <c:v>5.1953537178174329</c:v>
                </c:pt>
                <c:pt idx="7170">
                  <c:v>5.1945855626132245</c:v>
                </c:pt>
                <c:pt idx="7171">
                  <c:v>5.1938175777589581</c:v>
                </c:pt>
                <c:pt idx="7172">
                  <c:v>5.1930497632042663</c:v>
                </c:pt>
                <c:pt idx="7173">
                  <c:v>5.1922821188988024</c:v>
                </c:pt>
                <c:pt idx="7174">
                  <c:v>5.1915146447922353</c:v>
                </c:pt>
                <c:pt idx="7175">
                  <c:v>5.1907473408342533</c:v>
                </c:pt>
                <c:pt idx="7176">
                  <c:v>5.1899802069745666</c:v>
                </c:pt>
                <c:pt idx="7177">
                  <c:v>5.1892132431629019</c:v>
                </c:pt>
                <c:pt idx="7178">
                  <c:v>5.1884464493490006</c:v>
                </c:pt>
                <c:pt idx="7179">
                  <c:v>5.1876798254826326</c:v>
                </c:pt>
                <c:pt idx="7180">
                  <c:v>5.1869133715135742</c:v>
                </c:pt>
                <c:pt idx="7181">
                  <c:v>5.18614708739163</c:v>
                </c:pt>
                <c:pt idx="7182">
                  <c:v>5.1853809730666161</c:v>
                </c:pt>
                <c:pt idx="7183">
                  <c:v>5.1846150284883716</c:v>
                </c:pt>
                <c:pt idx="7184">
                  <c:v>5.1838492536067546</c:v>
                </c:pt>
                <c:pt idx="7185">
                  <c:v>5.1830836483716372</c:v>
                </c:pt>
                <c:pt idx="7186">
                  <c:v>5.1823182127329153</c:v>
                </c:pt>
                <c:pt idx="7187">
                  <c:v>5.1815529466404975</c:v>
                </c:pt>
                <c:pt idx="7188">
                  <c:v>5.1807878500443199</c:v>
                </c:pt>
                <c:pt idx="7189">
                  <c:v>5.1800229228943246</c:v>
                </c:pt>
                <c:pt idx="7190">
                  <c:v>5.1792581651404817</c:v>
                </c:pt>
                <c:pt idx="7191">
                  <c:v>5.1784935767327775</c:v>
                </c:pt>
                <c:pt idx="7192">
                  <c:v>5.1777291576212159</c:v>
                </c:pt>
                <c:pt idx="7193">
                  <c:v>5.1769649077558215</c:v>
                </c:pt>
                <c:pt idx="7194">
                  <c:v>5.17620082708663</c:v>
                </c:pt>
                <c:pt idx="7195">
                  <c:v>5.175436915563707</c:v>
                </c:pt>
                <c:pt idx="7196">
                  <c:v>5.1746731731371263</c:v>
                </c:pt>
                <c:pt idx="7197">
                  <c:v>5.1739095997569882</c:v>
                </c:pt>
                <c:pt idx="7198">
                  <c:v>5.173146195373401</c:v>
                </c:pt>
                <c:pt idx="7199">
                  <c:v>5.1723829599365008</c:v>
                </c:pt>
                <c:pt idx="7200">
                  <c:v>5.1716198933964481</c:v>
                </c:pt>
                <c:pt idx="7201">
                  <c:v>5.1708569957033985</c:v>
                </c:pt>
                <c:pt idx="7202">
                  <c:v>5.1700942668075491</c:v>
                </c:pt>
                <c:pt idx="7203">
                  <c:v>5.1693317066591034</c:v>
                </c:pt>
                <c:pt idx="7204">
                  <c:v>5.1685693152082912</c:v>
                </c:pt>
                <c:pt idx="7205">
                  <c:v>5.1678070924053472</c:v>
                </c:pt>
                <c:pt idx="7206">
                  <c:v>5.1670450382005395</c:v>
                </c:pt>
                <c:pt idx="7207">
                  <c:v>5.1662831525441479</c:v>
                </c:pt>
                <c:pt idx="7208">
                  <c:v>5.16552143538647</c:v>
                </c:pt>
                <c:pt idx="7209">
                  <c:v>5.1647598866778228</c:v>
                </c:pt>
                <c:pt idx="7210">
                  <c:v>5.1639985063685385</c:v>
                </c:pt>
                <c:pt idx="7211">
                  <c:v>5.1632372944089733</c:v>
                </c:pt>
                <c:pt idx="7212">
                  <c:v>5.162476250749501</c:v>
                </c:pt>
                <c:pt idx="7213">
                  <c:v>5.1617153753405054</c:v>
                </c:pt>
                <c:pt idx="7214">
                  <c:v>5.1609546681324003</c:v>
                </c:pt>
                <c:pt idx="7215">
                  <c:v>5.1601941290756077</c:v>
                </c:pt>
                <c:pt idx="7216">
                  <c:v>5.1594337581205796</c:v>
                </c:pt>
                <c:pt idx="7217">
                  <c:v>5.1586735552177698</c:v>
                </c:pt>
                <c:pt idx="7218">
                  <c:v>5.1579135203176651</c:v>
                </c:pt>
                <c:pt idx="7219">
                  <c:v>5.1571536533707629</c:v>
                </c:pt>
                <c:pt idx="7220">
                  <c:v>5.1563939543275836</c:v>
                </c:pt>
                <c:pt idx="7221">
                  <c:v>5.155634423138661</c:v>
                </c:pt>
                <c:pt idx="7222">
                  <c:v>5.1548750597545467</c:v>
                </c:pt>
                <c:pt idx="7223">
                  <c:v>5.1541158641258189</c:v>
                </c:pt>
                <c:pt idx="7224">
                  <c:v>5.1533568362030646</c:v>
                </c:pt>
                <c:pt idx="7225">
                  <c:v>5.1525979759368932</c:v>
                </c:pt>
                <c:pt idx="7226">
                  <c:v>5.1518392832779298</c:v>
                </c:pt>
                <c:pt idx="7227">
                  <c:v>5.1510807581768212</c:v>
                </c:pt>
                <c:pt idx="7228">
                  <c:v>5.1503224005842343</c:v>
                </c:pt>
                <c:pt idx="7229">
                  <c:v>5.1495642104508423</c:v>
                </c:pt>
                <c:pt idx="7230">
                  <c:v>5.1488061877273532</c:v>
                </c:pt>
                <c:pt idx="7231">
                  <c:v>5.1480483323644766</c:v>
                </c:pt>
                <c:pt idx="7232">
                  <c:v>5.1472906443129567</c:v>
                </c:pt>
                <c:pt idx="7233">
                  <c:v>5.1465331235235405</c:v>
                </c:pt>
                <c:pt idx="7234">
                  <c:v>5.1457757699470026</c:v>
                </c:pt>
                <c:pt idx="7235">
                  <c:v>5.1450185835341342</c:v>
                </c:pt>
                <c:pt idx="7236">
                  <c:v>5.1442615642357445</c:v>
                </c:pt>
                <c:pt idx="7237">
                  <c:v>5.1435047120026587</c:v>
                </c:pt>
                <c:pt idx="7238">
                  <c:v>5.1427480267857177</c:v>
                </c:pt>
                <c:pt idx="7239">
                  <c:v>5.1419915085357886</c:v>
                </c:pt>
                <c:pt idx="7240">
                  <c:v>5.1412351572037522</c:v>
                </c:pt>
                <c:pt idx="7241">
                  <c:v>5.1404789727405023</c:v>
                </c:pt>
                <c:pt idx="7242">
                  <c:v>5.1397229550969614</c:v>
                </c:pt>
                <c:pt idx="7243">
                  <c:v>5.1389671042240597</c:v>
                </c:pt>
                <c:pt idx="7244">
                  <c:v>5.1382114200727562</c:v>
                </c:pt>
                <c:pt idx="7245">
                  <c:v>5.1374559025940147</c:v>
                </c:pt>
                <c:pt idx="7246">
                  <c:v>5.1367005517388273</c:v>
                </c:pt>
                <c:pt idx="7247">
                  <c:v>5.1359453674581985</c:v>
                </c:pt>
                <c:pt idx="7248">
                  <c:v>5.1351903497031595</c:v>
                </c:pt>
                <c:pt idx="7249">
                  <c:v>5.1344354984247467</c:v>
                </c:pt>
                <c:pt idx="7250">
                  <c:v>5.1336808135740215</c:v>
                </c:pt>
                <c:pt idx="7251">
                  <c:v>5.1329262951020675</c:v>
                </c:pt>
                <c:pt idx="7252">
                  <c:v>5.132171942959979</c:v>
                </c:pt>
                <c:pt idx="7253">
                  <c:v>5.1314177570988688</c:v>
                </c:pt>
                <c:pt idx="7254">
                  <c:v>5.1306637374698694</c:v>
                </c:pt>
                <c:pt idx="7255">
                  <c:v>5.1299098840241344</c:v>
                </c:pt>
                <c:pt idx="7256">
                  <c:v>5.1291561967128345</c:v>
                </c:pt>
                <c:pt idx="7257">
                  <c:v>5.1284026754871492</c:v>
                </c:pt>
                <c:pt idx="7258">
                  <c:v>5.1276493202982891</c:v>
                </c:pt>
                <c:pt idx="7259">
                  <c:v>5.1268961310974728</c:v>
                </c:pt>
                <c:pt idx="7260">
                  <c:v>5.1261431078359463</c:v>
                </c:pt>
                <c:pt idx="7261">
                  <c:v>5.1253902504649602</c:v>
                </c:pt>
                <c:pt idx="7262">
                  <c:v>5.1246375589357935</c:v>
                </c:pt>
                <c:pt idx="7263">
                  <c:v>5.1238850331997421</c:v>
                </c:pt>
                <c:pt idx="7264">
                  <c:v>5.1231326732081195</c:v>
                </c:pt>
                <c:pt idx="7265">
                  <c:v>5.1223804789122509</c:v>
                </c:pt>
                <c:pt idx="7266">
                  <c:v>5.1216284502634846</c:v>
                </c:pt>
                <c:pt idx="7267">
                  <c:v>5.1208765872131883</c:v>
                </c:pt>
                <c:pt idx="7268">
                  <c:v>5.1201248897127449</c:v>
                </c:pt>
                <c:pt idx="7269">
                  <c:v>5.1193733577135525</c:v>
                </c:pt>
                <c:pt idx="7270">
                  <c:v>5.1186219911670356</c:v>
                </c:pt>
                <c:pt idx="7271">
                  <c:v>5.1178707900246252</c:v>
                </c:pt>
                <c:pt idx="7272">
                  <c:v>5.1171197542377831</c:v>
                </c:pt>
                <c:pt idx="7273">
                  <c:v>5.1163688837579748</c:v>
                </c:pt>
                <c:pt idx="7274">
                  <c:v>5.1156181785366934</c:v>
                </c:pt>
                <c:pt idx="7275">
                  <c:v>5.1148676385254461</c:v>
                </c:pt>
                <c:pt idx="7276">
                  <c:v>5.1141172636757615</c:v>
                </c:pt>
                <c:pt idx="7277">
                  <c:v>5.1133670539391805</c:v>
                </c:pt>
                <c:pt idx="7278">
                  <c:v>5.1126170092672636</c:v>
                </c:pt>
                <c:pt idx="7279">
                  <c:v>5.1118671296115936</c:v>
                </c:pt>
                <c:pt idx="7280">
                  <c:v>5.1111174149237657</c:v>
                </c:pt>
                <c:pt idx="7281">
                  <c:v>5.1103678651553937</c:v>
                </c:pt>
                <c:pt idx="7282">
                  <c:v>5.1096184802581082</c:v>
                </c:pt>
                <c:pt idx="7283">
                  <c:v>5.1088692601835612</c:v>
                </c:pt>
                <c:pt idx="7284">
                  <c:v>5.1081202048834262</c:v>
                </c:pt>
                <c:pt idx="7285">
                  <c:v>5.1073713143093773</c:v>
                </c:pt>
                <c:pt idx="7286">
                  <c:v>5.1066225884131278</c:v>
                </c:pt>
                <c:pt idx="7287">
                  <c:v>5.1058740271463918</c:v>
                </c:pt>
                <c:pt idx="7288">
                  <c:v>5.1051256304609165</c:v>
                </c:pt>
                <c:pt idx="7289">
                  <c:v>5.1043773983084471</c:v>
                </c:pt>
                <c:pt idx="7290">
                  <c:v>5.1036293306407634</c:v>
                </c:pt>
                <c:pt idx="7291">
                  <c:v>5.1028814274096597</c:v>
                </c:pt>
                <c:pt idx="7292">
                  <c:v>5.1021336885669415</c:v>
                </c:pt>
                <c:pt idx="7293">
                  <c:v>5.1013861140644376</c:v>
                </c:pt>
                <c:pt idx="7294">
                  <c:v>5.1006387038539893</c:v>
                </c:pt>
                <c:pt idx="7295">
                  <c:v>5.0998914578874635</c:v>
                </c:pt>
                <c:pt idx="7296">
                  <c:v>5.0991443761167385</c:v>
                </c:pt>
                <c:pt idx="7297">
                  <c:v>5.0983974584937082</c:v>
                </c:pt>
                <c:pt idx="7298">
                  <c:v>5.0976507049702944</c:v>
                </c:pt>
                <c:pt idx="7299">
                  <c:v>5.0969041154984227</c:v>
                </c:pt>
                <c:pt idx="7300">
                  <c:v>5.0961576900300534</c:v>
                </c:pt>
                <c:pt idx="7301">
                  <c:v>5.0954114285171412</c:v>
                </c:pt>
                <c:pt idx="7302">
                  <c:v>5.0946653309116829</c:v>
                </c:pt>
                <c:pt idx="7303">
                  <c:v>5.0939193971656733</c:v>
                </c:pt>
                <c:pt idx="7304">
                  <c:v>5.0931736272311401</c:v>
                </c:pt>
                <c:pt idx="7305">
                  <c:v>5.092428021060118</c:v>
                </c:pt>
                <c:pt idx="7306">
                  <c:v>5.0916825786046607</c:v>
                </c:pt>
                <c:pt idx="7307">
                  <c:v>5.0909372998168463</c:v>
                </c:pt>
                <c:pt idx="7308">
                  <c:v>5.0901921846487639</c:v>
                </c:pt>
                <c:pt idx="7309">
                  <c:v>5.0894472330525211</c:v>
                </c:pt>
                <c:pt idx="7310">
                  <c:v>5.0887024449802416</c:v>
                </c:pt>
                <c:pt idx="7311">
                  <c:v>5.087957820384073</c:v>
                </c:pt>
                <c:pt idx="7312">
                  <c:v>5.0872133592161743</c:v>
                </c:pt>
                <c:pt idx="7313">
                  <c:v>5.0864690614287227</c:v>
                </c:pt>
                <c:pt idx="7314">
                  <c:v>5.0857249269739162</c:v>
                </c:pt>
                <c:pt idx="7315">
                  <c:v>5.0849809558039665</c:v>
                </c:pt>
                <c:pt idx="7316">
                  <c:v>5.084237147871109</c:v>
                </c:pt>
                <c:pt idx="7317">
                  <c:v>5.0834935031275847</c:v>
                </c:pt>
                <c:pt idx="7318">
                  <c:v>5.0827500215256629</c:v>
                </c:pt>
                <c:pt idx="7319">
                  <c:v>5.0820067030176279</c:v>
                </c:pt>
                <c:pt idx="7320">
                  <c:v>5.0812635475557819</c:v>
                </c:pt>
                <c:pt idx="7321">
                  <c:v>5.0805205550924395</c:v>
                </c:pt>
                <c:pt idx="7322">
                  <c:v>5.0797777255799348</c:v>
                </c:pt>
                <c:pt idx="7323">
                  <c:v>5.0790350589706259</c:v>
                </c:pt>
                <c:pt idx="7324">
                  <c:v>5.0782925552168807</c:v>
                </c:pt>
                <c:pt idx="7325">
                  <c:v>5.077550214271084</c:v>
                </c:pt>
                <c:pt idx="7326">
                  <c:v>5.076808036085648</c:v>
                </c:pt>
                <c:pt idx="7327">
                  <c:v>5.0760660206129904</c:v>
                </c:pt>
                <c:pt idx="7328">
                  <c:v>5.075324167805551</c:v>
                </c:pt>
                <c:pt idx="7329">
                  <c:v>5.0745824776157873</c:v>
                </c:pt>
                <c:pt idx="7330">
                  <c:v>5.0738409499961756</c:v>
                </c:pt>
                <c:pt idx="7331">
                  <c:v>5.0730995848992082</c:v>
                </c:pt>
                <c:pt idx="7332">
                  <c:v>5.0723583822773923</c:v>
                </c:pt>
                <c:pt idx="7333">
                  <c:v>5.0716173420832567</c:v>
                </c:pt>
                <c:pt idx="7334">
                  <c:v>5.0708764642693431</c:v>
                </c:pt>
                <c:pt idx="7335">
                  <c:v>5.0701357487882168</c:v>
                </c:pt>
                <c:pt idx="7336">
                  <c:v>5.0693951955924543</c:v>
                </c:pt>
                <c:pt idx="7337">
                  <c:v>5.0686548046346518</c:v>
                </c:pt>
                <c:pt idx="7338">
                  <c:v>5.0679145758674196</c:v>
                </c:pt>
                <c:pt idx="7339">
                  <c:v>5.0671745092433946</c:v>
                </c:pt>
                <c:pt idx="7340">
                  <c:v>5.0664346047152202</c:v>
                </c:pt>
                <c:pt idx="7341">
                  <c:v>5.0656948622355618</c:v>
                </c:pt>
                <c:pt idx="7342">
                  <c:v>5.0649552817571051</c:v>
                </c:pt>
                <c:pt idx="7343">
                  <c:v>5.0642158632325494</c:v>
                </c:pt>
                <c:pt idx="7344">
                  <c:v>5.063476606614608</c:v>
                </c:pt>
                <c:pt idx="7345">
                  <c:v>5.0627375118560165</c:v>
                </c:pt>
                <c:pt idx="7346">
                  <c:v>5.0619985789095274</c:v>
                </c:pt>
                <c:pt idx="7347">
                  <c:v>5.0612598077279136</c:v>
                </c:pt>
                <c:pt idx="7348">
                  <c:v>5.0605211982639524</c:v>
                </c:pt>
                <c:pt idx="7349">
                  <c:v>5.0597827504704567</c:v>
                </c:pt>
                <c:pt idx="7350">
                  <c:v>5.0590444643002366</c:v>
                </c:pt>
                <c:pt idx="7351">
                  <c:v>5.0583063397061414</c:v>
                </c:pt>
                <c:pt idx="7352">
                  <c:v>5.0575683766410142</c:v>
                </c:pt>
                <c:pt idx="7353">
                  <c:v>5.0568305750577345</c:v>
                </c:pt>
                <c:pt idx="7354">
                  <c:v>5.0560929349091905</c:v>
                </c:pt>
                <c:pt idx="7355">
                  <c:v>5.0553554561482885</c:v>
                </c:pt>
                <c:pt idx="7356">
                  <c:v>5.0546181387279514</c:v>
                </c:pt>
                <c:pt idx="7357">
                  <c:v>5.0538809826011182</c:v>
                </c:pt>
                <c:pt idx="7358">
                  <c:v>5.05314398772075</c:v>
                </c:pt>
                <c:pt idx="7359">
                  <c:v>5.0524071540398223</c:v>
                </c:pt>
                <c:pt idx="7360">
                  <c:v>5.0516704815113229</c:v>
                </c:pt>
                <c:pt idx="7361">
                  <c:v>5.0509339700882663</c:v>
                </c:pt>
                <c:pt idx="7362">
                  <c:v>5.050197619723674</c:v>
                </c:pt>
                <c:pt idx="7363">
                  <c:v>5.0494614303705969</c:v>
                </c:pt>
                <c:pt idx="7364">
                  <c:v>5.048725401982086</c:v>
                </c:pt>
                <c:pt idx="7365">
                  <c:v>5.0479895345112276</c:v>
                </c:pt>
                <c:pt idx="7366">
                  <c:v>5.0472538279111117</c:v>
                </c:pt>
                <c:pt idx="7367">
                  <c:v>5.0465182821348531</c:v>
                </c:pt>
                <c:pt idx="7368">
                  <c:v>5.0457828971355783</c:v>
                </c:pt>
                <c:pt idx="7369">
                  <c:v>5.0450476728664349</c:v>
                </c:pt>
                <c:pt idx="7370">
                  <c:v>5.0443126092805866</c:v>
                </c:pt>
                <c:pt idx="7371">
                  <c:v>5.0435777063312139</c:v>
                </c:pt>
                <c:pt idx="7372">
                  <c:v>5.0428429639715127</c:v>
                </c:pt>
                <c:pt idx="7373">
                  <c:v>5.0421083821546961</c:v>
                </c:pt>
                <c:pt idx="7374">
                  <c:v>5.0413739608339982</c:v>
                </c:pt>
                <c:pt idx="7375">
                  <c:v>5.0406396999626697</c:v>
                </c:pt>
                <c:pt idx="7376">
                  <c:v>5.0399055994939692</c:v>
                </c:pt>
                <c:pt idx="7377">
                  <c:v>5.0391716593811875</c:v>
                </c:pt>
                <c:pt idx="7378">
                  <c:v>5.0384378795776144</c:v>
                </c:pt>
                <c:pt idx="7379">
                  <c:v>5.0377042600365778</c:v>
                </c:pt>
                <c:pt idx="7380">
                  <c:v>5.0369708007113996</c:v>
                </c:pt>
                <c:pt idx="7381">
                  <c:v>5.0362375015554361</c:v>
                </c:pt>
                <c:pt idx="7382">
                  <c:v>5.0355043625220581</c:v>
                </c:pt>
                <c:pt idx="7383">
                  <c:v>5.0347713835646442</c:v>
                </c:pt>
                <c:pt idx="7384">
                  <c:v>5.0340385646365986</c:v>
                </c:pt>
                <c:pt idx="7385">
                  <c:v>5.0333059056913365</c:v>
                </c:pt>
                <c:pt idx="7386">
                  <c:v>5.0325734066822978</c:v>
                </c:pt>
                <c:pt idx="7387">
                  <c:v>5.031841067562933</c:v>
                </c:pt>
                <c:pt idx="7388">
                  <c:v>5.0311088882867088</c:v>
                </c:pt>
                <c:pt idx="7389">
                  <c:v>5.0303768688071147</c:v>
                </c:pt>
                <c:pt idx="7390">
                  <c:v>5.029645009077651</c:v>
                </c:pt>
                <c:pt idx="7391">
                  <c:v>5.0289133090518421</c:v>
                </c:pt>
                <c:pt idx="7392">
                  <c:v>5.0281817686832175</c:v>
                </c:pt>
                <c:pt idx="7393">
                  <c:v>5.027450387925338</c:v>
                </c:pt>
                <c:pt idx="7394">
                  <c:v>5.0267191667317688</c:v>
                </c:pt>
                <c:pt idx="7395">
                  <c:v>5.0259881050561006</c:v>
                </c:pt>
                <c:pt idx="7396">
                  <c:v>5.0252572028519387</c:v>
                </c:pt>
                <c:pt idx="7397">
                  <c:v>5.0245264600728987</c:v>
                </c:pt>
                <c:pt idx="7398">
                  <c:v>5.0237958766726258</c:v>
                </c:pt>
                <c:pt idx="7399">
                  <c:v>5.0230654526047722</c:v>
                </c:pt>
                <c:pt idx="7400">
                  <c:v>5.0223351878230078</c:v>
                </c:pt>
                <c:pt idx="7401">
                  <c:v>5.0216050822810212</c:v>
                </c:pt>
                <c:pt idx="7402">
                  <c:v>5.0208751359325188</c:v>
                </c:pt>
                <c:pt idx="7403">
                  <c:v>5.0201453487312273</c:v>
                </c:pt>
                <c:pt idx="7404">
                  <c:v>5.0194157206308789</c:v>
                </c:pt>
                <c:pt idx="7405">
                  <c:v>5.0186862515852324</c:v>
                </c:pt>
                <c:pt idx="7406">
                  <c:v>5.0179569415480598</c:v>
                </c:pt>
                <c:pt idx="7407">
                  <c:v>5.0172277904731537</c:v>
                </c:pt>
                <c:pt idx="7408">
                  <c:v>5.0164987983143154</c:v>
                </c:pt>
                <c:pt idx="7409">
                  <c:v>5.0157699650253704</c:v>
                </c:pt>
                <c:pt idx="7410">
                  <c:v>5.0150412905601591</c:v>
                </c:pt>
                <c:pt idx="7411">
                  <c:v>5.0143127748725389</c:v>
                </c:pt>
                <c:pt idx="7412">
                  <c:v>5.0135844179163813</c:v>
                </c:pt>
                <c:pt idx="7413">
                  <c:v>5.0128562196455748</c:v>
                </c:pt>
                <c:pt idx="7414">
                  <c:v>5.0121281800140292</c:v>
                </c:pt>
                <c:pt idx="7415">
                  <c:v>5.0114002989756674</c:v>
                </c:pt>
                <c:pt idx="7416">
                  <c:v>5.0106725764844287</c:v>
                </c:pt>
                <c:pt idx="7417">
                  <c:v>5.0099450124942724</c:v>
                </c:pt>
                <c:pt idx="7418">
                  <c:v>5.0092176069591678</c:v>
                </c:pt>
                <c:pt idx="7419">
                  <c:v>5.0084903598331127</c:v>
                </c:pt>
                <c:pt idx="7420">
                  <c:v>5.0077632710701057</c:v>
                </c:pt>
                <c:pt idx="7421">
                  <c:v>5.0070363406241762</c:v>
                </c:pt>
                <c:pt idx="7422">
                  <c:v>5.0063095684493613</c:v>
                </c:pt>
                <c:pt idx="7423">
                  <c:v>5.0055829544997215</c:v>
                </c:pt>
                <c:pt idx="7424">
                  <c:v>5.0048564987293291</c:v>
                </c:pt>
                <c:pt idx="7425">
                  <c:v>5.0041302010922726</c:v>
                </c:pt>
                <c:pt idx="7426">
                  <c:v>5.0034040615426649</c:v>
                </c:pt>
                <c:pt idx="7427">
                  <c:v>5.0026780800346238</c:v>
                </c:pt>
                <c:pt idx="7428">
                  <c:v>5.0019522565222934</c:v>
                </c:pt>
                <c:pt idx="7429">
                  <c:v>5.0012265909598268</c:v>
                </c:pt>
                <c:pt idx="7430">
                  <c:v>5.0005010833014003</c:v>
                </c:pt>
                <c:pt idx="7431">
                  <c:v>4.9997757335012079</c:v>
                </c:pt>
                <c:pt idx="7432">
                  <c:v>4.9990505415134496</c:v>
                </c:pt>
                <c:pt idx="7433">
                  <c:v>4.9983255072923543</c:v>
                </c:pt>
                <c:pt idx="7434">
                  <c:v>4.9976006307921566</c:v>
                </c:pt>
                <c:pt idx="7435">
                  <c:v>4.9968759119671224</c:v>
                </c:pt>
                <c:pt idx="7436">
                  <c:v>4.9961513507715152</c:v>
                </c:pt>
                <c:pt idx="7437">
                  <c:v>4.9954269471596282</c:v>
                </c:pt>
                <c:pt idx="7438">
                  <c:v>4.9947027010857701</c:v>
                </c:pt>
                <c:pt idx="7439">
                  <c:v>4.9939786125042627</c:v>
                </c:pt>
                <c:pt idx="7440">
                  <c:v>4.9932546813694456</c:v>
                </c:pt>
                <c:pt idx="7441">
                  <c:v>4.9925309076356728</c:v>
                </c:pt>
                <c:pt idx="7442">
                  <c:v>4.991807291257321</c:v>
                </c:pt>
                <c:pt idx="7443">
                  <c:v>4.9910838321887772</c:v>
                </c:pt>
                <c:pt idx="7444">
                  <c:v>4.9903605303844447</c:v>
                </c:pt>
                <c:pt idx="7445">
                  <c:v>4.9896373857987504</c:v>
                </c:pt>
                <c:pt idx="7446">
                  <c:v>4.9889143983861288</c:v>
                </c:pt>
                <c:pt idx="7447">
                  <c:v>4.9881915681010396</c:v>
                </c:pt>
                <c:pt idx="7448">
                  <c:v>4.9874688948979484</c:v>
                </c:pt>
                <c:pt idx="7449">
                  <c:v>4.9867463787313504</c:v>
                </c:pt>
                <c:pt idx="7450">
                  <c:v>4.9860240195557433</c:v>
                </c:pt>
                <c:pt idx="7451">
                  <c:v>4.9853018173256558</c:v>
                </c:pt>
                <c:pt idx="7452">
                  <c:v>4.9845797719956195</c:v>
                </c:pt>
                <c:pt idx="7453">
                  <c:v>4.9838578835201899</c:v>
                </c:pt>
                <c:pt idx="7454">
                  <c:v>4.9831361518539392</c:v>
                </c:pt>
                <c:pt idx="7455">
                  <c:v>4.982414576951455</c:v>
                </c:pt>
                <c:pt idx="7456">
                  <c:v>4.9816931587673388</c:v>
                </c:pt>
                <c:pt idx="7457">
                  <c:v>4.9809718972562083</c:v>
                </c:pt>
                <c:pt idx="7458">
                  <c:v>4.9802507923727033</c:v>
                </c:pt>
                <c:pt idx="7459">
                  <c:v>4.9795298440714797</c:v>
                </c:pt>
                <c:pt idx="7460">
                  <c:v>4.9788090523071968</c:v>
                </c:pt>
                <c:pt idx="7461">
                  <c:v>4.9780884170345496</c:v>
                </c:pt>
                <c:pt idx="7462">
                  <c:v>4.9773679382082339</c:v>
                </c:pt>
                <c:pt idx="7463">
                  <c:v>4.9766476157829747</c:v>
                </c:pt>
                <c:pt idx="7464">
                  <c:v>4.975927449713498</c:v>
                </c:pt>
                <c:pt idx="7465">
                  <c:v>4.9752074399545592</c:v>
                </c:pt>
                <c:pt idx="7466">
                  <c:v>4.9744875864609286</c:v>
                </c:pt>
                <c:pt idx="7467">
                  <c:v>4.9737678891873864</c:v>
                </c:pt>
                <c:pt idx="7468">
                  <c:v>4.9730483480887351</c:v>
                </c:pt>
                <c:pt idx="7469">
                  <c:v>4.9723289631197858</c:v>
                </c:pt>
                <c:pt idx="7470">
                  <c:v>4.9716097342353782</c:v>
                </c:pt>
                <c:pt idx="7471">
                  <c:v>4.9708906613903583</c:v>
                </c:pt>
                <c:pt idx="7472">
                  <c:v>4.9701717445395897</c:v>
                </c:pt>
                <c:pt idx="7473">
                  <c:v>4.9694529836379591</c:v>
                </c:pt>
                <c:pt idx="7474">
                  <c:v>4.9687343786403604</c:v>
                </c:pt>
                <c:pt idx="7475">
                  <c:v>4.9680159295017106</c:v>
                </c:pt>
                <c:pt idx="7476">
                  <c:v>4.9672976361769372</c:v>
                </c:pt>
                <c:pt idx="7477">
                  <c:v>4.9665794986209901</c:v>
                </c:pt>
                <c:pt idx="7478">
                  <c:v>4.9658615167888316</c:v>
                </c:pt>
                <c:pt idx="7479">
                  <c:v>4.9651436906354416</c:v>
                </c:pt>
                <c:pt idx="7480">
                  <c:v>4.964426020115817</c:v>
                </c:pt>
                <c:pt idx="7481">
                  <c:v>4.9637085051849663</c:v>
                </c:pt>
                <c:pt idx="7482">
                  <c:v>4.9629911457979228</c:v>
                </c:pt>
                <c:pt idx="7483">
                  <c:v>4.9622739419097286</c:v>
                </c:pt>
                <c:pt idx="7484">
                  <c:v>4.9615568934754446</c:v>
                </c:pt>
                <c:pt idx="7485">
                  <c:v>4.9608400004501449</c:v>
                </c:pt>
                <c:pt idx="7486">
                  <c:v>4.9601232627889287</c:v>
                </c:pt>
                <c:pt idx="7487">
                  <c:v>4.959406680446901</c:v>
                </c:pt>
                <c:pt idx="7488">
                  <c:v>4.9586902533791886</c:v>
                </c:pt>
                <c:pt idx="7489">
                  <c:v>4.9579739815409356</c:v>
                </c:pt>
                <c:pt idx="7490">
                  <c:v>4.957257864887298</c:v>
                </c:pt>
                <c:pt idx="7491">
                  <c:v>4.9565419033734512</c:v>
                </c:pt>
                <c:pt idx="7492">
                  <c:v>4.9558260969545813</c:v>
                </c:pt>
                <c:pt idx="7493">
                  <c:v>4.9551104455859001</c:v>
                </c:pt>
                <c:pt idx="7494">
                  <c:v>4.9543949492226336</c:v>
                </c:pt>
                <c:pt idx="7495">
                  <c:v>4.9536796078200114</c:v>
                </c:pt>
                <c:pt idx="7496">
                  <c:v>4.9529644213332951</c:v>
                </c:pt>
                <c:pt idx="7497">
                  <c:v>4.9522493897177542</c:v>
                </c:pt>
                <c:pt idx="7498">
                  <c:v>4.951534512928677</c:v>
                </c:pt>
                <c:pt idx="7499">
                  <c:v>4.9508197909213676</c:v>
                </c:pt>
                <c:pt idx="7500">
                  <c:v>4.9501052236511418</c:v>
                </c:pt>
                <c:pt idx="7501">
                  <c:v>4.9493908110733411</c:v>
                </c:pt>
                <c:pt idx="7502">
                  <c:v>4.9486765531433141</c:v>
                </c:pt>
                <c:pt idx="7503">
                  <c:v>4.9479624498164299</c:v>
                </c:pt>
                <c:pt idx="7504">
                  <c:v>4.9472485010480698</c:v>
                </c:pt>
                <c:pt idx="7505">
                  <c:v>4.9465347067936394</c:v>
                </c:pt>
                <c:pt idx="7506">
                  <c:v>4.9458210670085521</c:v>
                </c:pt>
                <c:pt idx="7507">
                  <c:v>4.9451075816482364</c:v>
                </c:pt>
                <c:pt idx="7508">
                  <c:v>4.9443942506681484</c:v>
                </c:pt>
                <c:pt idx="7509">
                  <c:v>4.9436810740237469</c:v>
                </c:pt>
                <c:pt idx="7510">
                  <c:v>4.9429680516705199</c:v>
                </c:pt>
                <c:pt idx="7511">
                  <c:v>4.9422551835639537</c:v>
                </c:pt>
                <c:pt idx="7512">
                  <c:v>4.9415424696595673</c:v>
                </c:pt>
                <c:pt idx="7513">
                  <c:v>4.9408299099128881</c:v>
                </c:pt>
                <c:pt idx="7514">
                  <c:v>4.9401175042794625</c:v>
                </c:pt>
                <c:pt idx="7515">
                  <c:v>4.9394052527148498</c:v>
                </c:pt>
                <c:pt idx="7516">
                  <c:v>4.9386931551746249</c:v>
                </c:pt>
                <c:pt idx="7517">
                  <c:v>4.9379812116143844</c:v>
                </c:pt>
                <c:pt idx="7518">
                  <c:v>4.9372694219897353</c:v>
                </c:pt>
                <c:pt idx="7519">
                  <c:v>4.9365577862563033</c:v>
                </c:pt>
                <c:pt idx="7520">
                  <c:v>4.9358463043697274</c:v>
                </c:pt>
                <c:pt idx="7521">
                  <c:v>4.9351349762856644</c:v>
                </c:pt>
                <c:pt idx="7522">
                  <c:v>4.9344238019597926</c:v>
                </c:pt>
                <c:pt idx="7523">
                  <c:v>4.9337127813477926</c:v>
                </c:pt>
                <c:pt idx="7524">
                  <c:v>4.9330019144053736</c:v>
                </c:pt>
                <c:pt idx="7525">
                  <c:v>4.9322912010882547</c:v>
                </c:pt>
                <c:pt idx="7526">
                  <c:v>4.931580641352177</c:v>
                </c:pt>
                <c:pt idx="7527">
                  <c:v>4.9308702351528861</c:v>
                </c:pt>
                <c:pt idx="7528">
                  <c:v>4.9301599824461517</c:v>
                </c:pt>
                <c:pt idx="7529">
                  <c:v>4.9294498831877638</c:v>
                </c:pt>
                <c:pt idx="7530">
                  <c:v>4.9287399373335203</c:v>
                </c:pt>
                <c:pt idx="7531">
                  <c:v>4.9280301448392354</c:v>
                </c:pt>
                <c:pt idx="7532">
                  <c:v>4.9273205056607399</c:v>
                </c:pt>
                <c:pt idx="7533">
                  <c:v>4.9266110197538868</c:v>
                </c:pt>
                <c:pt idx="7534">
                  <c:v>4.9259016870745373</c:v>
                </c:pt>
                <c:pt idx="7535">
                  <c:v>4.9251925075785685</c:v>
                </c:pt>
                <c:pt idx="7536">
                  <c:v>4.9244834812218823</c:v>
                </c:pt>
                <c:pt idx="7537">
                  <c:v>4.9237746079603841</c:v>
                </c:pt>
                <c:pt idx="7538">
                  <c:v>4.9230658877500089</c:v>
                </c:pt>
                <c:pt idx="7539">
                  <c:v>4.9223573205466913</c:v>
                </c:pt>
                <c:pt idx="7540">
                  <c:v>4.9216489063063964</c:v>
                </c:pt>
                <c:pt idx="7541">
                  <c:v>4.9209406449850945</c:v>
                </c:pt>
                <c:pt idx="7542">
                  <c:v>4.9202325365387818</c:v>
                </c:pt>
                <c:pt idx="7543">
                  <c:v>4.9195245809234631</c:v>
                </c:pt>
                <c:pt idx="7544">
                  <c:v>4.9188167780951577</c:v>
                </c:pt>
                <c:pt idx="7545">
                  <c:v>4.9181091280099087</c:v>
                </c:pt>
                <c:pt idx="7546">
                  <c:v>4.9174016306237673</c:v>
                </c:pt>
                <c:pt idx="7547">
                  <c:v>4.9166942858928051</c:v>
                </c:pt>
                <c:pt idx="7548">
                  <c:v>4.9159870937731034</c:v>
                </c:pt>
                <c:pt idx="7549">
                  <c:v>4.9152800542207684</c:v>
                </c:pt>
                <c:pt idx="7550">
                  <c:v>4.9145731671919188</c:v>
                </c:pt>
                <c:pt idx="7551">
                  <c:v>4.9138664326426822</c:v>
                </c:pt>
                <c:pt idx="7552">
                  <c:v>4.9131598505292118</c:v>
                </c:pt>
                <c:pt idx="7553">
                  <c:v>4.9124534208076689</c:v>
                </c:pt>
                <c:pt idx="7554">
                  <c:v>4.9117471434342388</c:v>
                </c:pt>
                <c:pt idx="7555">
                  <c:v>4.9110410183651103</c:v>
                </c:pt>
                <c:pt idx="7556">
                  <c:v>4.9103350455564998</c:v>
                </c:pt>
                <c:pt idx="7557">
                  <c:v>4.9096292249646378</c:v>
                </c:pt>
                <c:pt idx="7558">
                  <c:v>4.9089235565457621</c:v>
                </c:pt>
                <c:pt idx="7559">
                  <c:v>4.9082180402561351</c:v>
                </c:pt>
                <c:pt idx="7560">
                  <c:v>4.9075126760520273</c:v>
                </c:pt>
                <c:pt idx="7561">
                  <c:v>4.9068074638897343</c:v>
                </c:pt>
                <c:pt idx="7562">
                  <c:v>4.9061024037255612</c:v>
                </c:pt>
                <c:pt idx="7563">
                  <c:v>4.9053974955158264</c:v>
                </c:pt>
                <c:pt idx="7564">
                  <c:v>4.9046927392168715</c:v>
                </c:pt>
                <c:pt idx="7565">
                  <c:v>4.9039881347850462</c:v>
                </c:pt>
                <c:pt idx="7566">
                  <c:v>4.9032836821767258</c:v>
                </c:pt>
                <c:pt idx="7567">
                  <c:v>4.9025793813482856</c:v>
                </c:pt>
                <c:pt idx="7568">
                  <c:v>4.901875232256133</c:v>
                </c:pt>
                <c:pt idx="7569">
                  <c:v>4.9011712348566787</c:v>
                </c:pt>
                <c:pt idx="7570">
                  <c:v>4.9004673891063595</c:v>
                </c:pt>
                <c:pt idx="7571">
                  <c:v>4.8997636949616208</c:v>
                </c:pt>
                <c:pt idx="7572">
                  <c:v>4.8990601523789215</c:v>
                </c:pt>
                <c:pt idx="7573">
                  <c:v>4.8983567613147461</c:v>
                </c:pt>
                <c:pt idx="7574">
                  <c:v>4.8976535217255854</c:v>
                </c:pt>
                <c:pt idx="7575">
                  <c:v>4.896950433567949</c:v>
                </c:pt>
                <c:pt idx="7576">
                  <c:v>4.8962474967983622</c:v>
                </c:pt>
                <c:pt idx="7577">
                  <c:v>4.8955447113733639</c:v>
                </c:pt>
                <c:pt idx="7578">
                  <c:v>4.8948420772495185</c:v>
                </c:pt>
                <c:pt idx="7579">
                  <c:v>4.8941395943833887</c:v>
                </c:pt>
                <c:pt idx="7580">
                  <c:v>4.8934372627315668</c:v>
                </c:pt>
                <c:pt idx="7581">
                  <c:v>4.8927350822506543</c:v>
                </c:pt>
                <c:pt idx="7582">
                  <c:v>4.8920330528972746</c:v>
                </c:pt>
                <c:pt idx="7583">
                  <c:v>4.8913311746280534</c:v>
                </c:pt>
                <c:pt idx="7584">
                  <c:v>4.8906294473996459</c:v>
                </c:pt>
                <c:pt idx="7585">
                  <c:v>4.8899278711687186</c:v>
                </c:pt>
                <c:pt idx="7586">
                  <c:v>4.8892264458919517</c:v>
                </c:pt>
                <c:pt idx="7587">
                  <c:v>4.8885251715260409</c:v>
                </c:pt>
                <c:pt idx="7588">
                  <c:v>4.8878240480276967</c:v>
                </c:pt>
                <c:pt idx="7589">
                  <c:v>4.8871230753536494</c:v>
                </c:pt>
                <c:pt idx="7590">
                  <c:v>4.8864222534606414</c:v>
                </c:pt>
                <c:pt idx="7591">
                  <c:v>4.885721582305429</c:v>
                </c:pt>
                <c:pt idx="7592">
                  <c:v>4.8850210618447898</c:v>
                </c:pt>
                <c:pt idx="7593">
                  <c:v>4.8843206920355096</c:v>
                </c:pt>
                <c:pt idx="7594">
                  <c:v>4.8836204728343997</c:v>
                </c:pt>
                <c:pt idx="7595">
                  <c:v>4.8829204041982726</c:v>
                </c:pt>
                <c:pt idx="7596">
                  <c:v>4.8822204860839689</c:v>
                </c:pt>
                <c:pt idx="7597">
                  <c:v>4.8815207184483391</c:v>
                </c:pt>
                <c:pt idx="7598">
                  <c:v>4.8808211012482516</c:v>
                </c:pt>
                <c:pt idx="7599">
                  <c:v>4.880121634440588</c:v>
                </c:pt>
                <c:pt idx="7600">
                  <c:v>4.8794223179822431</c:v>
                </c:pt>
                <c:pt idx="7601">
                  <c:v>4.8787231518301351</c:v>
                </c:pt>
                <c:pt idx="7602">
                  <c:v>4.8780241359411898</c:v>
                </c:pt>
                <c:pt idx="7603">
                  <c:v>4.8773252702723529</c:v>
                </c:pt>
                <c:pt idx="7604">
                  <c:v>4.8766265547805805</c:v>
                </c:pt>
                <c:pt idx="7605">
                  <c:v>4.8759279894228502</c:v>
                </c:pt>
                <c:pt idx="7606">
                  <c:v>4.8752295741561573</c:v>
                </c:pt>
                <c:pt idx="7607">
                  <c:v>4.8745313089374962</c:v>
                </c:pt>
                <c:pt idx="7608">
                  <c:v>4.8738331937238986</c:v>
                </c:pt>
                <c:pt idx="7609">
                  <c:v>4.8731352284723934</c:v>
                </c:pt>
                <c:pt idx="7610">
                  <c:v>4.872437413140041</c:v>
                </c:pt>
                <c:pt idx="7611">
                  <c:v>4.8717397476838986</c:v>
                </c:pt>
                <c:pt idx="7612">
                  <c:v>4.8710422320610549</c:v>
                </c:pt>
                <c:pt idx="7613">
                  <c:v>4.8703448662286091</c:v>
                </c:pt>
                <c:pt idx="7614">
                  <c:v>4.8696476501436718</c:v>
                </c:pt>
                <c:pt idx="7615">
                  <c:v>4.8689505837633735</c:v>
                </c:pt>
                <c:pt idx="7616">
                  <c:v>4.8682536670448542</c:v>
                </c:pt>
                <c:pt idx="7617">
                  <c:v>4.8675568999452796</c:v>
                </c:pt>
                <c:pt idx="7618">
                  <c:v>4.866860282421821</c:v>
                </c:pt>
                <c:pt idx="7619">
                  <c:v>4.8661638144316655</c:v>
                </c:pt>
                <c:pt idx="7620">
                  <c:v>4.8654674959320241</c:v>
                </c:pt>
                <c:pt idx="7621">
                  <c:v>4.8647713268801134</c:v>
                </c:pt>
                <c:pt idx="7622">
                  <c:v>4.8640753072331755</c:v>
                </c:pt>
                <c:pt idx="7623">
                  <c:v>4.8633794369484535</c:v>
                </c:pt>
                <c:pt idx="7624">
                  <c:v>4.862683715983219</c:v>
                </c:pt>
                <c:pt idx="7625">
                  <c:v>4.8619881442947515</c:v>
                </c:pt>
                <c:pt idx="7626">
                  <c:v>4.8612927218403499</c:v>
                </c:pt>
                <c:pt idx="7627">
                  <c:v>4.8605974485773267</c:v>
                </c:pt>
                <c:pt idx="7628">
                  <c:v>4.8599023244630066</c:v>
                </c:pt>
                <c:pt idx="7629">
                  <c:v>4.8592073494547376</c:v>
                </c:pt>
                <c:pt idx="7630">
                  <c:v>4.8585125235098738</c:v>
                </c:pt>
                <c:pt idx="7631">
                  <c:v>4.8578178465857906</c:v>
                </c:pt>
                <c:pt idx="7632">
                  <c:v>4.8571233186398723</c:v>
                </c:pt>
                <c:pt idx="7633">
                  <c:v>4.8564289396295308</c:v>
                </c:pt>
                <c:pt idx="7634">
                  <c:v>4.8557347095121788</c:v>
                </c:pt>
                <c:pt idx="7635">
                  <c:v>4.8550406282452512</c:v>
                </c:pt>
                <c:pt idx="7636">
                  <c:v>4.8543466957861998</c:v>
                </c:pt>
                <c:pt idx="7637">
                  <c:v>4.8536529120924898</c:v>
                </c:pt>
                <c:pt idx="7638">
                  <c:v>4.8529592771215997</c:v>
                </c:pt>
                <c:pt idx="7639">
                  <c:v>4.8522657908310221</c:v>
                </c:pt>
                <c:pt idx="7640">
                  <c:v>4.85157245317827</c:v>
                </c:pt>
                <c:pt idx="7641">
                  <c:v>4.85087926412087</c:v>
                </c:pt>
                <c:pt idx="7642">
                  <c:v>4.8501862236163626</c:v>
                </c:pt>
                <c:pt idx="7643">
                  <c:v>4.8494933316223019</c:v>
                </c:pt>
                <c:pt idx="7644">
                  <c:v>4.8488005880962577</c:v>
                </c:pt>
                <c:pt idx="7645">
                  <c:v>4.8481079929958195</c:v>
                </c:pt>
                <c:pt idx="7646">
                  <c:v>4.8474155462785866</c:v>
                </c:pt>
                <c:pt idx="7647">
                  <c:v>4.8467232479021742</c:v>
                </c:pt>
                <c:pt idx="7648">
                  <c:v>4.846031097824218</c:v>
                </c:pt>
                <c:pt idx="7649">
                  <c:v>4.8453390960023617</c:v>
                </c:pt>
                <c:pt idx="7650">
                  <c:v>4.8446472423942666</c:v>
                </c:pt>
                <c:pt idx="7651">
                  <c:v>4.8439555369576084</c:v>
                </c:pt>
                <c:pt idx="7652">
                  <c:v>4.8432639796500832</c:v>
                </c:pt>
                <c:pt idx="7653">
                  <c:v>4.8425725704293967</c:v>
                </c:pt>
                <c:pt idx="7654">
                  <c:v>4.8418813092532691</c:v>
                </c:pt>
                <c:pt idx="7655">
                  <c:v>4.8411901960794399</c:v>
                </c:pt>
                <c:pt idx="7656">
                  <c:v>4.8404992308656576</c:v>
                </c:pt>
                <c:pt idx="7657">
                  <c:v>4.8398084135696982</c:v>
                </c:pt>
                <c:pt idx="7658">
                  <c:v>4.839117744149334</c:v>
                </c:pt>
                <c:pt idx="7659">
                  <c:v>4.8384272225623679</c:v>
                </c:pt>
                <c:pt idx="7660">
                  <c:v>4.8377368487666113</c:v>
                </c:pt>
                <c:pt idx="7661">
                  <c:v>4.8370466227198934</c:v>
                </c:pt>
                <c:pt idx="7662">
                  <c:v>4.836356544380056</c:v>
                </c:pt>
                <c:pt idx="7663">
                  <c:v>4.8356666137049551</c:v>
                </c:pt>
                <c:pt idx="7664">
                  <c:v>4.834976830652467</c:v>
                </c:pt>
                <c:pt idx="7665">
                  <c:v>4.834287195180476</c:v>
                </c:pt>
                <c:pt idx="7666">
                  <c:v>4.8335977072468879</c:v>
                </c:pt>
                <c:pt idx="7667">
                  <c:v>4.8329083668096153</c:v>
                </c:pt>
                <c:pt idx="7668">
                  <c:v>4.832219173826596</c:v>
                </c:pt>
                <c:pt idx="7669">
                  <c:v>4.831530128255781</c:v>
                </c:pt>
                <c:pt idx="7670">
                  <c:v>4.8308412300551238</c:v>
                </c:pt>
                <c:pt idx="7671">
                  <c:v>4.8301524791826083</c:v>
                </c:pt>
                <c:pt idx="7672">
                  <c:v>4.8294638755962245</c:v>
                </c:pt>
                <c:pt idx="7673">
                  <c:v>4.8287754192539856</c:v>
                </c:pt>
                <c:pt idx="7674">
                  <c:v>4.8280871101139065</c:v>
                </c:pt>
                <c:pt idx="7675">
                  <c:v>4.8273989481340287</c:v>
                </c:pt>
                <c:pt idx="7676">
                  <c:v>4.8267109332724063</c:v>
                </c:pt>
                <c:pt idx="7677">
                  <c:v>4.8260230654871066</c:v>
                </c:pt>
                <c:pt idx="7678">
                  <c:v>4.8253353447362093</c:v>
                </c:pt>
                <c:pt idx="7679">
                  <c:v>4.8246477709778102</c:v>
                </c:pt>
                <c:pt idx="7680">
                  <c:v>4.8239603441700289</c:v>
                </c:pt>
                <c:pt idx="7681">
                  <c:v>4.8232730642709871</c:v>
                </c:pt>
                <c:pt idx="7682">
                  <c:v>4.8225859312388275</c:v>
                </c:pt>
                <c:pt idx="7683">
                  <c:v>4.8218989450317098</c:v>
                </c:pt>
                <c:pt idx="7684">
                  <c:v>4.8212121056078017</c:v>
                </c:pt>
                <c:pt idx="7685">
                  <c:v>4.8205254129252975</c:v>
                </c:pt>
                <c:pt idx="7686">
                  <c:v>4.8198388669423897</c:v>
                </c:pt>
                <c:pt idx="7687">
                  <c:v>4.8191524676172994</c:v>
                </c:pt>
                <c:pt idx="7688">
                  <c:v>4.8184662149082591</c:v>
                </c:pt>
                <c:pt idx="7689">
                  <c:v>4.8177801087735146</c:v>
                </c:pt>
                <c:pt idx="7690">
                  <c:v>4.8170941491713268</c:v>
                </c:pt>
                <c:pt idx="7691">
                  <c:v>4.8164083360599701</c:v>
                </c:pt>
                <c:pt idx="7692">
                  <c:v>4.8157226693977391</c:v>
                </c:pt>
                <c:pt idx="7693">
                  <c:v>4.8150371491429373</c:v>
                </c:pt>
                <c:pt idx="7694">
                  <c:v>4.8143517752538862</c:v>
                </c:pt>
                <c:pt idx="7695">
                  <c:v>4.8136665476889178</c:v>
                </c:pt>
                <c:pt idx="7696">
                  <c:v>4.8129814664063852</c:v>
                </c:pt>
                <c:pt idx="7697">
                  <c:v>4.8122965313646588</c:v>
                </c:pt>
                <c:pt idx="7698">
                  <c:v>4.8116117425221088</c:v>
                </c:pt>
                <c:pt idx="7699">
                  <c:v>4.8109270998371363</c:v>
                </c:pt>
                <c:pt idx="7700">
                  <c:v>4.8102426032681471</c:v>
                </c:pt>
                <c:pt idx="7701">
                  <c:v>4.809558252773571</c:v>
                </c:pt>
                <c:pt idx="7702">
                  <c:v>4.8088740483118411</c:v>
                </c:pt>
                <c:pt idx="7703">
                  <c:v>4.808189989841412</c:v>
                </c:pt>
                <c:pt idx="7704">
                  <c:v>4.807506077320757</c:v>
                </c:pt>
                <c:pt idx="7705">
                  <c:v>4.8068223107083563</c:v>
                </c:pt>
                <c:pt idx="7706">
                  <c:v>4.806138689962709</c:v>
                </c:pt>
                <c:pt idx="7707">
                  <c:v>4.8054552150423246</c:v>
                </c:pt>
                <c:pt idx="7708">
                  <c:v>4.8047718859057369</c:v>
                </c:pt>
                <c:pt idx="7709">
                  <c:v>4.8040887025114838</c:v>
                </c:pt>
                <c:pt idx="7710">
                  <c:v>4.803405664818122</c:v>
                </c:pt>
                <c:pt idx="7711">
                  <c:v>4.8027227727842279</c:v>
                </c:pt>
                <c:pt idx="7712">
                  <c:v>4.802040026368382</c:v>
                </c:pt>
                <c:pt idx="7713">
                  <c:v>4.8013574255291944</c:v>
                </c:pt>
                <c:pt idx="7714">
                  <c:v>4.8006749702252707</c:v>
                </c:pt>
                <c:pt idx="7715">
                  <c:v>4.7999926604152501</c:v>
                </c:pt>
                <c:pt idx="7716">
                  <c:v>4.799310496057771</c:v>
                </c:pt>
                <c:pt idx="7717">
                  <c:v>4.7986284771115004</c:v>
                </c:pt>
                <c:pt idx="7718">
                  <c:v>4.7979466035351104</c:v>
                </c:pt>
                <c:pt idx="7719">
                  <c:v>4.7972648752872882</c:v>
                </c:pt>
                <c:pt idx="7720">
                  <c:v>4.7965832923267406</c:v>
                </c:pt>
                <c:pt idx="7721">
                  <c:v>4.7959018546121861</c:v>
                </c:pt>
                <c:pt idx="7722">
                  <c:v>4.795220562102358</c:v>
                </c:pt>
                <c:pt idx="7723">
                  <c:v>4.7945394147560023</c:v>
                </c:pt>
                <c:pt idx="7724">
                  <c:v>4.7938584125318844</c:v>
                </c:pt>
                <c:pt idx="7725">
                  <c:v>4.7931775553887848</c:v>
                </c:pt>
                <c:pt idx="7726">
                  <c:v>4.7924968432854875</c:v>
                </c:pt>
                <c:pt idx="7727">
                  <c:v>4.7918162761808061</c:v>
                </c:pt>
                <c:pt idx="7728">
                  <c:v>4.7911358540335582</c:v>
                </c:pt>
                <c:pt idx="7729">
                  <c:v>4.790455576802584</c:v>
                </c:pt>
                <c:pt idx="7730">
                  <c:v>4.789775444446728</c:v>
                </c:pt>
                <c:pt idx="7731">
                  <c:v>4.7890954569248594</c:v>
                </c:pt>
                <c:pt idx="7732">
                  <c:v>4.7884156141958574</c:v>
                </c:pt>
                <c:pt idx="7733">
                  <c:v>4.787735916218617</c:v>
                </c:pt>
                <c:pt idx="7734">
                  <c:v>4.787056362952046</c:v>
                </c:pt>
                <c:pt idx="7735">
                  <c:v>4.7863769543550676</c:v>
                </c:pt>
                <c:pt idx="7736">
                  <c:v>4.7856976903866197</c:v>
                </c:pt>
                <c:pt idx="7737">
                  <c:v>4.7850185710056587</c:v>
                </c:pt>
                <c:pt idx="7738">
                  <c:v>4.7843395961711455</c:v>
                </c:pt>
                <c:pt idx="7739">
                  <c:v>4.7836607658420673</c:v>
                </c:pt>
                <c:pt idx="7740">
                  <c:v>4.7829820799774172</c:v>
                </c:pt>
                <c:pt idx="7741">
                  <c:v>4.7823035385362109</c:v>
                </c:pt>
                <c:pt idx="7742">
                  <c:v>4.7816251414774671</c:v>
                </c:pt>
                <c:pt idx="7743">
                  <c:v>4.7809468887602309</c:v>
                </c:pt>
                <c:pt idx="7744">
                  <c:v>4.780268780343552</c:v>
                </c:pt>
                <c:pt idx="7745">
                  <c:v>4.7795908161865039</c:v>
                </c:pt>
                <c:pt idx="7746">
                  <c:v>4.7789129962481693</c:v>
                </c:pt>
                <c:pt idx="7747">
                  <c:v>4.7782353204876431</c:v>
                </c:pt>
                <c:pt idx="7748">
                  <c:v>4.7775577888640415</c:v>
                </c:pt>
                <c:pt idx="7749">
                  <c:v>4.7768804013364905</c:v>
                </c:pt>
                <c:pt idx="7750">
                  <c:v>4.7762031578641313</c:v>
                </c:pt>
                <c:pt idx="7751">
                  <c:v>4.7755260584061174</c:v>
                </c:pt>
                <c:pt idx="7752">
                  <c:v>4.774849102921622</c:v>
                </c:pt>
                <c:pt idx="7753">
                  <c:v>4.7741722913698332</c:v>
                </c:pt>
                <c:pt idx="7754">
                  <c:v>4.7734956237099428</c:v>
                </c:pt>
                <c:pt idx="7755">
                  <c:v>4.772819099901171</c:v>
                </c:pt>
                <c:pt idx="7756">
                  <c:v>4.7721427199027406</c:v>
                </c:pt>
                <c:pt idx="7757">
                  <c:v>4.771466483673902</c:v>
                </c:pt>
                <c:pt idx="7758">
                  <c:v>4.7707903911739038</c:v>
                </c:pt>
                <c:pt idx="7759">
                  <c:v>4.7701144423620212</c:v>
                </c:pt>
                <c:pt idx="7760">
                  <c:v>4.7694386371975428</c:v>
                </c:pt>
                <c:pt idx="7761">
                  <c:v>4.7687629756397669</c:v>
                </c:pt>
                <c:pt idx="7762">
                  <c:v>4.7680874576480097</c:v>
                </c:pt>
                <c:pt idx="7763">
                  <c:v>4.7674120831815952</c:v>
                </c:pt>
                <c:pt idx="7764">
                  <c:v>4.7667368521998732</c:v>
                </c:pt>
                <c:pt idx="7765">
                  <c:v>4.7660617646621999</c:v>
                </c:pt>
                <c:pt idx="7766">
                  <c:v>4.7653868205279446</c:v>
                </c:pt>
                <c:pt idx="7767">
                  <c:v>4.7647120197564981</c:v>
                </c:pt>
                <c:pt idx="7768">
                  <c:v>4.7640373623072598</c:v>
                </c:pt>
                <c:pt idx="7769">
                  <c:v>4.7633628481396491</c:v>
                </c:pt>
                <c:pt idx="7770">
                  <c:v>4.7626884772130884</c:v>
                </c:pt>
                <c:pt idx="7771">
                  <c:v>4.762014249487029</c:v>
                </c:pt>
                <c:pt idx="7772">
                  <c:v>4.7613401649209246</c:v>
                </c:pt>
                <c:pt idx="7773">
                  <c:v>4.7606662234742521</c:v>
                </c:pt>
                <c:pt idx="7774">
                  <c:v>4.7599924251064971</c:v>
                </c:pt>
                <c:pt idx="7775">
                  <c:v>4.7593187697771588</c:v>
                </c:pt>
                <c:pt idx="7776">
                  <c:v>4.7586452574457585</c:v>
                </c:pt>
                <c:pt idx="7777">
                  <c:v>4.7579718880718236</c:v>
                </c:pt>
                <c:pt idx="7778">
                  <c:v>4.7572986616148976</c:v>
                </c:pt>
                <c:pt idx="7779">
                  <c:v>4.7566255780345399</c:v>
                </c:pt>
                <c:pt idx="7780">
                  <c:v>4.7559526372903269</c:v>
                </c:pt>
                <c:pt idx="7781">
                  <c:v>4.7552798393418421</c:v>
                </c:pt>
                <c:pt idx="7782">
                  <c:v>4.7546071841486883</c:v>
                </c:pt>
                <c:pt idx="7783">
                  <c:v>4.7539346716704838</c:v>
                </c:pt>
                <c:pt idx="7784">
                  <c:v>4.7532623018668554</c:v>
                </c:pt>
                <c:pt idx="7785">
                  <c:v>4.7525900746974541</c:v>
                </c:pt>
                <c:pt idx="7786">
                  <c:v>4.7519179901219308</c:v>
                </c:pt>
                <c:pt idx="7787">
                  <c:v>4.7512460480999632</c:v>
                </c:pt>
                <c:pt idx="7788">
                  <c:v>4.7505742485912386</c:v>
                </c:pt>
                <c:pt idx="7789">
                  <c:v>4.7499025915554585</c:v>
                </c:pt>
                <c:pt idx="7790">
                  <c:v>4.7492310769523387</c:v>
                </c:pt>
                <c:pt idx="7791">
                  <c:v>4.7485597047416075</c:v>
                </c:pt>
                <c:pt idx="7792">
                  <c:v>4.7478884748830135</c:v>
                </c:pt>
                <c:pt idx="7793">
                  <c:v>4.7472173873363115</c:v>
                </c:pt>
                <c:pt idx="7794">
                  <c:v>4.7465464420612742</c:v>
                </c:pt>
                <c:pt idx="7795">
                  <c:v>4.7458756390176928</c:v>
                </c:pt>
                <c:pt idx="7796">
                  <c:v>4.7452049781653658</c:v>
                </c:pt>
                <c:pt idx="7797">
                  <c:v>4.7445344594641083</c:v>
                </c:pt>
                <c:pt idx="7798">
                  <c:v>4.7438640828737482</c:v>
                </c:pt>
                <c:pt idx="7799">
                  <c:v>4.7431938483541325</c:v>
                </c:pt>
                <c:pt idx="7800">
                  <c:v>4.7425237558651219</c:v>
                </c:pt>
                <c:pt idx="7801">
                  <c:v>4.7418538053665813</c:v>
                </c:pt>
                <c:pt idx="7802">
                  <c:v>4.7411839968184042</c:v>
                </c:pt>
                <c:pt idx="7803">
                  <c:v>4.7405143301804848</c:v>
                </c:pt>
                <c:pt idx="7804">
                  <c:v>4.7398448054127424</c:v>
                </c:pt>
                <c:pt idx="7805">
                  <c:v>4.7391754224751059</c:v>
                </c:pt>
                <c:pt idx="7806">
                  <c:v>4.7385061813275131</c:v>
                </c:pt>
                <c:pt idx="7807">
                  <c:v>4.7378370819299276</c:v>
                </c:pt>
                <c:pt idx="7808">
                  <c:v>4.7371681242423183</c:v>
                </c:pt>
                <c:pt idx="7809">
                  <c:v>4.7364993082246691</c:v>
                </c:pt>
                <c:pt idx="7810">
                  <c:v>4.7358306338369802</c:v>
                </c:pt>
                <c:pt idx="7811">
                  <c:v>4.7351621010392666</c:v>
                </c:pt>
                <c:pt idx="7812">
                  <c:v>4.7344937097915558</c:v>
                </c:pt>
                <c:pt idx="7813">
                  <c:v>4.7338254600538869</c:v>
                </c:pt>
                <c:pt idx="7814">
                  <c:v>4.7331573517863204</c:v>
                </c:pt>
                <c:pt idx="7815">
                  <c:v>4.7324893849489218</c:v>
                </c:pt>
                <c:pt idx="7816">
                  <c:v>4.731821559501781</c:v>
                </c:pt>
                <c:pt idx="7817">
                  <c:v>4.7311538754049893</c:v>
                </c:pt>
                <c:pt idx="7818">
                  <c:v>4.7304863326186641</c:v>
                </c:pt>
                <c:pt idx="7819">
                  <c:v>4.7298189311029279</c:v>
                </c:pt>
                <c:pt idx="7820">
                  <c:v>4.7291516708179255</c:v>
                </c:pt>
                <c:pt idx="7821">
                  <c:v>4.7284845517238097</c:v>
                </c:pt>
                <c:pt idx="7822">
                  <c:v>4.7278175737807464</c:v>
                </c:pt>
                <c:pt idx="7823">
                  <c:v>4.7271507369489232</c:v>
                </c:pt>
                <c:pt idx="7824">
                  <c:v>4.7264840411885318</c:v>
                </c:pt>
                <c:pt idx="7825">
                  <c:v>4.7258174864597864</c:v>
                </c:pt>
                <c:pt idx="7826">
                  <c:v>4.725151072722908</c:v>
                </c:pt>
                <c:pt idx="7827">
                  <c:v>4.7244847999381365</c:v>
                </c:pt>
                <c:pt idx="7828">
                  <c:v>4.7238186680657313</c:v>
                </c:pt>
                <c:pt idx="7829">
                  <c:v>4.7231526770659489</c:v>
                </c:pt>
                <c:pt idx="7830">
                  <c:v>4.7224868268990772</c:v>
                </c:pt>
                <c:pt idx="7831">
                  <c:v>4.7218211175254057</c:v>
                </c:pt>
                <c:pt idx="7832">
                  <c:v>4.7211555489052497</c:v>
                </c:pt>
                <c:pt idx="7833">
                  <c:v>4.7204901209989245</c:v>
                </c:pt>
                <c:pt idx="7834">
                  <c:v>4.7198248337667703</c:v>
                </c:pt>
                <c:pt idx="7835">
                  <c:v>4.7191596871691397</c:v>
                </c:pt>
                <c:pt idx="7836">
                  <c:v>4.718494681166395</c:v>
                </c:pt>
                <c:pt idx="7837">
                  <c:v>4.7178298157189156</c:v>
                </c:pt>
                <c:pt idx="7838">
                  <c:v>4.717165090787093</c:v>
                </c:pt>
                <c:pt idx="7839">
                  <c:v>4.716500506331335</c:v>
                </c:pt>
                <c:pt idx="7840">
                  <c:v>4.7158360623120616</c:v>
                </c:pt>
                <c:pt idx="7841">
                  <c:v>4.7151717586897046</c:v>
                </c:pt>
                <c:pt idx="7842">
                  <c:v>4.7145075954247178</c:v>
                </c:pt>
                <c:pt idx="7843">
                  <c:v>4.7138435724775585</c:v>
                </c:pt>
                <c:pt idx="7844">
                  <c:v>4.713179689808709</c:v>
                </c:pt>
                <c:pt idx="7845">
                  <c:v>4.71251594737865</c:v>
                </c:pt>
                <c:pt idx="7846">
                  <c:v>4.7118523451478929</c:v>
                </c:pt>
                <c:pt idx="7847">
                  <c:v>4.7111888830769519</c:v>
                </c:pt>
                <c:pt idx="7848">
                  <c:v>4.7105255611263619</c:v>
                </c:pt>
                <c:pt idx="7849">
                  <c:v>4.7098623792566672</c:v>
                </c:pt>
                <c:pt idx="7850">
                  <c:v>4.7091993374284256</c:v>
                </c:pt>
                <c:pt idx="7851">
                  <c:v>4.7085364356022126</c:v>
                </c:pt>
                <c:pt idx="7852">
                  <c:v>4.7078736737386162</c:v>
                </c:pt>
                <c:pt idx="7853">
                  <c:v>4.707211051798236</c:v>
                </c:pt>
                <c:pt idx="7854">
                  <c:v>4.7065485697416864</c:v>
                </c:pt>
                <c:pt idx="7855">
                  <c:v>4.7058862275295965</c:v>
                </c:pt>
                <c:pt idx="7856">
                  <c:v>4.7052240251226136</c:v>
                </c:pt>
                <c:pt idx="7857">
                  <c:v>4.7045619624813879</c:v>
                </c:pt>
                <c:pt idx="7858">
                  <c:v>4.7039000395665935</c:v>
                </c:pt>
                <c:pt idx="7859">
                  <c:v>4.7032382563389117</c:v>
                </c:pt>
                <c:pt idx="7860">
                  <c:v>4.7025766127590476</c:v>
                </c:pt>
                <c:pt idx="7861">
                  <c:v>4.7019151087877038</c:v>
                </c:pt>
                <c:pt idx="7862">
                  <c:v>4.7012537443856104</c:v>
                </c:pt>
                <c:pt idx="7863">
                  <c:v>4.7005925195135081</c:v>
                </c:pt>
                <c:pt idx="7864">
                  <c:v>4.6999314341321501</c:v>
                </c:pt>
                <c:pt idx="7865">
                  <c:v>4.6992704882023038</c:v>
                </c:pt>
                <c:pt idx="7866">
                  <c:v>4.6986096816847454</c:v>
                </c:pt>
                <c:pt idx="7867">
                  <c:v>4.6979490145402751</c:v>
                </c:pt>
                <c:pt idx="7868">
                  <c:v>4.6972884867297005</c:v>
                </c:pt>
                <c:pt idx="7869">
                  <c:v>4.6966280982138402</c:v>
                </c:pt>
                <c:pt idx="7870">
                  <c:v>4.6959678489535355</c:v>
                </c:pt>
                <c:pt idx="7871">
                  <c:v>4.6953077389096318</c:v>
                </c:pt>
                <c:pt idx="7872">
                  <c:v>4.6946477680429979</c:v>
                </c:pt>
                <c:pt idx="7873">
                  <c:v>4.6939879363145041</c:v>
                </c:pt>
                <c:pt idx="7874">
                  <c:v>4.6933282436850474</c:v>
                </c:pt>
                <c:pt idx="7875">
                  <c:v>4.6926686901155277</c:v>
                </c:pt>
                <c:pt idx="7876">
                  <c:v>4.6920092755668694</c:v>
                </c:pt>
                <c:pt idx="7877">
                  <c:v>4.6913499999999999</c:v>
                </c:pt>
                <c:pt idx="7878">
                  <c:v>4.6906908633758668</c:v>
                </c:pt>
                <c:pt idx="7879">
                  <c:v>4.6900318656554312</c:v>
                </c:pt>
                <c:pt idx="7880">
                  <c:v>4.6893730067996646</c:v>
                </c:pt>
                <c:pt idx="7881">
                  <c:v>4.6887142867695566</c:v>
                </c:pt>
                <c:pt idx="7882">
                  <c:v>4.6880557055261027</c:v>
                </c:pt>
                <c:pt idx="7883">
                  <c:v>4.6873972630303209</c:v>
                </c:pt>
                <c:pt idx="7884">
                  <c:v>4.686738959243244</c:v>
                </c:pt>
                <c:pt idx="7885">
                  <c:v>4.6860807941259051</c:v>
                </c:pt>
                <c:pt idx="7886">
                  <c:v>4.6854227676393663</c:v>
                </c:pt>
                <c:pt idx="7887">
                  <c:v>4.6847648797446926</c:v>
                </c:pt>
                <c:pt idx="7888">
                  <c:v>4.6841071304029729</c:v>
                </c:pt>
                <c:pt idx="7889">
                  <c:v>4.6834495195752961</c:v>
                </c:pt>
                <c:pt idx="7890">
                  <c:v>4.682792047222776</c:v>
                </c:pt>
                <c:pt idx="7891">
                  <c:v>4.6821347133065379</c:v>
                </c:pt>
                <c:pt idx="7892">
                  <c:v>4.6814775177877186</c:v>
                </c:pt>
                <c:pt idx="7893">
                  <c:v>4.6808204606274675</c:v>
                </c:pt>
                <c:pt idx="7894">
                  <c:v>4.6801635417869498</c:v>
                </c:pt>
                <c:pt idx="7895">
                  <c:v>4.679506761227346</c:v>
                </c:pt>
                <c:pt idx="7896">
                  <c:v>4.6788501189098479</c:v>
                </c:pt>
                <c:pt idx="7897">
                  <c:v>4.6781936147956573</c:v>
                </c:pt>
                <c:pt idx="7898">
                  <c:v>4.6775372488459972</c:v>
                </c:pt>
                <c:pt idx="7899">
                  <c:v>4.6768810210220977</c:v>
                </c:pt>
                <c:pt idx="7900">
                  <c:v>4.6762249312852111</c:v>
                </c:pt>
                <c:pt idx="7901">
                  <c:v>4.6755689795965898</c:v>
                </c:pt>
                <c:pt idx="7902">
                  <c:v>4.6749131659175118</c:v>
                </c:pt>
                <c:pt idx="7903">
                  <c:v>4.6742574902092624</c:v>
                </c:pt>
                <c:pt idx="7904">
                  <c:v>4.6736019524331454</c:v>
                </c:pt>
                <c:pt idx="7905">
                  <c:v>4.6729465525504716</c:v>
                </c:pt>
                <c:pt idx="7906">
                  <c:v>4.67229129052257</c:v>
                </c:pt>
                <c:pt idx="7907">
                  <c:v>4.6716361663107833</c:v>
                </c:pt>
                <c:pt idx="7908">
                  <c:v>4.670981179876466</c:v>
                </c:pt>
                <c:pt idx="7909">
                  <c:v>4.6703263311809859</c:v>
                </c:pt>
                <c:pt idx="7910">
                  <c:v>4.6696716201857233</c:v>
                </c:pt>
                <c:pt idx="7911">
                  <c:v>4.6690170468520771</c:v>
                </c:pt>
                <c:pt idx="7912">
                  <c:v>4.6683626111414576</c:v>
                </c:pt>
                <c:pt idx="7913">
                  <c:v>4.6677083130152814</c:v>
                </c:pt>
                <c:pt idx="7914">
                  <c:v>4.667054152434992</c:v>
                </c:pt>
                <c:pt idx="7915">
                  <c:v>4.6664001293620316</c:v>
                </c:pt>
                <c:pt idx="7916">
                  <c:v>4.6657462437578721</c:v>
                </c:pt>
                <c:pt idx="7917">
                  <c:v>4.6650924955839814</c:v>
                </c:pt>
                <c:pt idx="7918">
                  <c:v>4.6644388848018545</c:v>
                </c:pt>
                <c:pt idx="7919">
                  <c:v>4.6637854113729968</c:v>
                </c:pt>
                <c:pt idx="7920">
                  <c:v>4.6631320752589209</c:v>
                </c:pt>
                <c:pt idx="7921">
                  <c:v>4.6624788764211607</c:v>
                </c:pt>
                <c:pt idx="7922">
                  <c:v>4.6618258148212561</c:v>
                </c:pt>
                <c:pt idx="7923">
                  <c:v>4.6611728904207714</c:v>
                </c:pt>
                <c:pt idx="7924">
                  <c:v>4.6605201031812724</c:v>
                </c:pt>
                <c:pt idx="7925">
                  <c:v>4.6598674530643445</c:v>
                </c:pt>
                <c:pt idx="7926">
                  <c:v>4.6592149400315872</c:v>
                </c:pt>
                <c:pt idx="7927">
                  <c:v>4.6585625640446091</c:v>
                </c:pt>
                <c:pt idx="7928">
                  <c:v>4.6579103250650409</c:v>
                </c:pt>
                <c:pt idx="7929">
                  <c:v>4.6572582230545123</c:v>
                </c:pt>
                <c:pt idx="7930">
                  <c:v>4.6566062579746816</c:v>
                </c:pt>
                <c:pt idx="7931">
                  <c:v>4.6559544297872106</c:v>
                </c:pt>
                <c:pt idx="7932">
                  <c:v>4.6553027384537806</c:v>
                </c:pt>
                <c:pt idx="7933">
                  <c:v>4.6546511839360818</c:v>
                </c:pt>
                <c:pt idx="7934">
                  <c:v>4.6539997661958168</c:v>
                </c:pt>
                <c:pt idx="7935">
                  <c:v>4.6533484851947096</c:v>
                </c:pt>
                <c:pt idx="7936">
                  <c:v>4.6526973408944894</c:v>
                </c:pt>
                <c:pt idx="7937">
                  <c:v>4.6520463332569033</c:v>
                </c:pt>
                <c:pt idx="7938">
                  <c:v>4.6513954622437064</c:v>
                </c:pt>
                <c:pt idx="7939">
                  <c:v>4.6507447278166749</c:v>
                </c:pt>
                <c:pt idx="7940">
                  <c:v>4.6500941299375942</c:v>
                </c:pt>
                <c:pt idx="7941">
                  <c:v>4.6494436685682583</c:v>
                </c:pt>
                <c:pt idx="7942">
                  <c:v>4.6487933436704871</c:v>
                </c:pt>
                <c:pt idx="7943">
                  <c:v>4.6481431552061014</c:v>
                </c:pt>
                <c:pt idx="7944">
                  <c:v>4.6474931031369424</c:v>
                </c:pt>
                <c:pt idx="7945">
                  <c:v>4.6468431874248592</c:v>
                </c:pt>
                <c:pt idx="7946">
                  <c:v>4.6461934080317198</c:v>
                </c:pt>
                <c:pt idx="7947">
                  <c:v>4.6455437649194042</c:v>
                </c:pt>
                <c:pt idx="7948">
                  <c:v>4.6448942580498054</c:v>
                </c:pt>
                <c:pt idx="7949">
                  <c:v>4.6442448873848257</c:v>
                </c:pt>
                <c:pt idx="7950">
                  <c:v>4.6435956528863862</c:v>
                </c:pt>
                <c:pt idx="7951">
                  <c:v>4.6429465545164188</c:v>
                </c:pt>
                <c:pt idx="7952">
                  <c:v>4.6422975922368694</c:v>
                </c:pt>
                <c:pt idx="7953">
                  <c:v>4.6416487660096957</c:v>
                </c:pt>
                <c:pt idx="7954">
                  <c:v>4.6410000757968719</c:v>
                </c:pt>
                <c:pt idx="7955">
                  <c:v>4.6403515215603841</c:v>
                </c:pt>
                <c:pt idx="7956">
                  <c:v>4.6397031032622289</c:v>
                </c:pt>
                <c:pt idx="7957">
                  <c:v>4.6390548208644153</c:v>
                </c:pt>
                <c:pt idx="7958">
                  <c:v>4.6384066743289765</c:v>
                </c:pt>
                <c:pt idx="7959">
                  <c:v>4.6377586636179453</c:v>
                </c:pt>
                <c:pt idx="7960">
                  <c:v>4.6371107886933736</c:v>
                </c:pt>
                <c:pt idx="7961">
                  <c:v>4.6364630495173289</c:v>
                </c:pt>
                <c:pt idx="7962">
                  <c:v>4.6358154460518879</c:v>
                </c:pt>
                <c:pt idx="7963">
                  <c:v>4.6351679782591457</c:v>
                </c:pt>
                <c:pt idx="7964">
                  <c:v>4.6345206461012012</c:v>
                </c:pt>
                <c:pt idx="7965">
                  <c:v>4.633873449540177</c:v>
                </c:pt>
                <c:pt idx="7966">
                  <c:v>4.6332263885382012</c:v>
                </c:pt>
                <c:pt idx="7967">
                  <c:v>4.6325794630574206</c:v>
                </c:pt>
                <c:pt idx="7968">
                  <c:v>4.6319326730599935</c:v>
                </c:pt>
                <c:pt idx="7969">
                  <c:v>4.6312860185080877</c:v>
                </c:pt>
                <c:pt idx="7970">
                  <c:v>4.6306394993638893</c:v>
                </c:pt>
                <c:pt idx="7971">
                  <c:v>4.6299931155895973</c:v>
                </c:pt>
                <c:pt idx="7972">
                  <c:v>4.6293468671474196</c:v>
                </c:pt>
                <c:pt idx="7973">
                  <c:v>4.6287007539995777</c:v>
                </c:pt>
                <c:pt idx="7974">
                  <c:v>4.6280547761083115</c:v>
                </c:pt>
                <c:pt idx="7975">
                  <c:v>4.6274089334358752</c:v>
                </c:pt>
                <c:pt idx="7976">
                  <c:v>4.6267632259445239</c:v>
                </c:pt>
                <c:pt idx="7977">
                  <c:v>4.6261176535965394</c:v>
                </c:pt>
                <c:pt idx="7978">
                  <c:v>4.6254722163542068</c:v>
                </c:pt>
                <c:pt idx="7979">
                  <c:v>4.6248269141798364</c:v>
                </c:pt>
                <c:pt idx="7980">
                  <c:v>4.6241817470357347</c:v>
                </c:pt>
                <c:pt idx="7981">
                  <c:v>4.623536714884235</c:v>
                </c:pt>
                <c:pt idx="7982">
                  <c:v>4.6228918176876812</c:v>
                </c:pt>
                <c:pt idx="7983">
                  <c:v>4.6222470554084278</c:v>
                </c:pt>
                <c:pt idx="7984">
                  <c:v>4.621602428008841</c:v>
                </c:pt>
                <c:pt idx="7985">
                  <c:v>4.620957935451302</c:v>
                </c:pt>
                <c:pt idx="7986">
                  <c:v>4.6203135776982078</c:v>
                </c:pt>
                <c:pt idx="7987">
                  <c:v>4.6196693547119665</c:v>
                </c:pt>
                <c:pt idx="7988">
                  <c:v>4.6190252664549938</c:v>
                </c:pt>
                <c:pt idx="7989">
                  <c:v>4.6183813128897313</c:v>
                </c:pt>
                <c:pt idx="7990">
                  <c:v>4.617737493978618</c:v>
                </c:pt>
                <c:pt idx="7991">
                  <c:v>4.6170938096841221</c:v>
                </c:pt>
                <c:pt idx="7992">
                  <c:v>4.6164502599687101</c:v>
                </c:pt>
                <c:pt idx="7993">
                  <c:v>4.6158068447948715</c:v>
                </c:pt>
                <c:pt idx="7994">
                  <c:v>4.615163564125103</c:v>
                </c:pt>
                <c:pt idx="7995">
                  <c:v>4.6145204179219217</c:v>
                </c:pt>
                <c:pt idx="7996">
                  <c:v>4.6138774061478482</c:v>
                </c:pt>
                <c:pt idx="7997">
                  <c:v>4.6132345287654219</c:v>
                </c:pt>
                <c:pt idx="7998">
                  <c:v>4.6125917857371972</c:v>
                </c:pt>
                <c:pt idx="7999">
                  <c:v>4.6119491770257364</c:v>
                </c:pt>
                <c:pt idx="8000">
                  <c:v>4.6113067025936179</c:v>
                </c:pt>
                <c:pt idx="8001">
                  <c:v>4.6106643624034307</c:v>
                </c:pt>
                <c:pt idx="8002">
                  <c:v>4.610022156417779</c:v>
                </c:pt>
                <c:pt idx="8003">
                  <c:v>4.6093800845992838</c:v>
                </c:pt>
                <c:pt idx="8004">
                  <c:v>4.608738146910567</c:v>
                </c:pt>
                <c:pt idx="8005">
                  <c:v>4.6080963433142781</c:v>
                </c:pt>
                <c:pt idx="8006">
                  <c:v>4.6074546737730682</c:v>
                </c:pt>
                <c:pt idx="8007">
                  <c:v>4.6068131382496116</c:v>
                </c:pt>
                <c:pt idx="8008">
                  <c:v>4.6061717367065826</c:v>
                </c:pt>
                <c:pt idx="8009">
                  <c:v>4.6055304691066796</c:v>
                </c:pt>
                <c:pt idx="8010">
                  <c:v>4.6048893354126124</c:v>
                </c:pt>
                <c:pt idx="8011">
                  <c:v>4.6042483355870996</c:v>
                </c:pt>
                <c:pt idx="8012">
                  <c:v>4.603607469592875</c:v>
                </c:pt>
                <c:pt idx="8013">
                  <c:v>4.6029667373926832</c:v>
                </c:pt>
                <c:pt idx="8014">
                  <c:v>4.6023261389492864</c:v>
                </c:pt>
                <c:pt idx="8015">
                  <c:v>4.6016856742254593</c:v>
                </c:pt>
                <c:pt idx="8016">
                  <c:v>4.60104534318398</c:v>
                </c:pt>
                <c:pt idx="8017">
                  <c:v>4.6004051457876542</c:v>
                </c:pt>
                <c:pt idx="8018">
                  <c:v>4.5997650819992879</c:v>
                </c:pt>
                <c:pt idx="8019">
                  <c:v>4.5991251517817124</c:v>
                </c:pt>
                <c:pt idx="8020">
                  <c:v>4.5984853550977567</c:v>
                </c:pt>
                <c:pt idx="8021">
                  <c:v>4.5978456919102761</c:v>
                </c:pt>
                <c:pt idx="8022">
                  <c:v>4.5972061621821299</c:v>
                </c:pt>
                <c:pt idx="8023">
                  <c:v>4.5965667658761991</c:v>
                </c:pt>
                <c:pt idx="8024">
                  <c:v>4.5959275029553694</c:v>
                </c:pt>
                <c:pt idx="8025">
                  <c:v>4.5952883733825418</c:v>
                </c:pt>
                <c:pt idx="8026">
                  <c:v>4.5946493771206338</c:v>
                </c:pt>
                <c:pt idx="8027">
                  <c:v>4.5940105141325702</c:v>
                </c:pt>
                <c:pt idx="8028">
                  <c:v>4.5933717843812936</c:v>
                </c:pt>
                <c:pt idx="8029">
                  <c:v>4.5927331878297544</c:v>
                </c:pt>
                <c:pt idx="8030">
                  <c:v>4.5920947244409218</c:v>
                </c:pt>
                <c:pt idx="8031">
                  <c:v>4.5914563941777757</c:v>
                </c:pt>
                <c:pt idx="8032">
                  <c:v>4.5908181970033048</c:v>
                </c:pt>
                <c:pt idx="8033">
                  <c:v>4.5901801328805147</c:v>
                </c:pt>
                <c:pt idx="8034">
                  <c:v>4.5895422017724234</c:v>
                </c:pt>
                <c:pt idx="8035">
                  <c:v>4.588904403642065</c:v>
                </c:pt>
                <c:pt idx="8036">
                  <c:v>4.588266738452476</c:v>
                </c:pt>
                <c:pt idx="8037">
                  <c:v>4.5876292061667163</c:v>
                </c:pt>
                <c:pt idx="8038">
                  <c:v>4.5869918067478554</c:v>
                </c:pt>
                <c:pt idx="8039">
                  <c:v>4.5863545401589754</c:v>
                </c:pt>
                <c:pt idx="8040">
                  <c:v>4.5857174063631705</c:v>
                </c:pt>
                <c:pt idx="8041">
                  <c:v>4.585080405323545</c:v>
                </c:pt>
                <c:pt idx="8042">
                  <c:v>4.5844435370032244</c:v>
                </c:pt>
                <c:pt idx="8043">
                  <c:v>4.5838068013653386</c:v>
                </c:pt>
                <c:pt idx="8044">
                  <c:v>4.5831701983730335</c:v>
                </c:pt>
                <c:pt idx="8045">
                  <c:v>4.5825337279894693</c:v>
                </c:pt>
                <c:pt idx="8046">
                  <c:v>4.5818973901778151</c:v>
                </c:pt>
                <c:pt idx="8047">
                  <c:v>4.5812611849012601</c:v>
                </c:pt>
                <c:pt idx="8048">
                  <c:v>4.5806251121229957</c:v>
                </c:pt>
                <c:pt idx="8049">
                  <c:v>4.5799891718062344</c:v>
                </c:pt>
                <c:pt idx="8050">
                  <c:v>4.5793533639141986</c:v>
                </c:pt>
                <c:pt idx="8051">
                  <c:v>4.5787176884101237</c:v>
                </c:pt>
                <c:pt idx="8052">
                  <c:v>4.578082145257258</c:v>
                </c:pt>
                <c:pt idx="8053">
                  <c:v>4.5774467344188601</c:v>
                </c:pt>
                <c:pt idx="8054">
                  <c:v>4.5768114558582074</c:v>
                </c:pt>
                <c:pt idx="8055">
                  <c:v>4.5761763095385843</c:v>
                </c:pt>
                <c:pt idx="8056">
                  <c:v>4.5755412954232888</c:v>
                </c:pt>
                <c:pt idx="8057">
                  <c:v>4.5749064134756328</c:v>
                </c:pt>
                <c:pt idx="8058">
                  <c:v>4.5742716636589433</c:v>
                </c:pt>
                <c:pt idx="8059">
                  <c:v>4.5736370459365583</c:v>
                </c:pt>
                <c:pt idx="8060">
                  <c:v>4.5730025602718216</c:v>
                </c:pt>
                <c:pt idx="8061">
                  <c:v>4.5723682066281031</c:v>
                </c:pt>
                <c:pt idx="8062">
                  <c:v>4.5717339849687724</c:v>
                </c:pt>
                <c:pt idx="8063">
                  <c:v>4.5710998952572242</c:v>
                </c:pt>
                <c:pt idx="8064">
                  <c:v>4.5704659374568521</c:v>
                </c:pt>
                <c:pt idx="8065">
                  <c:v>4.5698321115310714</c:v>
                </c:pt>
                <c:pt idx="8066">
                  <c:v>4.5691984174433129</c:v>
                </c:pt>
                <c:pt idx="8067">
                  <c:v>4.5685648551570113</c:v>
                </c:pt>
                <c:pt idx="8068">
                  <c:v>4.5679314246356189</c:v>
                </c:pt>
                <c:pt idx="8069">
                  <c:v>4.5672981258425986</c:v>
                </c:pt>
                <c:pt idx="8070">
                  <c:v>4.5666649587414305</c:v>
                </c:pt>
                <c:pt idx="8071">
                  <c:v>4.5660319232956015</c:v>
                </c:pt>
                <c:pt idx="8072">
                  <c:v>4.5653990194686136</c:v>
                </c:pt>
                <c:pt idx="8073">
                  <c:v>4.5647662472239841</c:v>
                </c:pt>
                <c:pt idx="8074">
                  <c:v>4.5641336065252371</c:v>
                </c:pt>
                <c:pt idx="8075">
                  <c:v>4.5635010973359176</c:v>
                </c:pt>
                <c:pt idx="8076">
                  <c:v>4.5628687196195719</c:v>
                </c:pt>
                <c:pt idx="8077">
                  <c:v>4.5622364733397696</c:v>
                </c:pt>
                <c:pt idx="8078">
                  <c:v>4.5616043584600865</c:v>
                </c:pt>
                <c:pt idx="8079">
                  <c:v>4.5609723749441153</c:v>
                </c:pt>
                <c:pt idx="8080">
                  <c:v>4.5603405227554594</c:v>
                </c:pt>
                <c:pt idx="8081">
                  <c:v>4.5597088018577301</c:v>
                </c:pt>
                <c:pt idx="8082">
                  <c:v>4.5590772122145617</c:v>
                </c:pt>
                <c:pt idx="8083">
                  <c:v>4.5584457537895933</c:v>
                </c:pt>
                <c:pt idx="8084">
                  <c:v>4.5578144265464759</c:v>
                </c:pt>
                <c:pt idx="8085">
                  <c:v>4.5571832304488771</c:v>
                </c:pt>
                <c:pt idx="8086">
                  <c:v>4.5565521654604764</c:v>
                </c:pt>
                <c:pt idx="8087">
                  <c:v>4.555921231544966</c:v>
                </c:pt>
                <c:pt idx="8088">
                  <c:v>4.5552904286660443</c:v>
                </c:pt>
                <c:pt idx="8089">
                  <c:v>4.5546597567874354</c:v>
                </c:pt>
                <c:pt idx="8090">
                  <c:v>4.5540292158728626</c:v>
                </c:pt>
                <c:pt idx="8091">
                  <c:v>4.553398805886073</c:v>
                </c:pt>
                <c:pt idx="8092">
                  <c:v>4.552768526790814</c:v>
                </c:pt>
                <c:pt idx="8093">
                  <c:v>4.5521383785508558</c:v>
                </c:pt>
                <c:pt idx="8094">
                  <c:v>4.5515083611299785</c:v>
                </c:pt>
                <c:pt idx="8095">
                  <c:v>4.5508784744919719</c:v>
                </c:pt>
                <c:pt idx="8096">
                  <c:v>4.550248718600642</c:v>
                </c:pt>
                <c:pt idx="8097">
                  <c:v>4.5496190934198024</c:v>
                </c:pt>
                <c:pt idx="8098">
                  <c:v>4.5489895989132858</c:v>
                </c:pt>
                <c:pt idx="8099">
                  <c:v>4.5483602350449326</c:v>
                </c:pt>
                <c:pt idx="8100">
                  <c:v>4.5477310017785957</c:v>
                </c:pt>
                <c:pt idx="8101">
                  <c:v>4.5471018990781449</c:v>
                </c:pt>
                <c:pt idx="8102">
                  <c:v>4.5464729269074571</c:v>
                </c:pt>
                <c:pt idx="8103">
                  <c:v>4.5458440852304252</c:v>
                </c:pt>
                <c:pt idx="8104">
                  <c:v>4.5452153740109518</c:v>
                </c:pt>
                <c:pt idx="8105">
                  <c:v>4.5445867932129564</c:v>
                </c:pt>
                <c:pt idx="8106">
                  <c:v>4.5439583428003667</c:v>
                </c:pt>
                <c:pt idx="8107">
                  <c:v>4.5433300227371216</c:v>
                </c:pt>
                <c:pt idx="8108">
                  <c:v>4.5427018329871807</c:v>
                </c:pt>
                <c:pt idx="8109">
                  <c:v>4.5420737735145051</c:v>
                </c:pt>
                <c:pt idx="8110">
                  <c:v>4.5414458442830794</c:v>
                </c:pt>
                <c:pt idx="8111">
                  <c:v>4.5408180452568914</c:v>
                </c:pt>
                <c:pt idx="8112">
                  <c:v>4.5401903763999476</c:v>
                </c:pt>
                <c:pt idx="8113">
                  <c:v>4.53956283767626</c:v>
                </c:pt>
                <c:pt idx="8114">
                  <c:v>4.5389354290498609</c:v>
                </c:pt>
                <c:pt idx="8115">
                  <c:v>4.5383081504847924</c:v>
                </c:pt>
                <c:pt idx="8116">
                  <c:v>4.5376810019451028</c:v>
                </c:pt>
                <c:pt idx="8117">
                  <c:v>4.5370539833948662</c:v>
                </c:pt>
                <c:pt idx="8118">
                  <c:v>4.5364270947981549</c:v>
                </c:pt>
                <c:pt idx="8119">
                  <c:v>4.5358003361190624</c:v>
                </c:pt>
                <c:pt idx="8120">
                  <c:v>4.5351737073216905</c:v>
                </c:pt>
                <c:pt idx="8121">
                  <c:v>4.5345472083701539</c:v>
                </c:pt>
                <c:pt idx="8122">
                  <c:v>4.5339208392285864</c:v>
                </c:pt>
                <c:pt idx="8123">
                  <c:v>4.5332945998611223</c:v>
                </c:pt>
                <c:pt idx="8124">
                  <c:v>4.5326684902319183</c:v>
                </c:pt>
                <c:pt idx="8125">
                  <c:v>4.5320425103051356</c:v>
                </c:pt>
                <c:pt idx="8126">
                  <c:v>4.5314166600449584</c:v>
                </c:pt>
                <c:pt idx="8127">
                  <c:v>4.530790939415569</c:v>
                </c:pt>
                <c:pt idx="8128">
                  <c:v>4.5301653483811739</c:v>
                </c:pt>
                <c:pt idx="8129">
                  <c:v>4.5295398869059884</c:v>
                </c:pt>
                <c:pt idx="8130">
                  <c:v>4.5289145549542376</c:v>
                </c:pt>
                <c:pt idx="8131">
                  <c:v>4.5282893524901615</c:v>
                </c:pt>
                <c:pt idx="8132">
                  <c:v>4.527664279478012</c:v>
                </c:pt>
                <c:pt idx="8133">
                  <c:v>4.527039335882054</c:v>
                </c:pt>
                <c:pt idx="8134">
                  <c:v>4.5264145216665632</c:v>
                </c:pt>
                <c:pt idx="8135">
                  <c:v>4.525789836795826</c:v>
                </c:pt>
                <c:pt idx="8136">
                  <c:v>4.5251652812341483</c:v>
                </c:pt>
                <c:pt idx="8137">
                  <c:v>4.5245408549458386</c:v>
                </c:pt>
                <c:pt idx="8138">
                  <c:v>4.5239165578952276</c:v>
                </c:pt>
                <c:pt idx="8139">
                  <c:v>4.5232923900466471</c:v>
                </c:pt>
                <c:pt idx="8140">
                  <c:v>4.5226683513644534</c:v>
                </c:pt>
                <c:pt idx="8141">
                  <c:v>4.5220444418130032</c:v>
                </c:pt>
                <c:pt idx="8142">
                  <c:v>4.5214206613566779</c:v>
                </c:pt>
                <c:pt idx="8143">
                  <c:v>4.5207970099598613</c:v>
                </c:pt>
                <c:pt idx="8144">
                  <c:v>4.5201734875869493</c:v>
                </c:pt>
                <c:pt idx="8145">
                  <c:v>4.5195500942023603</c:v>
                </c:pt>
                <c:pt idx="8146">
                  <c:v>4.5189268297705141</c:v>
                </c:pt>
                <c:pt idx="8147">
                  <c:v>4.5183036942558488</c:v>
                </c:pt>
                <c:pt idx="8148">
                  <c:v>4.5176806876228097</c:v>
                </c:pt>
                <c:pt idx="8149">
                  <c:v>4.5170578098358609</c:v>
                </c:pt>
                <c:pt idx="8150">
                  <c:v>4.5164350608594761</c:v>
                </c:pt>
                <c:pt idx="8151">
                  <c:v>4.515812440658137</c:v>
                </c:pt>
                <c:pt idx="8152">
                  <c:v>4.5151899491963432</c:v>
                </c:pt>
                <c:pt idx="8153">
                  <c:v>4.514567586438603</c:v>
                </c:pt>
                <c:pt idx="8154">
                  <c:v>4.5139453523494435</c:v>
                </c:pt>
                <c:pt idx="8155">
                  <c:v>4.5133232468933899</c:v>
                </c:pt>
                <c:pt idx="8156">
                  <c:v>4.5127012700349933</c:v>
                </c:pt>
                <c:pt idx="8157">
                  <c:v>4.5120794217388154</c:v>
                </c:pt>
                <c:pt idx="8158">
                  <c:v>4.511457701969424</c:v>
                </c:pt>
                <c:pt idx="8159">
                  <c:v>4.5108361106914012</c:v>
                </c:pt>
                <c:pt idx="8160">
                  <c:v>4.5102146478693426</c:v>
                </c:pt>
                <c:pt idx="8161">
                  <c:v>4.5095933134678567</c:v>
                </c:pt>
                <c:pt idx="8162">
                  <c:v>4.5089721074515632</c:v>
                </c:pt>
                <c:pt idx="8163">
                  <c:v>4.5083510297850911</c:v>
                </c:pt>
                <c:pt idx="8164">
                  <c:v>4.5077300804330891</c:v>
                </c:pt>
                <c:pt idx="8165">
                  <c:v>4.5071092593602087</c:v>
                </c:pt>
                <c:pt idx="8166">
                  <c:v>4.5064885665311225</c:v>
                </c:pt>
                <c:pt idx="8167">
                  <c:v>4.5058680019105068</c:v>
                </c:pt>
                <c:pt idx="8168">
                  <c:v>4.5052475654630566</c:v>
                </c:pt>
                <c:pt idx="8169">
                  <c:v>4.5046272571534756</c:v>
                </c:pt>
                <c:pt idx="8170">
                  <c:v>4.5040070769464817</c:v>
                </c:pt>
                <c:pt idx="8171">
                  <c:v>4.5033870248068038</c:v>
                </c:pt>
                <c:pt idx="8172">
                  <c:v>4.502767100699181</c:v>
                </c:pt>
                <c:pt idx="8173">
                  <c:v>4.5021473045883713</c:v>
                </c:pt>
                <c:pt idx="8174">
                  <c:v>4.5015276364391354</c:v>
                </c:pt>
                <c:pt idx="8175">
                  <c:v>4.5009080962162544</c:v>
                </c:pt>
                <c:pt idx="8176">
                  <c:v>4.5002886838845138</c:v>
                </c:pt>
                <c:pt idx="8177">
                  <c:v>4.4996693994087185</c:v>
                </c:pt>
                <c:pt idx="8178">
                  <c:v>4.4990502427536851</c:v>
                </c:pt>
                <c:pt idx="8179">
                  <c:v>4.4984312138842322</c:v>
                </c:pt>
                <c:pt idx="8180">
                  <c:v>4.4978123127652054</c:v>
                </c:pt>
                <c:pt idx="8181">
                  <c:v>4.4971935393614491</c:v>
                </c:pt>
                <c:pt idx="8182">
                  <c:v>4.496574893637832</c:v>
                </c:pt>
                <c:pt idx="8183">
                  <c:v>4.4959563755592216</c:v>
                </c:pt>
                <c:pt idx="8184">
                  <c:v>4.4953379850905071</c:v>
                </c:pt>
                <c:pt idx="8185">
                  <c:v>4.4947197221965878</c:v>
                </c:pt>
                <c:pt idx="8186">
                  <c:v>4.4941015868423762</c:v>
                </c:pt>
                <c:pt idx="8187">
                  <c:v>4.4934835789927901</c:v>
                </c:pt>
                <c:pt idx="8188">
                  <c:v>4.4928656986127677</c:v>
                </c:pt>
                <c:pt idx="8189">
                  <c:v>4.4922479456672537</c:v>
                </c:pt>
                <c:pt idx="8190">
                  <c:v>4.4916303201212102</c:v>
                </c:pt>
                <c:pt idx="8191">
                  <c:v>4.4910128219396039</c:v>
                </c:pt>
                <c:pt idx="8192">
                  <c:v>4.4903954510874211</c:v>
                </c:pt>
                <c:pt idx="8193">
                  <c:v>4.4897782075296542</c:v>
                </c:pt>
                <c:pt idx="8194">
                  <c:v>4.4891610912313151</c:v>
                </c:pt>
                <c:pt idx="8195">
                  <c:v>4.4885441021574151</c:v>
                </c:pt>
                <c:pt idx="8196">
                  <c:v>4.4879272402729917</c:v>
                </c:pt>
                <c:pt idx="8197">
                  <c:v>4.487310505543082</c:v>
                </c:pt>
                <c:pt idx="8198">
                  <c:v>4.4866938979327484</c:v>
                </c:pt>
                <c:pt idx="8199">
                  <c:v>4.4860774174070519</c:v>
                </c:pt>
                <c:pt idx="8200">
                  <c:v>4.4854610639310728</c:v>
                </c:pt>
                <c:pt idx="8201">
                  <c:v>4.4848448374699048</c:v>
                </c:pt>
                <c:pt idx="8202">
                  <c:v>4.4842287379886505</c:v>
                </c:pt>
                <c:pt idx="8203">
                  <c:v>4.4836127654524214</c:v>
                </c:pt>
                <c:pt idx="8204">
                  <c:v>4.4829969198263457</c:v>
                </c:pt>
                <c:pt idx="8205">
                  <c:v>4.4823812010755635</c:v>
                </c:pt>
                <c:pt idx="8206">
                  <c:v>4.4817656091652296</c:v>
                </c:pt>
                <c:pt idx="8207">
                  <c:v>4.4811501440604991</c:v>
                </c:pt>
                <c:pt idx="8208">
                  <c:v>4.4805348057265517</c:v>
                </c:pt>
                <c:pt idx="8209">
                  <c:v>4.479919594128571</c:v>
                </c:pt>
                <c:pt idx="8210">
                  <c:v>4.4793045092317625</c:v>
                </c:pt>
                <c:pt idx="8211">
                  <c:v>4.4786895510013283</c:v>
                </c:pt>
                <c:pt idx="8212">
                  <c:v>4.4780747194024952</c:v>
                </c:pt>
                <c:pt idx="8213">
                  <c:v>4.4774600144004992</c:v>
                </c:pt>
                <c:pt idx="8214">
                  <c:v>4.4768454359605849</c:v>
                </c:pt>
                <c:pt idx="8215">
                  <c:v>4.4762309840480112</c:v>
                </c:pt>
                <c:pt idx="8216">
                  <c:v>4.4756166586280477</c:v>
                </c:pt>
                <c:pt idx="8217">
                  <c:v>4.4750024596659772</c:v>
                </c:pt>
                <c:pt idx="8218">
                  <c:v>4.4743883871270951</c:v>
                </c:pt>
                <c:pt idx="8219">
                  <c:v>4.4737744409767037</c:v>
                </c:pt>
                <c:pt idx="8220">
                  <c:v>4.4731606211801251</c:v>
                </c:pt>
                <c:pt idx="8221">
                  <c:v>4.4725469277026875</c:v>
                </c:pt>
                <c:pt idx="8222">
                  <c:v>4.4719333605097349</c:v>
                </c:pt>
                <c:pt idx="8223">
                  <c:v>4.471319919566616</c:v>
                </c:pt>
                <c:pt idx="8224">
                  <c:v>4.4707066048387007</c:v>
                </c:pt>
                <c:pt idx="8225">
                  <c:v>4.4700934162913635</c:v>
                </c:pt>
                <c:pt idx="8226">
                  <c:v>4.4694803538899972</c:v>
                </c:pt>
                <c:pt idx="8227">
                  <c:v>4.4688674176000003</c:v>
                </c:pt>
                <c:pt idx="8228">
                  <c:v>4.4682546073867844</c:v>
                </c:pt>
                <c:pt idx="8229">
                  <c:v>4.4676419232157789</c:v>
                </c:pt>
                <c:pt idx="8230">
                  <c:v>4.4670293650524178</c:v>
                </c:pt>
                <c:pt idx="8231">
                  <c:v>4.4664169328621499</c:v>
                </c:pt>
                <c:pt idx="8232">
                  <c:v>4.4658046266104323</c:v>
                </c:pt>
                <c:pt idx="8233">
                  <c:v>4.4651924462627433</c:v>
                </c:pt>
                <c:pt idx="8234">
                  <c:v>4.4645803917845654</c:v>
                </c:pt>
                <c:pt idx="8235">
                  <c:v>4.4639684631413905</c:v>
                </c:pt>
                <c:pt idx="8236">
                  <c:v>4.4633566602987305</c:v>
                </c:pt>
                <c:pt idx="8237">
                  <c:v>4.4627449832221027</c:v>
                </c:pt>
                <c:pt idx="8238">
                  <c:v>4.4621334318770414</c:v>
                </c:pt>
                <c:pt idx="8239">
                  <c:v>4.4615220062290861</c:v>
                </c:pt>
                <c:pt idx="8240">
                  <c:v>4.4609107062437907</c:v>
                </c:pt>
                <c:pt idx="8241">
                  <c:v>4.4602995318867276</c:v>
                </c:pt>
                <c:pt idx="8242">
                  <c:v>4.4596884831234727</c:v>
                </c:pt>
                <c:pt idx="8243">
                  <c:v>4.4590775599196162</c:v>
                </c:pt>
                <c:pt idx="8244">
                  <c:v>4.4584667622407581</c:v>
                </c:pt>
                <c:pt idx="8245">
                  <c:v>4.4578560900525162</c:v>
                </c:pt>
                <c:pt idx="8246">
                  <c:v>4.4572455433205134</c:v>
                </c:pt>
                <c:pt idx="8247">
                  <c:v>4.4566351220103861</c:v>
                </c:pt>
                <c:pt idx="8248">
                  <c:v>4.4560248260877877</c:v>
                </c:pt>
                <c:pt idx="8249">
                  <c:v>4.4554146555183758</c:v>
                </c:pt>
                <c:pt idx="8250">
                  <c:v>4.4548046102678258</c:v>
                </c:pt>
                <c:pt idx="8251">
                  <c:v>4.4541946903018186</c:v>
                </c:pt>
                <c:pt idx="8252">
                  <c:v>4.4535848955860526</c:v>
                </c:pt>
                <c:pt idx="8253">
                  <c:v>4.4529752260862354</c:v>
                </c:pt>
                <c:pt idx="8254">
                  <c:v>4.4523656817680877</c:v>
                </c:pt>
                <c:pt idx="8255">
                  <c:v>4.4517562625973408</c:v>
                </c:pt>
                <c:pt idx="8256">
                  <c:v>4.4511469685397342</c:v>
                </c:pt>
                <c:pt idx="8257">
                  <c:v>4.4505377995610278</c:v>
                </c:pt>
                <c:pt idx="8258">
                  <c:v>4.4499287556269866</c:v>
                </c:pt>
                <c:pt idx="8259">
                  <c:v>4.4493198367033875</c:v>
                </c:pt>
                <c:pt idx="8260">
                  <c:v>4.4487110427560204</c:v>
                </c:pt>
                <c:pt idx="8261">
                  <c:v>4.4481023737506886</c:v>
                </c:pt>
                <c:pt idx="8262">
                  <c:v>4.4474938296532072</c:v>
                </c:pt>
                <c:pt idx="8263">
                  <c:v>4.4468854104293953</c:v>
                </c:pt>
                <c:pt idx="8264">
                  <c:v>4.4462771160450947</c:v>
                </c:pt>
                <c:pt idx="8265">
                  <c:v>4.4456689464661538</c:v>
                </c:pt>
                <c:pt idx="8266">
                  <c:v>4.4450609016584322</c:v>
                </c:pt>
                <c:pt idx="8267">
                  <c:v>4.4444529815877969</c:v>
                </c:pt>
                <c:pt idx="8268">
                  <c:v>4.4438451862201367</c:v>
                </c:pt>
                <c:pt idx="8269">
                  <c:v>4.4432375155213499</c:v>
                </c:pt>
                <c:pt idx="8270">
                  <c:v>4.4426299694573341</c:v>
                </c:pt>
                <c:pt idx="8271">
                  <c:v>4.4420225479940152</c:v>
                </c:pt>
                <c:pt idx="8272">
                  <c:v>4.4414152510973182</c:v>
                </c:pt>
                <c:pt idx="8273">
                  <c:v>4.4408080787331885</c:v>
                </c:pt>
                <c:pt idx="8274">
                  <c:v>4.4402010308675806</c:v>
                </c:pt>
                <c:pt idx="8275">
                  <c:v>4.439594107466454</c:v>
                </c:pt>
                <c:pt idx="8276">
                  <c:v>4.4389873084957898</c:v>
                </c:pt>
                <c:pt idx="8277">
                  <c:v>4.4383806339215761</c:v>
                </c:pt>
                <c:pt idx="8278">
                  <c:v>4.4377740837098116</c:v>
                </c:pt>
                <c:pt idx="8279">
                  <c:v>4.4371676578265067</c:v>
                </c:pt>
                <c:pt idx="8280">
                  <c:v>4.4365613562376858</c:v>
                </c:pt>
                <c:pt idx="8281">
                  <c:v>4.4359551789093858</c:v>
                </c:pt>
                <c:pt idx="8282">
                  <c:v>4.4353491258076483</c:v>
                </c:pt>
                <c:pt idx="8283">
                  <c:v>4.4347431968985358</c:v>
                </c:pt>
                <c:pt idx="8284">
                  <c:v>4.4341373921481129</c:v>
                </c:pt>
                <c:pt idx="8285">
                  <c:v>4.4335317115224688</c:v>
                </c:pt>
                <c:pt idx="8286">
                  <c:v>4.4329261549876859</c:v>
                </c:pt>
                <c:pt idx="8287">
                  <c:v>4.4323207225098766</c:v>
                </c:pt>
                <c:pt idx="8288">
                  <c:v>4.4317154140551525</c:v>
                </c:pt>
                <c:pt idx="8289">
                  <c:v>4.4311102295896427</c:v>
                </c:pt>
                <c:pt idx="8290">
                  <c:v>4.4305051690794865</c:v>
                </c:pt>
                <c:pt idx="8291">
                  <c:v>4.4299002324908319</c:v>
                </c:pt>
                <c:pt idx="8292">
                  <c:v>4.4292954197898444</c:v>
                </c:pt>
                <c:pt idx="8293">
                  <c:v>4.4286907309426953</c:v>
                </c:pt>
                <c:pt idx="8294">
                  <c:v>4.4280861659155706</c:v>
                </c:pt>
                <c:pt idx="8295">
                  <c:v>4.4274817246746654</c:v>
                </c:pt>
                <c:pt idx="8296">
                  <c:v>4.4268774071861907</c:v>
                </c:pt>
                <c:pt idx="8297">
                  <c:v>4.4262732134163674</c:v>
                </c:pt>
                <c:pt idx="8298">
                  <c:v>4.4256691433314206</c:v>
                </c:pt>
                <c:pt idx="8299">
                  <c:v>4.4250651968975987</c:v>
                </c:pt>
                <c:pt idx="8300">
                  <c:v>4.4244613740811527</c:v>
                </c:pt>
                <c:pt idx="8301">
                  <c:v>4.4238576748483531</c:v>
                </c:pt>
                <c:pt idx="8302">
                  <c:v>4.4232540991654714</c:v>
                </c:pt>
                <c:pt idx="8303">
                  <c:v>4.4226506469987994</c:v>
                </c:pt>
                <c:pt idx="8304">
                  <c:v>4.4220473183146387</c:v>
                </c:pt>
                <c:pt idx="8305">
                  <c:v>4.421444113079299</c:v>
                </c:pt>
                <c:pt idx="8306">
                  <c:v>4.4208410312591049</c:v>
                </c:pt>
                <c:pt idx="8307">
                  <c:v>4.4202380728203901</c:v>
                </c:pt>
                <c:pt idx="8308">
                  <c:v>4.4196352377295023</c:v>
                </c:pt>
                <c:pt idx="8309">
                  <c:v>4.4190325259527974</c:v>
                </c:pt>
                <c:pt idx="8310">
                  <c:v>4.4184299374566454</c:v>
                </c:pt>
                <c:pt idx="8311">
                  <c:v>4.4178274722074287</c:v>
                </c:pt>
                <c:pt idx="8312">
                  <c:v>4.4172251301715368</c:v>
                </c:pt>
                <c:pt idx="8313">
                  <c:v>4.4166229113153772</c:v>
                </c:pt>
                <c:pt idx="8314">
                  <c:v>4.4160208156053598</c:v>
                </c:pt>
                <c:pt idx="8315">
                  <c:v>4.415418843007914</c:v>
                </c:pt>
                <c:pt idx="8316">
                  <c:v>4.4148169934894774</c:v>
                </c:pt>
                <c:pt idx="8317">
                  <c:v>4.4142152670165</c:v>
                </c:pt>
                <c:pt idx="8318">
                  <c:v>4.4136136635554424</c:v>
                </c:pt>
                <c:pt idx="8319">
                  <c:v>4.4130121830727749</c:v>
                </c:pt>
                <c:pt idx="8320">
                  <c:v>4.4124108255349848</c:v>
                </c:pt>
                <c:pt idx="8321">
                  <c:v>4.4118095909085646</c:v>
                </c:pt>
                <c:pt idx="8322">
                  <c:v>4.4112084791600221</c:v>
                </c:pt>
                <c:pt idx="8323">
                  <c:v>4.4106074902558721</c:v>
                </c:pt>
                <c:pt idx="8324">
                  <c:v>4.410006624162647</c:v>
                </c:pt>
                <c:pt idx="8325">
                  <c:v>4.4094058808468901</c:v>
                </c:pt>
                <c:pt idx="8326">
                  <c:v>4.4088052602751464</c:v>
                </c:pt>
                <c:pt idx="8327">
                  <c:v>4.408204762413984</c:v>
                </c:pt>
                <c:pt idx="8328">
                  <c:v>4.407604387229977</c:v>
                </c:pt>
                <c:pt idx="8329">
                  <c:v>4.4070041346897133</c:v>
                </c:pt>
                <c:pt idx="8330">
                  <c:v>4.4064040047597866</c:v>
                </c:pt>
                <c:pt idx="8331">
                  <c:v>4.4058039974068084</c:v>
                </c:pt>
                <c:pt idx="8332">
                  <c:v>4.4052041125974002</c:v>
                </c:pt>
                <c:pt idx="8333">
                  <c:v>4.4046043502981922</c:v>
                </c:pt>
                <c:pt idx="8334">
                  <c:v>4.404004710475828</c:v>
                </c:pt>
                <c:pt idx="8335">
                  <c:v>4.40340519309696</c:v>
                </c:pt>
                <c:pt idx="8336">
                  <c:v>4.4028057981282576</c:v>
                </c:pt>
                <c:pt idx="8337">
                  <c:v>4.4022065255363954</c:v>
                </c:pt>
                <c:pt idx="8338">
                  <c:v>4.4016073752880613</c:v>
                </c:pt>
                <c:pt idx="8339">
                  <c:v>4.4010083473499577</c:v>
                </c:pt>
                <c:pt idx="8340">
                  <c:v>4.4004094416887929</c:v>
                </c:pt>
                <c:pt idx="8341">
                  <c:v>4.3998106582712948</c:v>
                </c:pt>
                <c:pt idx="8342">
                  <c:v>4.3992119970641896</c:v>
                </c:pt>
                <c:pt idx="8343">
                  <c:v>4.3986134580342267</c:v>
                </c:pt>
                <c:pt idx="8344">
                  <c:v>4.3980150411481604</c:v>
                </c:pt>
                <c:pt idx="8345">
                  <c:v>4.3974167463727625</c:v>
                </c:pt>
                <c:pt idx="8346">
                  <c:v>4.3968185736748087</c:v>
                </c:pt>
                <c:pt idx="8347">
                  <c:v>4.3962205230210882</c:v>
                </c:pt>
                <c:pt idx="8348">
                  <c:v>4.3956225943784055</c:v>
                </c:pt>
                <c:pt idx="8349">
                  <c:v>4.3950247877135729</c:v>
                </c:pt>
                <c:pt idx="8350">
                  <c:v>4.3944271029934132</c:v>
                </c:pt>
                <c:pt idx="8351">
                  <c:v>4.393829540184762</c:v>
                </c:pt>
                <c:pt idx="8352">
                  <c:v>4.3932320992544662</c:v>
                </c:pt>
                <c:pt idx="8353">
                  <c:v>4.3926347801693888</c:v>
                </c:pt>
                <c:pt idx="8354">
                  <c:v>4.39203758289639</c:v>
                </c:pt>
                <c:pt idx="8355">
                  <c:v>4.3914405074023559</c:v>
                </c:pt>
                <c:pt idx="8356">
                  <c:v>4.390843553654177</c:v>
                </c:pt>
                <c:pt idx="8357">
                  <c:v>4.390246721618758</c:v>
                </c:pt>
                <c:pt idx="8358">
                  <c:v>4.3896500112630097</c:v>
                </c:pt>
                <c:pt idx="8359">
                  <c:v>4.3890534225538591</c:v>
                </c:pt>
                <c:pt idx="8360">
                  <c:v>4.3884569554582447</c:v>
                </c:pt>
                <c:pt idx="8361">
                  <c:v>4.3878606099431137</c:v>
                </c:pt>
                <c:pt idx="8362">
                  <c:v>4.3872643859754259</c:v>
                </c:pt>
                <c:pt idx="8363">
                  <c:v>4.3866682835221473</c:v>
                </c:pt>
                <c:pt idx="8364">
                  <c:v>4.3860723025502653</c:v>
                </c:pt>
                <c:pt idx="8365">
                  <c:v>4.3854764430267696</c:v>
                </c:pt>
                <c:pt idx="8366">
                  <c:v>4.3848807049186647</c:v>
                </c:pt>
                <c:pt idx="8367">
                  <c:v>4.3842850881929669</c:v>
                </c:pt>
                <c:pt idx="8368">
                  <c:v>4.383689592816701</c:v>
                </c:pt>
                <c:pt idx="8369">
                  <c:v>4.3830942187569093</c:v>
                </c:pt>
                <c:pt idx="8370">
                  <c:v>4.3824989659806315</c:v>
                </c:pt>
                <c:pt idx="8371">
                  <c:v>4.3819038344549366</c:v>
                </c:pt>
                <c:pt idx="8372">
                  <c:v>4.3813088241468909</c:v>
                </c:pt>
                <c:pt idx="8373">
                  <c:v>4.3807139350235795</c:v>
                </c:pt>
                <c:pt idx="8374">
                  <c:v>4.3801191670520954</c:v>
                </c:pt>
                <c:pt idx="8375">
                  <c:v>4.3795245201995403</c:v>
                </c:pt>
                <c:pt idx="8376">
                  <c:v>4.3789299944330349</c:v>
                </c:pt>
                <c:pt idx="8377">
                  <c:v>4.3783355897197032</c:v>
                </c:pt>
                <c:pt idx="8378">
                  <c:v>4.3777413060266843</c:v>
                </c:pt>
                <c:pt idx="8379">
                  <c:v>4.3771471433211264</c:v>
                </c:pt>
                <c:pt idx="8380">
                  <c:v>4.3765531015701908</c:v>
                </c:pt>
                <c:pt idx="8381">
                  <c:v>4.3759591807410523</c:v>
                </c:pt>
                <c:pt idx="8382">
                  <c:v>4.3753653808008881</c:v>
                </c:pt>
                <c:pt idx="8383">
                  <c:v>4.374771701716897</c:v>
                </c:pt>
                <c:pt idx="8384">
                  <c:v>4.3741781434562785</c:v>
                </c:pt>
                <c:pt idx="8385">
                  <c:v>4.3735847059862571</c:v>
                </c:pt>
                <c:pt idx="8386">
                  <c:v>4.372991389274052</c:v>
                </c:pt>
                <c:pt idx="8387">
                  <c:v>4.3723981932869043</c:v>
                </c:pt>
                <c:pt idx="8388">
                  <c:v>4.3718051179920661</c:v>
                </c:pt>
                <c:pt idx="8389">
                  <c:v>4.3712121633567955</c:v>
                </c:pt>
                <c:pt idx="8390">
                  <c:v>4.3706193293483651</c:v>
                </c:pt>
                <c:pt idx="8391">
                  <c:v>4.3700266159340551</c:v>
                </c:pt>
                <c:pt idx="8392">
                  <c:v>4.3694340230811655</c:v>
                </c:pt>
                <c:pt idx="8393">
                  <c:v>4.3688415507569953</c:v>
                </c:pt>
                <c:pt idx="8394">
                  <c:v>4.3682491989288614</c:v>
                </c:pt>
                <c:pt idx="8395">
                  <c:v>4.3676569675640957</c:v>
                </c:pt>
                <c:pt idx="8396">
                  <c:v>4.3670648566300301</c:v>
                </c:pt>
                <c:pt idx="8397">
                  <c:v>4.3664728660940204</c:v>
                </c:pt>
                <c:pt idx="8398">
                  <c:v>4.3658809959234199</c:v>
                </c:pt>
                <c:pt idx="8399">
                  <c:v>4.3652892460856059</c:v>
                </c:pt>
                <c:pt idx="8400">
                  <c:v>4.3646976165479572</c:v>
                </c:pt>
                <c:pt idx="8401">
                  <c:v>4.3641061072778697</c:v>
                </c:pt>
                <c:pt idx="8402">
                  <c:v>4.3635147182427474</c:v>
                </c:pt>
                <c:pt idx="8403">
                  <c:v>4.3629234494100038</c:v>
                </c:pt>
                <c:pt idx="8404">
                  <c:v>4.3623323007470693</c:v>
                </c:pt>
                <c:pt idx="8405">
                  <c:v>4.36174127222138</c:v>
                </c:pt>
                <c:pt idx="8406">
                  <c:v>4.3611503638003839</c:v>
                </c:pt>
                <c:pt idx="8407">
                  <c:v>4.36055957545154</c:v>
                </c:pt>
                <c:pt idx="8408">
                  <c:v>4.3599689071423215</c:v>
                </c:pt>
                <c:pt idx="8409">
                  <c:v>4.3593783588402086</c:v>
                </c:pt>
                <c:pt idx="8410">
                  <c:v>4.3587879305126922</c:v>
                </c:pt>
                <c:pt idx="8411">
                  <c:v>4.3581976221272827</c:v>
                </c:pt>
                <c:pt idx="8412">
                  <c:v>4.3576074336514878</c:v>
                </c:pt>
                <c:pt idx="8413">
                  <c:v>4.3570173650528368</c:v>
                </c:pt>
                <c:pt idx="8414">
                  <c:v>4.3564274162988648</c:v>
                </c:pt>
                <c:pt idx="8415">
                  <c:v>4.3558375873571187</c:v>
                </c:pt>
                <c:pt idx="8416">
                  <c:v>4.3552478781951622</c:v>
                </c:pt>
                <c:pt idx="8417">
                  <c:v>4.3546582887805618</c:v>
                </c:pt>
                <c:pt idx="8418">
                  <c:v>4.3540688190808989</c:v>
                </c:pt>
                <c:pt idx="8419">
                  <c:v>4.3534794690637622</c:v>
                </c:pt>
                <c:pt idx="8420">
                  <c:v>4.3528902386967587</c:v>
                </c:pt>
                <c:pt idx="8421">
                  <c:v>4.3523011279475003</c:v>
                </c:pt>
                <c:pt idx="8422">
                  <c:v>4.3517121367836094</c:v>
                </c:pt>
                <c:pt idx="8423">
                  <c:v>4.3511232651727259</c:v>
                </c:pt>
                <c:pt idx="8424">
                  <c:v>4.3505345130824926</c:v>
                </c:pt>
                <c:pt idx="8425">
                  <c:v>4.3499458804805693</c:v>
                </c:pt>
                <c:pt idx="8426">
                  <c:v>4.3493573673346217</c:v>
                </c:pt>
                <c:pt idx="8427">
                  <c:v>4.3487689736123318</c:v>
                </c:pt>
                <c:pt idx="8428">
                  <c:v>4.3481806992813876</c:v>
                </c:pt>
                <c:pt idx="8429">
                  <c:v>4.3475925443094914</c:v>
                </c:pt>
                <c:pt idx="8430">
                  <c:v>4.3470045086643569</c:v>
                </c:pt>
                <c:pt idx="8431">
                  <c:v>4.3464165923137035</c:v>
                </c:pt>
                <c:pt idx="8432">
                  <c:v>4.3458287952252705</c:v>
                </c:pt>
                <c:pt idx="8433">
                  <c:v>4.3452411173667951</c:v>
                </c:pt>
                <c:pt idx="8434">
                  <c:v>4.3446535587060398</c:v>
                </c:pt>
                <c:pt idx="8435">
                  <c:v>4.3440661192107664</c:v>
                </c:pt>
                <c:pt idx="8436">
                  <c:v>4.3434787988487562</c:v>
                </c:pt>
                <c:pt idx="8437">
                  <c:v>4.3428915975877969</c:v>
                </c:pt>
                <c:pt idx="8438">
                  <c:v>4.3423045153956839</c:v>
                </c:pt>
                <c:pt idx="8439">
                  <c:v>4.3417175522402323</c:v>
                </c:pt>
                <c:pt idx="8440">
                  <c:v>4.3411307080892616</c:v>
                </c:pt>
                <c:pt idx="8441">
                  <c:v>4.3405439829106038</c:v>
                </c:pt>
                <c:pt idx="8442">
                  <c:v>4.3399573766720989</c:v>
                </c:pt>
                <c:pt idx="8443">
                  <c:v>4.3393708893416028</c:v>
                </c:pt>
                <c:pt idx="8444">
                  <c:v>4.3387845208869829</c:v>
                </c:pt>
                <c:pt idx="8445">
                  <c:v>4.3381982712761094</c:v>
                </c:pt>
                <c:pt idx="8446">
                  <c:v>4.337612140476871</c:v>
                </c:pt>
                <c:pt idx="8447">
                  <c:v>4.3370261284571647</c:v>
                </c:pt>
                <c:pt idx="8448">
                  <c:v>4.3364402351849005</c:v>
                </c:pt>
                <c:pt idx="8449">
                  <c:v>4.3358544606279921</c:v>
                </c:pt>
                <c:pt idx="8450">
                  <c:v>4.3352688047543717</c:v>
                </c:pt>
                <c:pt idx="8451">
                  <c:v>4.3346832675319824</c:v>
                </c:pt>
                <c:pt idx="8452">
                  <c:v>4.3340978489287716</c:v>
                </c:pt>
                <c:pt idx="8453">
                  <c:v>4.3335125489127035</c:v>
                </c:pt>
                <c:pt idx="8454">
                  <c:v>4.3329273674517479</c:v>
                </c:pt>
                <c:pt idx="8455">
                  <c:v>4.3323423045138929</c:v>
                </c:pt>
                <c:pt idx="8456">
                  <c:v>4.3317573600671304</c:v>
                </c:pt>
                <c:pt idx="8457">
                  <c:v>4.3311725340794656</c:v>
                </c:pt>
                <c:pt idx="8458">
                  <c:v>4.3305878265189151</c:v>
                </c:pt>
                <c:pt idx="8459">
                  <c:v>4.3300032373535053</c:v>
                </c:pt>
                <c:pt idx="8460">
                  <c:v>4.329418766551278</c:v>
                </c:pt>
                <c:pt idx="8461">
                  <c:v>4.3288344140802728</c:v>
                </c:pt>
                <c:pt idx="8462">
                  <c:v>4.328250179908558</c:v>
                </c:pt>
                <c:pt idx="8463">
                  <c:v>4.3276660640041964</c:v>
                </c:pt>
                <c:pt idx="8464">
                  <c:v>4.327082066335274</c:v>
                </c:pt>
                <c:pt idx="8465">
                  <c:v>4.3264981868698813</c:v>
                </c:pt>
                <c:pt idx="8466">
                  <c:v>4.3259144255761175</c:v>
                </c:pt>
                <c:pt idx="8467">
                  <c:v>4.3253307824220997</c:v>
                </c:pt>
                <c:pt idx="8468">
                  <c:v>4.3247472573759502</c:v>
                </c:pt>
                <c:pt idx="8469">
                  <c:v>4.3241638504058031</c:v>
                </c:pt>
                <c:pt idx="8470">
                  <c:v>4.323580561479802</c:v>
                </c:pt>
                <c:pt idx="8471">
                  <c:v>4.3229973905661057</c:v>
                </c:pt>
                <c:pt idx="8472">
                  <c:v>4.3224143376328819</c:v>
                </c:pt>
                <c:pt idx="8473">
                  <c:v>4.3218314026483053</c:v>
                </c:pt>
                <c:pt idx="8474">
                  <c:v>4.321248585580566</c:v>
                </c:pt>
                <c:pt idx="8475">
                  <c:v>4.3206658863978609</c:v>
                </c:pt>
                <c:pt idx="8476">
                  <c:v>4.3200833050684038</c:v>
                </c:pt>
                <c:pt idx="8477">
                  <c:v>4.3195008415604086</c:v>
                </c:pt>
                <c:pt idx="8478">
                  <c:v>4.3189184958421114</c:v>
                </c:pt>
                <c:pt idx="8479">
                  <c:v>4.3183362678817545</c:v>
                </c:pt>
                <c:pt idx="8480">
                  <c:v>4.3177541576475882</c:v>
                </c:pt>
                <c:pt idx="8481">
                  <c:v>4.3171721651078778</c:v>
                </c:pt>
                <c:pt idx="8482">
                  <c:v>4.3165902902308932</c:v>
                </c:pt>
                <c:pt idx="8483">
                  <c:v>4.3160085329849238</c:v>
                </c:pt>
                <c:pt idx="8484">
                  <c:v>4.3154268933382616</c:v>
                </c:pt>
                <c:pt idx="8485">
                  <c:v>4.3148453712592127</c:v>
                </c:pt>
                <c:pt idx="8486">
                  <c:v>4.3142639667160969</c:v>
                </c:pt>
                <c:pt idx="8487">
                  <c:v>4.3136826796772363</c:v>
                </c:pt>
                <c:pt idx="8488">
                  <c:v>4.3131015101109771</c:v>
                </c:pt>
                <c:pt idx="8489">
                  <c:v>4.3125204579856584</c:v>
                </c:pt>
                <c:pt idx="8490">
                  <c:v>4.3119395232696469</c:v>
                </c:pt>
                <c:pt idx="8491">
                  <c:v>4.3113587059313065</c:v>
                </c:pt>
                <c:pt idx="8492">
                  <c:v>4.3107780059390244</c:v>
                </c:pt>
                <c:pt idx="8493">
                  <c:v>4.3101974232611875</c:v>
                </c:pt>
                <c:pt idx="8494">
                  <c:v>4.3096169578661971</c:v>
                </c:pt>
                <c:pt idx="8495">
                  <c:v>4.3090366097224688</c:v>
                </c:pt>
                <c:pt idx="8496">
                  <c:v>4.3084563787984251</c:v>
                </c:pt>
                <c:pt idx="8497">
                  <c:v>4.3078762650624993</c:v>
                </c:pt>
                <c:pt idx="8498">
                  <c:v>4.3072962684831335</c:v>
                </c:pt>
                <c:pt idx="8499">
                  <c:v>4.3067163890287858</c:v>
                </c:pt>
                <c:pt idx="8500">
                  <c:v>4.3061366266679233</c:v>
                </c:pt>
                <c:pt idx="8501">
                  <c:v>4.3055569813690173</c:v>
                </c:pt>
                <c:pt idx="8502">
                  <c:v>4.304977453100558</c:v>
                </c:pt>
                <c:pt idx="8503">
                  <c:v>4.3043980418310426</c:v>
                </c:pt>
                <c:pt idx="8504">
                  <c:v>4.3038187475289797</c:v>
                </c:pt>
                <c:pt idx="8505">
                  <c:v>4.3032395701628872</c:v>
                </c:pt>
                <c:pt idx="8506">
                  <c:v>4.3026605097012922</c:v>
                </c:pt>
                <c:pt idx="8507">
                  <c:v>4.3020815661127392</c:v>
                </c:pt>
                <c:pt idx="8508">
                  <c:v>4.3015027393657759</c:v>
                </c:pt>
                <c:pt idx="8509">
                  <c:v>4.3009240294289635</c:v>
                </c:pt>
                <c:pt idx="8510">
                  <c:v>4.3003454362708728</c:v>
                </c:pt>
                <c:pt idx="8511">
                  <c:v>4.2997669598600883</c:v>
                </c:pt>
                <c:pt idx="8512">
                  <c:v>4.299188600165202</c:v>
                </c:pt>
                <c:pt idx="8513">
                  <c:v>4.2986103571548142</c:v>
                </c:pt>
                <c:pt idx="8514">
                  <c:v>4.2980322307975429</c:v>
                </c:pt>
                <c:pt idx="8515">
                  <c:v>4.2974542210620106</c:v>
                </c:pt>
                <c:pt idx="8516">
                  <c:v>4.2968763279168547</c:v>
                </c:pt>
                <c:pt idx="8517">
                  <c:v>4.2962985513307155</c:v>
                </c:pt>
                <c:pt idx="8518">
                  <c:v>4.2957208912722535</c:v>
                </c:pt>
                <c:pt idx="8519">
                  <c:v>4.2951433477101322</c:v>
                </c:pt>
                <c:pt idx="8520">
                  <c:v>4.2945659206130324</c:v>
                </c:pt>
                <c:pt idx="8521">
                  <c:v>4.2939886099496398</c:v>
                </c:pt>
                <c:pt idx="8522">
                  <c:v>4.2934114156886496</c:v>
                </c:pt>
                <c:pt idx="8523">
                  <c:v>4.2928343377987765</c:v>
                </c:pt>
                <c:pt idx="8524">
                  <c:v>4.2922573762487355</c:v>
                </c:pt>
                <c:pt idx="8525">
                  <c:v>4.2916805310072572</c:v>
                </c:pt>
                <c:pt idx="8526">
                  <c:v>4.2911038020430814</c:v>
                </c:pt>
                <c:pt idx="8527">
                  <c:v>4.2905271893249592</c:v>
                </c:pt>
                <c:pt idx="8528">
                  <c:v>4.2899506928216544</c:v>
                </c:pt>
                <c:pt idx="8529">
                  <c:v>4.2893743125019332</c:v>
                </c:pt>
                <c:pt idx="8530">
                  <c:v>4.2887980483345833</c:v>
                </c:pt>
                <c:pt idx="8531">
                  <c:v>4.2882219002883923</c:v>
                </c:pt>
                <c:pt idx="8532">
                  <c:v>4.2876458683321701</c:v>
                </c:pt>
                <c:pt idx="8533">
                  <c:v>4.287069952434722</c:v>
                </c:pt>
                <c:pt idx="8534">
                  <c:v>4.2864941525648774</c:v>
                </c:pt>
                <c:pt idx="8535">
                  <c:v>4.2859184686914711</c:v>
                </c:pt>
                <c:pt idx="8536">
                  <c:v>4.2853429007833466</c:v>
                </c:pt>
                <c:pt idx="8537">
                  <c:v>4.284767448809359</c:v>
                </c:pt>
                <c:pt idx="8538">
                  <c:v>4.2841921127383742</c:v>
                </c:pt>
                <c:pt idx="8539">
                  <c:v>4.2836168925392704</c:v>
                </c:pt>
                <c:pt idx="8540">
                  <c:v>4.2830417881809337</c:v>
                </c:pt>
                <c:pt idx="8541">
                  <c:v>4.2824667996322603</c:v>
                </c:pt>
                <c:pt idx="8542">
                  <c:v>4.2818919268621585</c:v>
                </c:pt>
                <c:pt idx="8543">
                  <c:v>4.2813171698395447</c:v>
                </c:pt>
                <c:pt idx="8544">
                  <c:v>4.280742528533354</c:v>
                </c:pt>
                <c:pt idx="8545">
                  <c:v>4.2801680029125171</c:v>
                </c:pt>
                <c:pt idx="8546">
                  <c:v>4.2795935929459885</c:v>
                </c:pt>
                <c:pt idx="8547">
                  <c:v>4.2790192986027247</c:v>
                </c:pt>
                <c:pt idx="8548">
                  <c:v>4.2784451198517006</c:v>
                </c:pt>
                <c:pt idx="8549">
                  <c:v>4.2778710566618923</c:v>
                </c:pt>
                <c:pt idx="8550">
                  <c:v>4.2772971090022924</c:v>
                </c:pt>
                <c:pt idx="8551">
                  <c:v>4.2767232768419046</c:v>
                </c:pt>
                <c:pt idx="8552">
                  <c:v>4.2761495601497383</c:v>
                </c:pt>
                <c:pt idx="8553">
                  <c:v>4.275575958894815</c:v>
                </c:pt>
                <c:pt idx="8554">
                  <c:v>4.2750024730461709</c:v>
                </c:pt>
                <c:pt idx="8555">
                  <c:v>4.2744291025728458</c:v>
                </c:pt>
                <c:pt idx="8556">
                  <c:v>4.2738558474438948</c:v>
                </c:pt>
                <c:pt idx="8557">
                  <c:v>4.273282707628379</c:v>
                </c:pt>
                <c:pt idx="8558">
                  <c:v>4.2727096830953766</c:v>
                </c:pt>
                <c:pt idx="8559">
                  <c:v>4.2721367738139682</c:v>
                </c:pt>
                <c:pt idx="8560">
                  <c:v>4.2715639797532523</c:v>
                </c:pt>
                <c:pt idx="8561">
                  <c:v>4.2709913008823337</c:v>
                </c:pt>
                <c:pt idx="8562">
                  <c:v>4.2704187371703233</c:v>
                </c:pt>
                <c:pt idx="8563">
                  <c:v>4.2698462885863533</c:v>
                </c:pt>
                <c:pt idx="8564">
                  <c:v>4.2692739550995569</c:v>
                </c:pt>
                <c:pt idx="8565">
                  <c:v>4.2687017366790814</c:v>
                </c:pt>
                <c:pt idx="8566">
                  <c:v>4.2681296332940812</c:v>
                </c:pt>
                <c:pt idx="8567">
                  <c:v>4.2675576449137278</c:v>
                </c:pt>
                <c:pt idx="8568">
                  <c:v>4.2669857715071968</c:v>
                </c:pt>
                <c:pt idx="8569">
                  <c:v>4.2664140130436747</c:v>
                </c:pt>
                <c:pt idx="8570">
                  <c:v>4.2658423694923631</c:v>
                </c:pt>
                <c:pt idx="8571">
                  <c:v>4.2652708408224678</c:v>
                </c:pt>
                <c:pt idx="8572">
                  <c:v>4.2646994270032099</c:v>
                </c:pt>
                <c:pt idx="8573">
                  <c:v>4.2641281280038159</c:v>
                </c:pt>
                <c:pt idx="8574">
                  <c:v>4.2635569437935272</c:v>
                </c:pt>
                <c:pt idx="8575">
                  <c:v>4.2629858743415951</c:v>
                </c:pt>
                <c:pt idx="8576">
                  <c:v>4.2624149196172763</c:v>
                </c:pt>
                <c:pt idx="8577">
                  <c:v>4.2618440795898449</c:v>
                </c:pt>
                <c:pt idx="8578">
                  <c:v>4.2612733542285763</c:v>
                </c:pt>
                <c:pt idx="8579">
                  <c:v>4.2607027435027671</c:v>
                </c:pt>
                <c:pt idx="8580">
                  <c:v>4.2601322473817165</c:v>
                </c:pt>
                <c:pt idx="8581">
                  <c:v>4.2595618658347334</c:v>
                </c:pt>
                <c:pt idx="8582">
                  <c:v>4.2589915988311446</c:v>
                </c:pt>
                <c:pt idx="8583">
                  <c:v>4.2584214463402787</c:v>
                </c:pt>
                <c:pt idx="8584">
                  <c:v>4.2578514083314802</c:v>
                </c:pt>
                <c:pt idx="8585">
                  <c:v>4.2572814847740981</c:v>
                </c:pt>
                <c:pt idx="8586">
                  <c:v>4.2567116756374999</c:v>
                </c:pt>
                <c:pt idx="8587">
                  <c:v>4.256141980891055</c:v>
                </c:pt>
                <c:pt idx="8588">
                  <c:v>4.2555724005041471</c:v>
                </c:pt>
                <c:pt idx="8589">
                  <c:v>4.2550029344461731</c:v>
                </c:pt>
                <c:pt idx="8590">
                  <c:v>4.2544335826865325</c:v>
                </c:pt>
                <c:pt idx="8591">
                  <c:v>4.2538643451946454</c:v>
                </c:pt>
                <c:pt idx="8592">
                  <c:v>4.2532952219399283</c:v>
                </c:pt>
                <c:pt idx="8593">
                  <c:v>4.2527262128918215</c:v>
                </c:pt>
                <c:pt idx="8594">
                  <c:v>4.2521573180197665</c:v>
                </c:pt>
                <c:pt idx="8595">
                  <c:v>4.2515885372932205</c:v>
                </c:pt>
                <c:pt idx="8596">
                  <c:v>4.251019870681648</c:v>
                </c:pt>
                <c:pt idx="8597">
                  <c:v>4.250451318154524</c:v>
                </c:pt>
                <c:pt idx="8598">
                  <c:v>4.2498828796813344</c:v>
                </c:pt>
                <c:pt idx="8599">
                  <c:v>4.2493145552315745</c:v>
                </c:pt>
                <c:pt idx="8600">
                  <c:v>4.2487463447747524</c:v>
                </c:pt>
                <c:pt idx="8601">
                  <c:v>4.2481782482803796</c:v>
                </c:pt>
                <c:pt idx="8602">
                  <c:v>4.2476102657179871</c:v>
                </c:pt>
                <c:pt idx="8603">
                  <c:v>4.2470423970571121</c:v>
                </c:pt>
                <c:pt idx="8604">
                  <c:v>4.2464746422672954</c:v>
                </c:pt>
                <c:pt idx="8605">
                  <c:v>4.2459070013181002</c:v>
                </c:pt>
                <c:pt idx="8606">
                  <c:v>4.2453394741790884</c:v>
                </c:pt>
                <c:pt idx="8607">
                  <c:v>4.2447720608198436</c:v>
                </c:pt>
                <c:pt idx="8608">
                  <c:v>4.2442047612099456</c:v>
                </c:pt>
                <c:pt idx="8609">
                  <c:v>4.2436375753189974</c:v>
                </c:pt>
                <c:pt idx="8610">
                  <c:v>4.2430705031166056</c:v>
                </c:pt>
                <c:pt idx="8611">
                  <c:v>4.2425035445723882</c:v>
                </c:pt>
                <c:pt idx="8612">
                  <c:v>4.2419366996559731</c:v>
                </c:pt>
                <c:pt idx="8613">
                  <c:v>4.2413699683369961</c:v>
                </c:pt>
                <c:pt idx="8614">
                  <c:v>4.2408033505851099</c:v>
                </c:pt>
                <c:pt idx="8615">
                  <c:v>4.24023684636997</c:v>
                </c:pt>
                <c:pt idx="8616">
                  <c:v>4.2396704556612441</c:v>
                </c:pt>
                <c:pt idx="8617">
                  <c:v>4.2391041784286143</c:v>
                </c:pt>
                <c:pt idx="8618">
                  <c:v>4.2385380146417662</c:v>
                </c:pt>
                <c:pt idx="8619">
                  <c:v>4.237971964270403</c:v>
                </c:pt>
                <c:pt idx="8620">
                  <c:v>4.2374060272842282</c:v>
                </c:pt>
                <c:pt idx="8621">
                  <c:v>4.2368402036529655</c:v>
                </c:pt>
                <c:pt idx="8622">
                  <c:v>4.2362744933463414</c:v>
                </c:pt>
                <c:pt idx="8623">
                  <c:v>4.2357088963340965</c:v>
                </c:pt>
                <c:pt idx="8624">
                  <c:v>4.2351434125859821</c:v>
                </c:pt>
                <c:pt idx="8625">
                  <c:v>4.234578042071754</c:v>
                </c:pt>
                <c:pt idx="8626">
                  <c:v>4.2340127847611839</c:v>
                </c:pt>
                <c:pt idx="8627">
                  <c:v>4.2334476406240533</c:v>
                </c:pt>
                <c:pt idx="8628">
                  <c:v>4.2328826096301491</c:v>
                </c:pt>
                <c:pt idx="8629">
                  <c:v>4.2323176917492713</c:v>
                </c:pt>
                <c:pt idx="8630">
                  <c:v>4.2317528869512318</c:v>
                </c:pt>
                <c:pt idx="8631">
                  <c:v>4.2311881952058528</c:v>
                </c:pt>
                <c:pt idx="8632">
                  <c:v>4.2306236164829585</c:v>
                </c:pt>
                <c:pt idx="8633">
                  <c:v>4.2300591507523935</c:v>
                </c:pt>
                <c:pt idx="8634">
                  <c:v>4.2294947979840058</c:v>
                </c:pt>
                <c:pt idx="8635">
                  <c:v>4.2289305581476597</c:v>
                </c:pt>
                <c:pt idx="8636">
                  <c:v>4.2283664312132192</c:v>
                </c:pt>
                <c:pt idx="8637">
                  <c:v>4.2278024171505688</c:v>
                </c:pt>
                <c:pt idx="8638">
                  <c:v>4.2272385159296002</c:v>
                </c:pt>
                <c:pt idx="8639">
                  <c:v>4.2266747275202121</c:v>
                </c:pt>
                <c:pt idx="8640">
                  <c:v>4.2261110518923148</c:v>
                </c:pt>
                <c:pt idx="8641">
                  <c:v>4.2255474890158276</c:v>
                </c:pt>
                <c:pt idx="8642">
                  <c:v>4.2249840388606845</c:v>
                </c:pt>
                <c:pt idx="8643">
                  <c:v>4.2244207013968245</c:v>
                </c:pt>
                <c:pt idx="8644">
                  <c:v>4.2238574765941967</c:v>
                </c:pt>
                <c:pt idx="8645">
                  <c:v>4.223294364422765</c:v>
                </c:pt>
                <c:pt idx="8646">
                  <c:v>4.2227313648524962</c:v>
                </c:pt>
                <c:pt idx="8647">
                  <c:v>4.2221684778533763</c:v>
                </c:pt>
                <c:pt idx="8648">
                  <c:v>4.2216057033953893</c:v>
                </c:pt>
                <c:pt idx="8649">
                  <c:v>4.2210430414485414</c:v>
                </c:pt>
                <c:pt idx="8650">
                  <c:v>4.2204804919828396</c:v>
                </c:pt>
                <c:pt idx="8651">
                  <c:v>4.219918054968308</c:v>
                </c:pt>
                <c:pt idx="8652">
                  <c:v>4.2193557303749758</c:v>
                </c:pt>
                <c:pt idx="8653">
                  <c:v>4.2187935181728822</c:v>
                </c:pt>
                <c:pt idx="8654">
                  <c:v>4.2182314183320786</c:v>
                </c:pt>
                <c:pt idx="8655">
                  <c:v>4.2176694308226281</c:v>
                </c:pt>
                <c:pt idx="8656">
                  <c:v>4.2171075556145983</c:v>
                </c:pt>
                <c:pt idx="8657">
                  <c:v>4.2165457926780689</c:v>
                </c:pt>
                <c:pt idx="8658">
                  <c:v>4.2159841419831325</c:v>
                </c:pt>
                <c:pt idx="8659">
                  <c:v>4.2154226034998921</c:v>
                </c:pt>
                <c:pt idx="8660">
                  <c:v>4.2148611771984532</c:v>
                </c:pt>
                <c:pt idx="8661">
                  <c:v>4.2142998630489386</c:v>
                </c:pt>
                <c:pt idx="8662">
                  <c:v>4.2137386610214778</c:v>
                </c:pt>
                <c:pt idx="8663">
                  <c:v>4.2131775710862138</c:v>
                </c:pt>
                <c:pt idx="8664">
                  <c:v>4.2126165932132924</c:v>
                </c:pt>
                <c:pt idx="8665">
                  <c:v>4.2120557273728751</c:v>
                </c:pt>
                <c:pt idx="8666">
                  <c:v>4.2114949735351335</c:v>
                </c:pt>
                <c:pt idx="8667">
                  <c:v>4.2109343316702477</c:v>
                </c:pt>
                <c:pt idx="8668">
                  <c:v>4.2103738017484078</c:v>
                </c:pt>
                <c:pt idx="8669">
                  <c:v>4.2098133837398093</c:v>
                </c:pt>
                <c:pt idx="8670">
                  <c:v>4.2092530776146679</c:v>
                </c:pt>
                <c:pt idx="8671">
                  <c:v>4.2086928833432005</c:v>
                </c:pt>
                <c:pt idx="8672">
                  <c:v>4.2081328008956342</c:v>
                </c:pt>
                <c:pt idx="8673">
                  <c:v>4.2075728302422144</c:v>
                </c:pt>
                <c:pt idx="8674">
                  <c:v>4.2070129713531852</c:v>
                </c:pt>
                <c:pt idx="8675">
                  <c:v>4.2064532241988104</c:v>
                </c:pt>
                <c:pt idx="8676">
                  <c:v>4.2058935887493538</c:v>
                </c:pt>
                <c:pt idx="8677">
                  <c:v>4.2053340649750988</c:v>
                </c:pt>
                <c:pt idx="8678">
                  <c:v>4.2047746528463312</c:v>
                </c:pt>
                <c:pt idx="8679">
                  <c:v>4.2042153523333532</c:v>
                </c:pt>
                <c:pt idx="8680">
                  <c:v>4.203656163406472</c:v>
                </c:pt>
                <c:pt idx="8681">
                  <c:v>4.2030970860360037</c:v>
                </c:pt>
                <c:pt idx="8682">
                  <c:v>4.2025381201922816</c:v>
                </c:pt>
                <c:pt idx="8683">
                  <c:v>4.2019792658456403</c:v>
                </c:pt>
                <c:pt idx="8684">
                  <c:v>4.201420522966429</c:v>
                </c:pt>
                <c:pt idx="8685">
                  <c:v>4.2008618915250056</c:v>
                </c:pt>
                <c:pt idx="8686">
                  <c:v>4.2003033714917368</c:v>
                </c:pt>
                <c:pt idx="8687">
                  <c:v>4.1997449628370056</c:v>
                </c:pt>
                <c:pt idx="8688">
                  <c:v>4.199186665531192</c:v>
                </c:pt>
                <c:pt idx="8689">
                  <c:v>4.1986284795446993</c:v>
                </c:pt>
                <c:pt idx="8690">
                  <c:v>4.1980704048479298</c:v>
                </c:pt>
                <c:pt idx="8691">
                  <c:v>4.1975124414113072</c:v>
                </c:pt>
                <c:pt idx="8692">
                  <c:v>4.1969545892052507</c:v>
                </c:pt>
                <c:pt idx="8693">
                  <c:v>4.1963968482002008</c:v>
                </c:pt>
                <c:pt idx="8694">
                  <c:v>4.195839218366606</c:v>
                </c:pt>
                <c:pt idx="8695">
                  <c:v>4.195281699674922</c:v>
                </c:pt>
                <c:pt idx="8696">
                  <c:v>4.1947242920956125</c:v>
                </c:pt>
                <c:pt idx="8697">
                  <c:v>4.1941669955991525</c:v>
                </c:pt>
                <c:pt idx="8698">
                  <c:v>4.1936098101560324</c:v>
                </c:pt>
                <c:pt idx="8699">
                  <c:v>4.1930527357367451</c:v>
                </c:pt>
                <c:pt idx="8700">
                  <c:v>4.1924957723117942</c:v>
                </c:pt>
                <c:pt idx="8701">
                  <c:v>4.1919389198516992</c:v>
                </c:pt>
                <c:pt idx="8702">
                  <c:v>4.1913821783269807</c:v>
                </c:pt>
                <c:pt idx="8703">
                  <c:v>4.1908255477081786</c:v>
                </c:pt>
                <c:pt idx="8704">
                  <c:v>4.1902690279658321</c:v>
                </c:pt>
                <c:pt idx="8705">
                  <c:v>4.1897126190704999</c:v>
                </c:pt>
                <c:pt idx="8706">
                  <c:v>4.1891563209927414</c:v>
                </c:pt>
                <c:pt idx="8707">
                  <c:v>4.1886001337031349</c:v>
                </c:pt>
                <c:pt idx="8708">
                  <c:v>4.188044057172263</c:v>
                </c:pt>
                <c:pt idx="8709">
                  <c:v>4.1874880913707164</c:v>
                </c:pt>
                <c:pt idx="8710">
                  <c:v>4.1869322362691017</c:v>
                </c:pt>
                <c:pt idx="8711">
                  <c:v>4.1863764918380308</c:v>
                </c:pt>
                <c:pt idx="8712">
                  <c:v>4.1858208580481255</c:v>
                </c:pt>
                <c:pt idx="8713">
                  <c:v>4.1852653348700164</c:v>
                </c:pt>
                <c:pt idx="8714">
                  <c:v>4.1847099222743509</c:v>
                </c:pt>
                <c:pt idx="8715">
                  <c:v>4.1841546202317774</c:v>
                </c:pt>
                <c:pt idx="8716">
                  <c:v>4.1835994287129559</c:v>
                </c:pt>
                <c:pt idx="8717">
                  <c:v>4.183044347688563</c:v>
                </c:pt>
                <c:pt idx="8718">
                  <c:v>4.1824893771292748</c:v>
                </c:pt>
                <c:pt idx="8719">
                  <c:v>4.181934517005784</c:v>
                </c:pt>
                <c:pt idx="8720">
                  <c:v>4.1813797672887913</c:v>
                </c:pt>
                <c:pt idx="8721">
                  <c:v>4.1808251279490047</c:v>
                </c:pt>
                <c:pt idx="8722">
                  <c:v>4.1802705989571489</c:v>
                </c:pt>
                <c:pt idx="8723">
                  <c:v>4.1797161802839513</c:v>
                </c:pt>
                <c:pt idx="8724">
                  <c:v>4.17916187190015</c:v>
                </c:pt>
                <c:pt idx="8725">
                  <c:v>4.1786076737764946</c:v>
                </c:pt>
                <c:pt idx="8726">
                  <c:v>4.1780535858837444</c:v>
                </c:pt>
                <c:pt idx="8727">
                  <c:v>4.1774996081926687</c:v>
                </c:pt>
                <c:pt idx="8728">
                  <c:v>4.176945740674042</c:v>
                </c:pt>
                <c:pt idx="8729">
                  <c:v>4.1763919832986574</c:v>
                </c:pt>
                <c:pt idx="8730">
                  <c:v>4.1758383360373088</c:v>
                </c:pt>
                <c:pt idx="8731">
                  <c:v>4.1752847988608055</c:v>
                </c:pt>
                <c:pt idx="8732">
                  <c:v>4.174731371739961</c:v>
                </c:pt>
                <c:pt idx="8733">
                  <c:v>4.1741780546456058</c:v>
                </c:pt>
                <c:pt idx="8734">
                  <c:v>4.1736248475485738</c:v>
                </c:pt>
                <c:pt idx="8735">
                  <c:v>4.1730717504197115</c:v>
                </c:pt>
                <c:pt idx="8736">
                  <c:v>4.172518763229875</c:v>
                </c:pt>
                <c:pt idx="8737">
                  <c:v>4.1719658859499269</c:v>
                </c:pt>
                <c:pt idx="8738">
                  <c:v>4.1714131185507473</c:v>
                </c:pt>
                <c:pt idx="8739">
                  <c:v>4.1708604610032154</c:v>
                </c:pt>
                <c:pt idx="8740">
                  <c:v>4.1703079132782275</c:v>
                </c:pt>
                <c:pt idx="8741">
                  <c:v>4.1697554753466859</c:v>
                </c:pt>
                <c:pt idx="8742">
                  <c:v>4.1692031471795064</c:v>
                </c:pt>
                <c:pt idx="8743">
                  <c:v>4.1686509287476117</c:v>
                </c:pt>
                <c:pt idx="8744">
                  <c:v>4.1680988200219318</c:v>
                </c:pt>
                <c:pt idx="8745">
                  <c:v>4.1675468209734126</c:v>
                </c:pt>
                <c:pt idx="8746">
                  <c:v>4.1669949315730035</c:v>
                </c:pt>
                <c:pt idx="8747">
                  <c:v>4.1664431517916682</c:v>
                </c:pt>
                <c:pt idx="8748">
                  <c:v>4.165891481600374</c:v>
                </c:pt>
                <c:pt idx="8749">
                  <c:v>4.1653399209701032</c:v>
                </c:pt>
                <c:pt idx="8750">
                  <c:v>4.1647884698718514</c:v>
                </c:pt>
                <c:pt idx="8751">
                  <c:v>4.1642371282766097</c:v>
                </c:pt>
                <c:pt idx="8752">
                  <c:v>4.1636858961553944</c:v>
                </c:pt>
                <c:pt idx="8753">
                  <c:v>4.1631347734792206</c:v>
                </c:pt>
                <c:pt idx="8754">
                  <c:v>4.162583760219122</c:v>
                </c:pt>
                <c:pt idx="8755">
                  <c:v>4.16203285634613</c:v>
                </c:pt>
                <c:pt idx="8756">
                  <c:v>4.161482061831296</c:v>
                </c:pt>
                <c:pt idx="8757">
                  <c:v>4.1609313766456797</c:v>
                </c:pt>
                <c:pt idx="8758">
                  <c:v>4.1603808007603451</c:v>
                </c:pt>
                <c:pt idx="8759">
                  <c:v>4.1598303341463705</c:v>
                </c:pt>
                <c:pt idx="8760">
                  <c:v>4.1592799767748403</c:v>
                </c:pt>
                <c:pt idx="8761">
                  <c:v>4.1587297286168514</c:v>
                </c:pt>
                <c:pt idx="8762">
                  <c:v>4.1581795896435096</c:v>
                </c:pt>
                <c:pt idx="8763">
                  <c:v>4.157629559825927</c:v>
                </c:pt>
                <c:pt idx="8764">
                  <c:v>4.1570796391352323</c:v>
                </c:pt>
                <c:pt idx="8765">
                  <c:v>4.1565298275425553</c:v>
                </c:pt>
                <c:pt idx="8766">
                  <c:v>4.1559801250190445</c:v>
                </c:pt>
                <c:pt idx="8767">
                  <c:v>4.1554305315358473</c:v>
                </c:pt>
                <c:pt idx="8768">
                  <c:v>4.1548810470641291</c:v>
                </c:pt>
                <c:pt idx="8769">
                  <c:v>4.1543316715750613</c:v>
                </c:pt>
                <c:pt idx="8770">
                  <c:v>4.1537824050398262</c:v>
                </c:pt>
                <c:pt idx="8771">
                  <c:v>4.1532332474296156</c:v>
                </c:pt>
                <c:pt idx="8772">
                  <c:v>4.1526841987156287</c:v>
                </c:pt>
                <c:pt idx="8773">
                  <c:v>4.1521352588690768</c:v>
                </c:pt>
                <c:pt idx="8774">
                  <c:v>4.1515864278611794</c:v>
                </c:pt>
                <c:pt idx="8775">
                  <c:v>4.1510377056631658</c:v>
                </c:pt>
                <c:pt idx="8776">
                  <c:v>4.1504890922462723</c:v>
                </c:pt>
                <c:pt idx="8777">
                  <c:v>4.1499405875817486</c:v>
                </c:pt>
                <c:pt idx="8778">
                  <c:v>4.1493921916408567</c:v>
                </c:pt>
                <c:pt idx="8779">
                  <c:v>4.148843904394858</c:v>
                </c:pt>
                <c:pt idx="8780">
                  <c:v>4.1482957258150321</c:v>
                </c:pt>
                <c:pt idx="8781">
                  <c:v>4.1477476558726627</c:v>
                </c:pt>
                <c:pt idx="8782">
                  <c:v>4.1471996945390508</c:v>
                </c:pt>
                <c:pt idx="8783">
                  <c:v>4.1466518417854941</c:v>
                </c:pt>
                <c:pt idx="8784">
                  <c:v>4.1461040975833123</c:v>
                </c:pt>
                <c:pt idx="8785">
                  <c:v>4.145556461903829</c:v>
                </c:pt>
                <c:pt idx="8786">
                  <c:v>4.1450089347183772</c:v>
                </c:pt>
                <c:pt idx="8787">
                  <c:v>4.1444615159983007</c:v>
                </c:pt>
                <c:pt idx="8788">
                  <c:v>4.1439142057149487</c:v>
                </c:pt>
                <c:pt idx="8789">
                  <c:v>4.1433670038396881</c:v>
                </c:pt>
                <c:pt idx="8790">
                  <c:v>4.1428199103438876</c:v>
                </c:pt>
                <c:pt idx="8791">
                  <c:v>4.1422729251989274</c:v>
                </c:pt>
                <c:pt idx="8792">
                  <c:v>4.1417260483761993</c:v>
                </c:pt>
                <c:pt idx="8793">
                  <c:v>4.1411792798471021</c:v>
                </c:pt>
                <c:pt idx="8794">
                  <c:v>4.1406326195830472</c:v>
                </c:pt>
                <c:pt idx="8795">
                  <c:v>4.1400860675554494</c:v>
                </c:pt>
                <c:pt idx="8796">
                  <c:v>4.1395396237357387</c:v>
                </c:pt>
                <c:pt idx="8797">
                  <c:v>4.1389932880953531</c:v>
                </c:pt>
                <c:pt idx="8798">
                  <c:v>4.1384470606057402</c:v>
                </c:pt>
                <c:pt idx="8799">
                  <c:v>4.1379009412383549</c:v>
                </c:pt>
                <c:pt idx="8800">
                  <c:v>4.1373549299646619</c:v>
                </c:pt>
                <c:pt idx="8801">
                  <c:v>4.136809026756139</c:v>
                </c:pt>
                <c:pt idx="8802">
                  <c:v>4.1362632315842705</c:v>
                </c:pt>
                <c:pt idx="8803">
                  <c:v>4.1357175444205483</c:v>
                </c:pt>
                <c:pt idx="8804">
                  <c:v>4.1351719652364762</c:v>
                </c:pt>
                <c:pt idx="8805">
                  <c:v>4.1346264940035669</c:v>
                </c:pt>
                <c:pt idx="8806">
                  <c:v>4.1340811306933469</c:v>
                </c:pt>
                <c:pt idx="8807">
                  <c:v>4.1335358752773406</c:v>
                </c:pt>
                <c:pt idx="8808">
                  <c:v>4.1329907277270941</c:v>
                </c:pt>
                <c:pt idx="8809">
                  <c:v>4.1324456880141547</c:v>
                </c:pt>
                <c:pt idx="8810">
                  <c:v>4.1319007561100873</c:v>
                </c:pt>
                <c:pt idx="8811">
                  <c:v>4.1313559319864535</c:v>
                </c:pt>
                <c:pt idx="8812">
                  <c:v>4.1308112156148349</c:v>
                </c:pt>
                <c:pt idx="8813">
                  <c:v>4.1302666069668232</c:v>
                </c:pt>
                <c:pt idx="8814">
                  <c:v>4.129722106014011</c:v>
                </c:pt>
                <c:pt idx="8815">
                  <c:v>4.1291777127280067</c:v>
                </c:pt>
                <c:pt idx="8816">
                  <c:v>4.1286334270804224</c:v>
                </c:pt>
                <c:pt idx="8817">
                  <c:v>4.1280892490428895</c:v>
                </c:pt>
                <c:pt idx="8818">
                  <c:v>4.1275451785870398</c:v>
                </c:pt>
                <c:pt idx="8819">
                  <c:v>4.1270012156845155</c:v>
                </c:pt>
                <c:pt idx="8820">
                  <c:v>4.126457360306973</c:v>
                </c:pt>
                <c:pt idx="8821">
                  <c:v>4.1259136124260714</c:v>
                </c:pt>
                <c:pt idx="8822">
                  <c:v>4.1253699720134875</c:v>
                </c:pt>
                <c:pt idx="8823">
                  <c:v>4.1248264390408975</c:v>
                </c:pt>
                <c:pt idx="8824">
                  <c:v>4.1242830134799959</c:v>
                </c:pt>
                <c:pt idx="8825">
                  <c:v>4.1237396953024792</c:v>
                </c:pt>
                <c:pt idx="8826">
                  <c:v>4.1231964844800606</c:v>
                </c:pt>
                <c:pt idx="8827">
                  <c:v>4.1226533809844552</c:v>
                </c:pt>
                <c:pt idx="8828">
                  <c:v>4.1221103847873914</c:v>
                </c:pt>
                <c:pt idx="8829">
                  <c:v>4.1215674958606101</c:v>
                </c:pt>
                <c:pt idx="8830">
                  <c:v>4.1210247141758529</c:v>
                </c:pt>
                <c:pt idx="8831">
                  <c:v>4.1204820397048794</c:v>
                </c:pt>
                <c:pt idx="8832">
                  <c:v>4.1199394724194507</c:v>
                </c:pt>
                <c:pt idx="8833">
                  <c:v>4.1193970122913433</c:v>
                </c:pt>
                <c:pt idx="8834">
                  <c:v>4.1188546592923441</c:v>
                </c:pt>
                <c:pt idx="8835">
                  <c:v>4.118312413394241</c:v>
                </c:pt>
                <c:pt idx="8836">
                  <c:v>4.1177702745688389</c:v>
                </c:pt>
                <c:pt idx="8837">
                  <c:v>4.1172282427879479</c:v>
                </c:pt>
                <c:pt idx="8838">
                  <c:v>4.1166863180233921</c:v>
                </c:pt>
                <c:pt idx="8839">
                  <c:v>4.1161445002469961</c:v>
                </c:pt>
                <c:pt idx="8840">
                  <c:v>4.1156027894306018</c:v>
                </c:pt>
                <c:pt idx="8841">
                  <c:v>4.1150611855460619</c:v>
                </c:pt>
                <c:pt idx="8842">
                  <c:v>4.1145196885652284</c:v>
                </c:pt>
                <c:pt idx="8843">
                  <c:v>4.1139782984599718</c:v>
                </c:pt>
                <c:pt idx="8844">
                  <c:v>4.113437015202166</c:v>
                </c:pt>
                <c:pt idx="8845">
                  <c:v>4.1128958387636994</c:v>
                </c:pt>
                <c:pt idx="8846">
                  <c:v>4.1123547691164655</c:v>
                </c:pt>
                <c:pt idx="8847">
                  <c:v>4.1118138062323668</c:v>
                </c:pt>
                <c:pt idx="8848">
                  <c:v>4.1112729500833201</c:v>
                </c:pt>
                <c:pt idx="8849">
                  <c:v>4.1107322006412446</c:v>
                </c:pt>
                <c:pt idx="8850">
                  <c:v>4.1101915578780766</c:v>
                </c:pt>
                <c:pt idx="8851">
                  <c:v>4.1096510217657523</c:v>
                </c:pt>
                <c:pt idx="8852">
                  <c:v>4.1091105922762239</c:v>
                </c:pt>
                <c:pt idx="8853">
                  <c:v>4.1085702693814516</c:v>
                </c:pt>
                <c:pt idx="8854">
                  <c:v>4.1080300530534046</c:v>
                </c:pt>
                <c:pt idx="8855">
                  <c:v>4.1074899432640581</c:v>
                </c:pt>
                <c:pt idx="8856">
                  <c:v>4.1069499399854008</c:v>
                </c:pt>
                <c:pt idx="8857">
                  <c:v>4.106410043189431</c:v>
                </c:pt>
                <c:pt idx="8858">
                  <c:v>4.1058702528481517</c:v>
                </c:pt>
                <c:pt idx="8859">
                  <c:v>4.1053305689335788</c:v>
                </c:pt>
                <c:pt idx="8860">
                  <c:v>4.104790991417735</c:v>
                </c:pt>
                <c:pt idx="8861">
                  <c:v>4.1042515202726557</c:v>
                </c:pt>
                <c:pt idx="8862">
                  <c:v>4.1037121554703813</c:v>
                </c:pt>
                <c:pt idx="8863">
                  <c:v>4.1031728969829624</c:v>
                </c:pt>
                <c:pt idx="8864">
                  <c:v>4.1026337447824623</c:v>
                </c:pt>
                <c:pt idx="8865">
                  <c:v>4.1020946988409497</c:v>
                </c:pt>
                <c:pt idx="8866">
                  <c:v>4.1015557591305063</c:v>
                </c:pt>
                <c:pt idx="8867">
                  <c:v>4.1010169256232141</c:v>
                </c:pt>
                <c:pt idx="8868">
                  <c:v>4.1004781982911735</c:v>
                </c:pt>
                <c:pt idx="8869">
                  <c:v>4.099939577106495</c:v>
                </c:pt>
                <c:pt idx="8870">
                  <c:v>4.0994010620412906</c:v>
                </c:pt>
                <c:pt idx="8871">
                  <c:v>4.0988626530676848</c:v>
                </c:pt>
                <c:pt idx="8872">
                  <c:v>4.098324350157811</c:v>
                </c:pt>
                <c:pt idx="8873">
                  <c:v>4.097786153283816</c:v>
                </c:pt>
                <c:pt idx="8874">
                  <c:v>4.0972480624178482</c:v>
                </c:pt>
                <c:pt idx="8875">
                  <c:v>4.0967100775320704</c:v>
                </c:pt>
                <c:pt idx="8876">
                  <c:v>4.096172198598655</c:v>
                </c:pt>
                <c:pt idx="8877">
                  <c:v>4.0956344255897807</c:v>
                </c:pt>
                <c:pt idx="8878">
                  <c:v>4.0950967584776352</c:v>
                </c:pt>
                <c:pt idx="8879">
                  <c:v>4.0945591972344149</c:v>
                </c:pt>
                <c:pt idx="8880">
                  <c:v>4.094021741832333</c:v>
                </c:pt>
                <c:pt idx="8881">
                  <c:v>4.0934843922435995</c:v>
                </c:pt>
                <c:pt idx="8882">
                  <c:v>4.0929471484404427</c:v>
                </c:pt>
                <c:pt idx="8883">
                  <c:v>4.0924100103950964</c:v>
                </c:pt>
                <c:pt idx="8884">
                  <c:v>4.0918729780798033</c:v>
                </c:pt>
                <c:pt idx="8885">
                  <c:v>4.0913360514668184</c:v>
                </c:pt>
                <c:pt idx="8886">
                  <c:v>4.0907992305284031</c:v>
                </c:pt>
                <c:pt idx="8887">
                  <c:v>4.0902625152368257</c:v>
                </c:pt>
                <c:pt idx="8888">
                  <c:v>4.0897259055643662</c:v>
                </c:pt>
                <c:pt idx="8889">
                  <c:v>4.0891894014833179</c:v>
                </c:pt>
                <c:pt idx="8890">
                  <c:v>4.0886530029659767</c:v>
                </c:pt>
                <c:pt idx="8891">
                  <c:v>4.0881167099846456</c:v>
                </c:pt>
                <c:pt idx="8892">
                  <c:v>4.0875805225116473</c:v>
                </c:pt>
                <c:pt idx="8893">
                  <c:v>4.0870444405193052</c:v>
                </c:pt>
                <c:pt idx="8894">
                  <c:v>4.0865084639799525</c:v>
                </c:pt>
                <c:pt idx="8895">
                  <c:v>4.0859725928659314</c:v>
                </c:pt>
                <c:pt idx="8896">
                  <c:v>4.0854368271495973</c:v>
                </c:pt>
                <c:pt idx="8897">
                  <c:v>4.0849011668033137</c:v>
                </c:pt>
                <c:pt idx="8898">
                  <c:v>4.0843656117994458</c:v>
                </c:pt>
                <c:pt idx="8899">
                  <c:v>4.0838301621103765</c:v>
                </c:pt>
                <c:pt idx="8900">
                  <c:v>4.0832948177084933</c:v>
                </c:pt>
                <c:pt idx="8901">
                  <c:v>4.0827595785661979</c:v>
                </c:pt>
                <c:pt idx="8902">
                  <c:v>4.0822244446558917</c:v>
                </c:pt>
                <c:pt idx="8903">
                  <c:v>4.0816894159499926</c:v>
                </c:pt>
                <c:pt idx="8904">
                  <c:v>4.0811544924209286</c:v>
                </c:pt>
                <c:pt idx="8905">
                  <c:v>4.0806196740411309</c:v>
                </c:pt>
                <c:pt idx="8906">
                  <c:v>4.0800849607830436</c:v>
                </c:pt>
                <c:pt idx="8907">
                  <c:v>4.0795503526191164</c:v>
                </c:pt>
                <c:pt idx="8908">
                  <c:v>4.0790158495218138</c:v>
                </c:pt>
                <c:pt idx="8909">
                  <c:v>4.0784814514636043</c:v>
                </c:pt>
                <c:pt idx="8910">
                  <c:v>4.0779471584169649</c:v>
                </c:pt>
                <c:pt idx="8911">
                  <c:v>4.0774129703543887</c:v>
                </c:pt>
                <c:pt idx="8912">
                  <c:v>4.0768788872483679</c:v>
                </c:pt>
                <c:pt idx="8913">
                  <c:v>4.0763449090714143</c:v>
                </c:pt>
                <c:pt idx="8914">
                  <c:v>4.0758110357960353</c:v>
                </c:pt>
                <c:pt idx="8915">
                  <c:v>4.075277267394763</c:v>
                </c:pt>
                <c:pt idx="8916">
                  <c:v>4.0747436038401235</c:v>
                </c:pt>
                <c:pt idx="8917">
                  <c:v>4.0742100451046657</c:v>
                </c:pt>
                <c:pt idx="8918">
                  <c:v>4.0736765911609369</c:v>
                </c:pt>
                <c:pt idx="8919">
                  <c:v>4.0731432419814952</c:v>
                </c:pt>
                <c:pt idx="8920">
                  <c:v>4.0726099975389145</c:v>
                </c:pt>
                <c:pt idx="8921">
                  <c:v>4.0720768578057713</c:v>
                </c:pt>
                <c:pt idx="8922">
                  <c:v>4.0715438227546512</c:v>
                </c:pt>
                <c:pt idx="8923">
                  <c:v>4.0710108923581512</c:v>
                </c:pt>
                <c:pt idx="8924">
                  <c:v>4.0704780665888745</c:v>
                </c:pt>
                <c:pt idx="8925">
                  <c:v>4.0699453454194403</c:v>
                </c:pt>
                <c:pt idx="8926">
                  <c:v>4.0694127288224644</c:v>
                </c:pt>
                <c:pt idx="8927">
                  <c:v>4.0688802167705846</c:v>
                </c:pt>
                <c:pt idx="8928">
                  <c:v>4.068347809236438</c:v>
                </c:pt>
                <c:pt idx="8929">
                  <c:v>4.0678155061926784</c:v>
                </c:pt>
                <c:pt idx="8930">
                  <c:v>4.0672833076119588</c:v>
                </c:pt>
                <c:pt idx="8931">
                  <c:v>4.0667512134669499</c:v>
                </c:pt>
                <c:pt idx="8932">
                  <c:v>4.0662192237303296</c:v>
                </c:pt>
                <c:pt idx="8933">
                  <c:v>4.0656873383747829</c:v>
                </c:pt>
                <c:pt idx="8934">
                  <c:v>4.0651555573730027</c:v>
                </c:pt>
                <c:pt idx="8935">
                  <c:v>4.0646238806976926</c:v>
                </c:pt>
                <c:pt idx="8936">
                  <c:v>4.064092308321567</c:v>
                </c:pt>
                <c:pt idx="8937">
                  <c:v>4.0635608402173444</c:v>
                </c:pt>
                <c:pt idx="8938">
                  <c:v>4.0630294763577561</c:v>
                </c:pt>
                <c:pt idx="8939">
                  <c:v>4.062498216715543</c:v>
                </c:pt>
                <c:pt idx="8940">
                  <c:v>4.0619670612634486</c:v>
                </c:pt>
                <c:pt idx="8941">
                  <c:v>4.061436009974237</c:v>
                </c:pt>
                <c:pt idx="8942">
                  <c:v>4.060905062820666</c:v>
                </c:pt>
                <c:pt idx="8943">
                  <c:v>4.0603742197755164</c:v>
                </c:pt>
                <c:pt idx="8944">
                  <c:v>4.0598434808115664</c:v>
                </c:pt>
                <c:pt idx="8945">
                  <c:v>4.0593128459016139</c:v>
                </c:pt>
                <c:pt idx="8946">
                  <c:v>4.0587823150184574</c:v>
                </c:pt>
                <c:pt idx="8947">
                  <c:v>4.0582518881349063</c:v>
                </c:pt>
                <c:pt idx="8948">
                  <c:v>4.0577215652237824</c:v>
                </c:pt>
                <c:pt idx="8949">
                  <c:v>4.0571913462579126</c:v>
                </c:pt>
                <c:pt idx="8950">
                  <c:v>4.0566612312101329</c:v>
                </c:pt>
                <c:pt idx="8951">
                  <c:v>4.0561312200532882</c:v>
                </c:pt>
                <c:pt idx="8952">
                  <c:v>4.0556013127602348</c:v>
                </c:pt>
                <c:pt idx="8953">
                  <c:v>4.0550715093038399</c:v>
                </c:pt>
                <c:pt idx="8954">
                  <c:v>4.0545418096569694</c:v>
                </c:pt>
                <c:pt idx="8955">
                  <c:v>4.0540122137925074</c:v>
                </c:pt>
                <c:pt idx="8956">
                  <c:v>4.0534827216833431</c:v>
                </c:pt>
                <c:pt idx="8957">
                  <c:v>4.0529533333023782</c:v>
                </c:pt>
                <c:pt idx="8958">
                  <c:v>4.052424048622516</c:v>
                </c:pt>
                <c:pt idx="8959">
                  <c:v>4.0518948676166744</c:v>
                </c:pt>
                <c:pt idx="8960">
                  <c:v>4.0513657902577833</c:v>
                </c:pt>
                <c:pt idx="8961">
                  <c:v>4.050836816518772</c:v>
                </c:pt>
                <c:pt idx="8962">
                  <c:v>4.0503079463725857</c:v>
                </c:pt>
                <c:pt idx="8963">
                  <c:v>4.0497791797921758</c:v>
                </c:pt>
                <c:pt idx="8964">
                  <c:v>4.0492505167505035</c:v>
                </c:pt>
                <c:pt idx="8965">
                  <c:v>4.048721957220538</c:v>
                </c:pt>
                <c:pt idx="8966">
                  <c:v>4.0481935011752581</c:v>
                </c:pt>
                <c:pt idx="8967">
                  <c:v>4.0476651485876509</c:v>
                </c:pt>
                <c:pt idx="8968">
                  <c:v>4.0471368994307104</c:v>
                </c:pt>
                <c:pt idx="8969">
                  <c:v>4.0466087536774484</c:v>
                </c:pt>
                <c:pt idx="8970">
                  <c:v>4.0460807113008688</c:v>
                </c:pt>
                <c:pt idx="8971">
                  <c:v>4.0455527722740019</c:v>
                </c:pt>
                <c:pt idx="8972">
                  <c:v>4.0450249365698747</c:v>
                </c:pt>
                <c:pt idx="8973">
                  <c:v>4.0444972041615301</c:v>
                </c:pt>
                <c:pt idx="8974">
                  <c:v>4.0439695750220155</c:v>
                </c:pt>
                <c:pt idx="8975">
                  <c:v>4.0434420491243861</c:v>
                </c:pt>
                <c:pt idx="8976">
                  <c:v>4.0429146264417133</c:v>
                </c:pt>
                <c:pt idx="8977">
                  <c:v>4.0423873069470702</c:v>
                </c:pt>
                <c:pt idx="8978">
                  <c:v>4.0418600906135405</c:v>
                </c:pt>
                <c:pt idx="8979">
                  <c:v>4.041332977414215</c:v>
                </c:pt>
                <c:pt idx="8980">
                  <c:v>4.0408059673221981</c:v>
                </c:pt>
                <c:pt idx="8981">
                  <c:v>4.0402790603106018</c:v>
                </c:pt>
                <c:pt idx="8982">
                  <c:v>4.039752256352541</c:v>
                </c:pt>
                <c:pt idx="8983">
                  <c:v>4.0392255554211447</c:v>
                </c:pt>
                <c:pt idx="8984">
                  <c:v>4.03869895748955</c:v>
                </c:pt>
                <c:pt idx="8985">
                  <c:v>4.0381724625309054</c:v>
                </c:pt>
                <c:pt idx="8986">
                  <c:v>4.0376460705183588</c:v>
                </c:pt>
                <c:pt idx="8987">
                  <c:v>4.0371197814250763</c:v>
                </c:pt>
                <c:pt idx="8988">
                  <c:v>4.0365935952242307</c:v>
                </c:pt>
                <c:pt idx="8989">
                  <c:v>4.0360675118890024</c:v>
                </c:pt>
                <c:pt idx="8990">
                  <c:v>4.0355415313925782</c:v>
                </c:pt>
                <c:pt idx="8991">
                  <c:v>4.0350156537081556</c:v>
                </c:pt>
                <c:pt idx="8992">
                  <c:v>4.0344898788089445</c:v>
                </c:pt>
                <c:pt idx="8993">
                  <c:v>4.0339642066681574</c:v>
                </c:pt>
                <c:pt idx="8994">
                  <c:v>4.0334386372590192</c:v>
                </c:pt>
                <c:pt idx="8995">
                  <c:v>4.0329131705547629</c:v>
                </c:pt>
                <c:pt idx="8996">
                  <c:v>4.0323878065286287</c:v>
                </c:pt>
                <c:pt idx="8997">
                  <c:v>4.0318625451538708</c:v>
                </c:pt>
                <c:pt idx="8998">
                  <c:v>4.0313373864037416</c:v>
                </c:pt>
                <c:pt idx="8999">
                  <c:v>4.0308123302515142</c:v>
                </c:pt>
                <c:pt idx="9000">
                  <c:v>4.0302873766704606</c:v>
                </c:pt>
                <c:pt idx="9001">
                  <c:v>4.0297625256338696</c:v>
                </c:pt>
                <c:pt idx="9002">
                  <c:v>4.0292377771150338</c:v>
                </c:pt>
                <c:pt idx="9003">
                  <c:v>4.0287131310872528</c:v>
                </c:pt>
                <c:pt idx="9004">
                  <c:v>4.0281885875238421</c:v>
                </c:pt>
                <c:pt idx="9005">
                  <c:v>4.0276641463981182</c:v>
                </c:pt>
                <c:pt idx="9006">
                  <c:v>4.0271398076834117</c:v>
                </c:pt>
                <c:pt idx="9007">
                  <c:v>4.0266155713530569</c:v>
                </c:pt>
                <c:pt idx="9008">
                  <c:v>4.0260914373804004</c:v>
                </c:pt>
                <c:pt idx="9009">
                  <c:v>4.0255674057388013</c:v>
                </c:pt>
                <c:pt idx="9010">
                  <c:v>4.025043476401617</c:v>
                </c:pt>
                <c:pt idx="9011">
                  <c:v>4.0245196493422215</c:v>
                </c:pt>
                <c:pt idx="9012">
                  <c:v>4.0239959245339945</c:v>
                </c:pt>
                <c:pt idx="9013">
                  <c:v>4.0234723019503278</c:v>
                </c:pt>
                <c:pt idx="9014">
                  <c:v>4.0229487815646143</c:v>
                </c:pt>
                <c:pt idx="9015">
                  <c:v>4.0224253633502638</c:v>
                </c:pt>
                <c:pt idx="9016">
                  <c:v>4.0219020472806921</c:v>
                </c:pt>
                <c:pt idx="9017">
                  <c:v>4.0213788333293214</c:v>
                </c:pt>
                <c:pt idx="9018">
                  <c:v>4.0208557214695846</c:v>
                </c:pt>
                <c:pt idx="9019">
                  <c:v>4.0203327116749215</c:v>
                </c:pt>
                <c:pt idx="9020">
                  <c:v>4.0198098039187826</c:v>
                </c:pt>
                <c:pt idx="9021">
                  <c:v>4.0192869981746275</c:v>
                </c:pt>
                <c:pt idx="9022">
                  <c:v>4.0187642944159201</c:v>
                </c:pt>
                <c:pt idx="9023">
                  <c:v>4.0182416926161402</c:v>
                </c:pt>
                <c:pt idx="9024">
                  <c:v>4.0177191927487677</c:v>
                </c:pt>
                <c:pt idx="9025">
                  <c:v>4.0171967947872984</c:v>
                </c:pt>
                <c:pt idx="9026">
                  <c:v>4.0166744987052301</c:v>
                </c:pt>
                <c:pt idx="9027">
                  <c:v>4.0161523044760781</c:v>
                </c:pt>
                <c:pt idx="9028">
                  <c:v>4.015630212073356</c:v>
                </c:pt>
                <c:pt idx="9029">
                  <c:v>4.0151082214705935</c:v>
                </c:pt>
                <c:pt idx="9030">
                  <c:v>4.0145863326413265</c:v>
                </c:pt>
                <c:pt idx="9031">
                  <c:v>4.0140645455590978</c:v>
                </c:pt>
                <c:pt idx="9032">
                  <c:v>4.0135428601974636</c:v>
                </c:pt>
                <c:pt idx="9033">
                  <c:v>4.0130212765299822</c:v>
                </c:pt>
                <c:pt idx="9034">
                  <c:v>4.0124997945302265</c:v>
                </c:pt>
                <c:pt idx="9035">
                  <c:v>4.0119784141717725</c:v>
                </c:pt>
                <c:pt idx="9036">
                  <c:v>4.01145713542821</c:v>
                </c:pt>
                <c:pt idx="9037">
                  <c:v>4.0109359582731328</c:v>
                </c:pt>
                <c:pt idx="9038">
                  <c:v>4.0104148826801467</c:v>
                </c:pt>
                <c:pt idx="9039">
                  <c:v>4.0098939086228649</c:v>
                </c:pt>
                <c:pt idx="9040">
                  <c:v>4.0093730360749102</c:v>
                </c:pt>
                <c:pt idx="9041">
                  <c:v>4.0088522650099101</c:v>
                </c:pt>
                <c:pt idx="9042">
                  <c:v>4.0083315954015042</c:v>
                </c:pt>
                <c:pt idx="9043">
                  <c:v>4.0078110272233403</c:v>
                </c:pt>
                <c:pt idx="9044">
                  <c:v>4.0072905604490767</c:v>
                </c:pt>
                <c:pt idx="9045">
                  <c:v>4.0067701950523729</c:v>
                </c:pt>
                <c:pt idx="9046">
                  <c:v>4.0062499310069049</c:v>
                </c:pt>
                <c:pt idx="9047">
                  <c:v>4.0057297682863533</c:v>
                </c:pt>
                <c:pt idx="9048">
                  <c:v>4.005209706864413</c:v>
                </c:pt>
                <c:pt idx="9049">
                  <c:v>4.0046897467147744</c:v>
                </c:pt>
                <c:pt idx="9050">
                  <c:v>4.0041698878111482</c:v>
                </c:pt>
                <c:pt idx="9051">
                  <c:v>4.0036501301272525</c:v>
                </c:pt>
                <c:pt idx="9052">
                  <c:v>4.0031304736368103</c:v>
                </c:pt>
                <c:pt idx="9053">
                  <c:v>4.002610918313553</c:v>
                </c:pt>
                <c:pt idx="9054">
                  <c:v>4.0020914641312215</c:v>
                </c:pt>
                <c:pt idx="9055">
                  <c:v>4.0015721110635694</c:v>
                </c:pt>
                <c:pt idx="9056">
                  <c:v>4.0010528590843499</c:v>
                </c:pt>
                <c:pt idx="9057">
                  <c:v>4.0005337081673318</c:v>
                </c:pt>
                <c:pt idx="9058">
                  <c:v>4.0000146582862923</c:v>
                </c:pt>
                <c:pt idx="9059">
                  <c:v>3.9994957094150125</c:v>
                </c:pt>
                <c:pt idx="9060">
                  <c:v>3.9989768615272894</c:v>
                </c:pt>
                <c:pt idx="9061">
                  <c:v>3.9984581145969167</c:v>
                </c:pt>
                <c:pt idx="9062">
                  <c:v>3.9979394685977092</c:v>
                </c:pt>
                <c:pt idx="9063">
                  <c:v>3.9974209235034821</c:v>
                </c:pt>
                <c:pt idx="9064">
                  <c:v>3.9969024792880643</c:v>
                </c:pt>
                <c:pt idx="9065">
                  <c:v>3.9963841359252883</c:v>
                </c:pt>
                <c:pt idx="9066">
                  <c:v>3.9958658933889972</c:v>
                </c:pt>
                <c:pt idx="9067">
                  <c:v>3.9953477516530449</c:v>
                </c:pt>
                <c:pt idx="9068">
                  <c:v>3.9948297106912909</c:v>
                </c:pt>
                <c:pt idx="9069">
                  <c:v>3.9943117704776023</c:v>
                </c:pt>
                <c:pt idx="9070">
                  <c:v>3.9937939309858566</c:v>
                </c:pt>
                <c:pt idx="9071">
                  <c:v>3.9932761921899407</c:v>
                </c:pt>
                <c:pt idx="9072">
                  <c:v>3.9927585540637511</c:v>
                </c:pt>
                <c:pt idx="9073">
                  <c:v>3.9922410165811839</c:v>
                </c:pt>
                <c:pt idx="9074">
                  <c:v>3.9917235797161559</c:v>
                </c:pt>
                <c:pt idx="9075">
                  <c:v>3.9912062434425826</c:v>
                </c:pt>
                <c:pt idx="9076">
                  <c:v>3.9906890077343973</c:v>
                </c:pt>
                <c:pt idx="9077">
                  <c:v>3.9901718725655293</c:v>
                </c:pt>
                <c:pt idx="9078">
                  <c:v>3.9896548379099279</c:v>
                </c:pt>
                <c:pt idx="9079">
                  <c:v>3.9891379037415464</c:v>
                </c:pt>
                <c:pt idx="9080">
                  <c:v>3.9886210700343465</c:v>
                </c:pt>
                <c:pt idx="9081">
                  <c:v>3.9881043367622961</c:v>
                </c:pt>
                <c:pt idx="9082">
                  <c:v>3.9875877038993743</c:v>
                </c:pt>
                <c:pt idx="9083">
                  <c:v>3.9870711714195699</c:v>
                </c:pt>
                <c:pt idx="9084">
                  <c:v>3.9865547392968779</c:v>
                </c:pt>
                <c:pt idx="9085">
                  <c:v>3.9860384075052999</c:v>
                </c:pt>
                <c:pt idx="9086">
                  <c:v>3.9855221760188515</c:v>
                </c:pt>
                <c:pt idx="9087">
                  <c:v>3.9850060448115503</c:v>
                </c:pt>
                <c:pt idx="9088">
                  <c:v>3.9844900138574291</c:v>
                </c:pt>
                <c:pt idx="9089">
                  <c:v>3.9839740831305197</c:v>
                </c:pt>
                <c:pt idx="9090">
                  <c:v>3.9834582526048736</c:v>
                </c:pt>
                <c:pt idx="9091">
                  <c:v>3.9829425222545409</c:v>
                </c:pt>
                <c:pt idx="9092">
                  <c:v>3.9824268920535886</c:v>
                </c:pt>
                <c:pt idx="9093">
                  <c:v>3.9819113619760844</c:v>
                </c:pt>
                <c:pt idx="9094">
                  <c:v>3.981395931996107</c:v>
                </c:pt>
                <c:pt idx="9095">
                  <c:v>3.9808806020877481</c:v>
                </c:pt>
                <c:pt idx="9096">
                  <c:v>3.9803653722251013</c:v>
                </c:pt>
                <c:pt idx="9097">
                  <c:v>3.9798502423822724</c:v>
                </c:pt>
                <c:pt idx="9098">
                  <c:v>3.9793352125333721</c:v>
                </c:pt>
                <c:pt idx="9099">
                  <c:v>3.9788202826525234</c:v>
                </c:pt>
                <c:pt idx="9100">
                  <c:v>3.9783054527138586</c:v>
                </c:pt>
                <c:pt idx="9101">
                  <c:v>3.9777907226915104</c:v>
                </c:pt>
                <c:pt idx="9102">
                  <c:v>3.9772760925596304</c:v>
                </c:pt>
                <c:pt idx="9103">
                  <c:v>3.9767615622923689</c:v>
                </c:pt>
                <c:pt idx="9104">
                  <c:v>3.9762471318638948</c:v>
                </c:pt>
                <c:pt idx="9105">
                  <c:v>3.9757328012483728</c:v>
                </c:pt>
                <c:pt idx="9106">
                  <c:v>3.9752185704199872</c:v>
                </c:pt>
                <c:pt idx="9107">
                  <c:v>3.9747044393529256</c:v>
                </c:pt>
                <c:pt idx="9108">
                  <c:v>3.9741904080213848</c:v>
                </c:pt>
                <c:pt idx="9109">
                  <c:v>3.9736764763995693</c:v>
                </c:pt>
                <c:pt idx="9110">
                  <c:v>3.9731626444616914</c:v>
                </c:pt>
                <c:pt idx="9111">
                  <c:v>3.9726489121819739</c:v>
                </c:pt>
                <c:pt idx="9112">
                  <c:v>3.9721352795346481</c:v>
                </c:pt>
                <c:pt idx="9113">
                  <c:v>3.9716217464939478</c:v>
                </c:pt>
                <c:pt idx="9114">
                  <c:v>3.9711083130341245</c:v>
                </c:pt>
                <c:pt idx="9115">
                  <c:v>3.9705949791294293</c:v>
                </c:pt>
                <c:pt idx="9116">
                  <c:v>3.9700817447541312</c:v>
                </c:pt>
                <c:pt idx="9117">
                  <c:v>3.969568609882494</c:v>
                </c:pt>
                <c:pt idx="9118">
                  <c:v>3.9690555744888028</c:v>
                </c:pt>
                <c:pt idx="9119">
                  <c:v>3.9685426385473437</c:v>
                </c:pt>
                <c:pt idx="9120">
                  <c:v>3.9680298020324147</c:v>
                </c:pt>
                <c:pt idx="9121">
                  <c:v>3.96751706491832</c:v>
                </c:pt>
                <c:pt idx="9122">
                  <c:v>3.9670044271793699</c:v>
                </c:pt>
                <c:pt idx="9123">
                  <c:v>3.9664918887898915</c:v>
                </c:pt>
                <c:pt idx="9124">
                  <c:v>3.9659794497242098</c:v>
                </c:pt>
                <c:pt idx="9125">
                  <c:v>3.9654671099566645</c:v>
                </c:pt>
                <c:pt idx="9126">
                  <c:v>3.9649548694616015</c:v>
                </c:pt>
                <c:pt idx="9127">
                  <c:v>3.964442728213375</c:v>
                </c:pt>
                <c:pt idx="9128">
                  <c:v>3.9639306861863508</c:v>
                </c:pt>
                <c:pt idx="9129">
                  <c:v>3.9634187433548944</c:v>
                </c:pt>
                <c:pt idx="9130">
                  <c:v>3.9629068996933903</c:v>
                </c:pt>
                <c:pt idx="9131">
                  <c:v>3.9623951551762224</c:v>
                </c:pt>
                <c:pt idx="9132">
                  <c:v>3.9618835097777914</c:v>
                </c:pt>
                <c:pt idx="9133">
                  <c:v>3.9613719634724953</c:v>
                </c:pt>
                <c:pt idx="9134">
                  <c:v>3.9608605162347508</c:v>
                </c:pt>
                <c:pt idx="9135">
                  <c:v>3.9603491680389782</c:v>
                </c:pt>
                <c:pt idx="9136">
                  <c:v>3.9598379188596056</c:v>
                </c:pt>
                <c:pt idx="9137">
                  <c:v>3.9593267686710703</c:v>
                </c:pt>
                <c:pt idx="9138">
                  <c:v>3.9588157174478171</c:v>
                </c:pt>
                <c:pt idx="9139">
                  <c:v>3.9583047651643013</c:v>
                </c:pt>
                <c:pt idx="9140">
                  <c:v>3.9577939117949845</c:v>
                </c:pt>
                <c:pt idx="9141">
                  <c:v>3.9572831573143348</c:v>
                </c:pt>
                <c:pt idx="9142">
                  <c:v>3.9567725016968329</c:v>
                </c:pt>
                <c:pt idx="9143">
                  <c:v>3.9562619449169643</c:v>
                </c:pt>
                <c:pt idx="9144">
                  <c:v>3.9557514869492261</c:v>
                </c:pt>
                <c:pt idx="9145">
                  <c:v>3.9552411277681174</c:v>
                </c:pt>
                <c:pt idx="9146">
                  <c:v>3.9547308673481534</c:v>
                </c:pt>
                <c:pt idx="9147">
                  <c:v>3.9542207056638503</c:v>
                </c:pt>
                <c:pt idx="9148">
                  <c:v>3.9537106426897393</c:v>
                </c:pt>
                <c:pt idx="9149">
                  <c:v>3.9532006784003548</c:v>
                </c:pt>
                <c:pt idx="9150">
                  <c:v>3.9526908127702391</c:v>
                </c:pt>
                <c:pt idx="9151">
                  <c:v>3.9521810457739481</c:v>
                </c:pt>
                <c:pt idx="9152">
                  <c:v>3.9516713773860408</c:v>
                </c:pt>
                <c:pt idx="9153">
                  <c:v>3.9511618075810859</c:v>
                </c:pt>
                <c:pt idx="9154">
                  <c:v>3.9506523363336594</c:v>
                </c:pt>
                <c:pt idx="9155">
                  <c:v>3.9501429636183469</c:v>
                </c:pt>
                <c:pt idx="9156">
                  <c:v>3.9496336894097457</c:v>
                </c:pt>
                <c:pt idx="9157">
                  <c:v>3.9491245136824507</c:v>
                </c:pt>
                <c:pt idx="9158">
                  <c:v>3.9486154364110764</c:v>
                </c:pt>
                <c:pt idx="9159">
                  <c:v>3.9481064575702387</c:v>
                </c:pt>
                <c:pt idx="9160">
                  <c:v>3.9475975771345668</c:v>
                </c:pt>
                <c:pt idx="9161">
                  <c:v>3.9470887950786899</c:v>
                </c:pt>
                <c:pt idx="9162">
                  <c:v>3.9465801113772536</c:v>
                </c:pt>
                <c:pt idx="9163">
                  <c:v>3.9460715260049093</c:v>
                </c:pt>
                <c:pt idx="9164">
                  <c:v>3.9455630389363141</c:v>
                </c:pt>
                <c:pt idx="9165">
                  <c:v>3.9450546501461368</c:v>
                </c:pt>
                <c:pt idx="9166">
                  <c:v>3.9445463596090491</c:v>
                </c:pt>
                <c:pt idx="9167">
                  <c:v>3.944038167299738</c:v>
                </c:pt>
                <c:pt idx="9168">
                  <c:v>3.9435300731928935</c:v>
                </c:pt>
                <c:pt idx="9169">
                  <c:v>3.9430220772632141</c:v>
                </c:pt>
                <c:pt idx="9170">
                  <c:v>3.9425141794854093</c:v>
                </c:pt>
                <c:pt idx="9171">
                  <c:v>3.9420063798341936</c:v>
                </c:pt>
                <c:pt idx="9172">
                  <c:v>3.9414986782842942</c:v>
                </c:pt>
                <c:pt idx="9173">
                  <c:v>3.9409910748104373</c:v>
                </c:pt>
                <c:pt idx="9174">
                  <c:v>3.9404835693873688</c:v>
                </c:pt>
                <c:pt idx="9175">
                  <c:v>3.9399761619898337</c:v>
                </c:pt>
                <c:pt idx="9176">
                  <c:v>3.9394688525925901</c:v>
                </c:pt>
                <c:pt idx="9177">
                  <c:v>3.9389616411704029</c:v>
                </c:pt>
                <c:pt idx="9178">
                  <c:v>3.9384545276980436</c:v>
                </c:pt>
                <c:pt idx="9179">
                  <c:v>3.9379475121502949</c:v>
                </c:pt>
                <c:pt idx="9180">
                  <c:v>3.9374405945019446</c:v>
                </c:pt>
                <c:pt idx="9181">
                  <c:v>3.9369337747277915</c:v>
                </c:pt>
                <c:pt idx="9182">
                  <c:v>3.9364270528026366</c:v>
                </c:pt>
                <c:pt idx="9183">
                  <c:v>3.9359204287012983</c:v>
                </c:pt>
                <c:pt idx="9184">
                  <c:v>3.9354139023985968</c:v>
                </c:pt>
                <c:pt idx="9185">
                  <c:v>3.9349074738693584</c:v>
                </c:pt>
                <c:pt idx="9186">
                  <c:v>3.934401143088424</c:v>
                </c:pt>
                <c:pt idx="9187">
                  <c:v>3.9338949100306397</c:v>
                </c:pt>
                <c:pt idx="9188">
                  <c:v>3.933388774670858</c:v>
                </c:pt>
                <c:pt idx="9189">
                  <c:v>3.9328827369839394</c:v>
                </c:pt>
                <c:pt idx="9190">
                  <c:v>3.9323767969447561</c:v>
                </c:pt>
                <c:pt idx="9191">
                  <c:v>3.9318709545281871</c:v>
                </c:pt>
                <c:pt idx="9192">
                  <c:v>3.9313652097091172</c:v>
                </c:pt>
                <c:pt idx="9193">
                  <c:v>3.9308595624624405</c:v>
                </c:pt>
                <c:pt idx="9194">
                  <c:v>3.9303540127630581</c:v>
                </c:pt>
                <c:pt idx="9195">
                  <c:v>3.9298485605858833</c:v>
                </c:pt>
                <c:pt idx="9196">
                  <c:v>3.9293432059058326</c:v>
                </c:pt>
                <c:pt idx="9197">
                  <c:v>3.9288379486978324</c:v>
                </c:pt>
                <c:pt idx="9198">
                  <c:v>3.9283327889368191</c:v>
                </c:pt>
                <c:pt idx="9199">
                  <c:v>3.9278277265977342</c:v>
                </c:pt>
                <c:pt idx="9200">
                  <c:v>3.9273227616555286</c:v>
                </c:pt>
                <c:pt idx="9201">
                  <c:v>3.9268178940851586</c:v>
                </c:pt>
                <c:pt idx="9202">
                  <c:v>3.9263131238615956</c:v>
                </c:pt>
                <c:pt idx="9203">
                  <c:v>3.9258084509598117</c:v>
                </c:pt>
                <c:pt idx="9204">
                  <c:v>3.9253038753547891</c:v>
                </c:pt>
                <c:pt idx="9205">
                  <c:v>3.9247993970215207</c:v>
                </c:pt>
                <c:pt idx="9206">
                  <c:v>3.9242950159350025</c:v>
                </c:pt>
                <c:pt idx="9207">
                  <c:v>3.9237907320702479</c:v>
                </c:pt>
                <c:pt idx="9208">
                  <c:v>3.9232865454022638</c:v>
                </c:pt>
                <c:pt idx="9209">
                  <c:v>3.9227824559060793</c:v>
                </c:pt>
                <c:pt idx="9210">
                  <c:v>3.9222784635567209</c:v>
                </c:pt>
                <c:pt idx="9211">
                  <c:v>3.9217745683292313</c:v>
                </c:pt>
                <c:pt idx="9212">
                  <c:v>3.9212707701986571</c:v>
                </c:pt>
                <c:pt idx="9213">
                  <c:v>3.9207670691400507</c:v>
                </c:pt>
                <c:pt idx="9214">
                  <c:v>3.9202634651284791</c:v>
                </c:pt>
                <c:pt idx="9215">
                  <c:v>3.9197599581390103</c:v>
                </c:pt>
                <c:pt idx="9216">
                  <c:v>3.9192565481467256</c:v>
                </c:pt>
                <c:pt idx="9217">
                  <c:v>3.9187532351267089</c:v>
                </c:pt>
                <c:pt idx="9218">
                  <c:v>3.9182500190540583</c:v>
                </c:pt>
                <c:pt idx="9219">
                  <c:v>3.9177468999038791</c:v>
                </c:pt>
                <c:pt idx="9220">
                  <c:v>3.9172438776512761</c:v>
                </c:pt>
                <c:pt idx="9221">
                  <c:v>3.9167409522713745</c:v>
                </c:pt>
                <c:pt idx="9222">
                  <c:v>3.9162381237392965</c:v>
                </c:pt>
                <c:pt idx="9223">
                  <c:v>3.9157353920301818</c:v>
                </c:pt>
                <c:pt idx="9224">
                  <c:v>3.9152327571191687</c:v>
                </c:pt>
                <c:pt idx="9225">
                  <c:v>3.9147302189814104</c:v>
                </c:pt>
                <c:pt idx="9226">
                  <c:v>3.9142277775920684</c:v>
                </c:pt>
                <c:pt idx="9227">
                  <c:v>3.9137254329263067</c:v>
                </c:pt>
                <c:pt idx="9228">
                  <c:v>3.9132231849593011</c:v>
                </c:pt>
                <c:pt idx="9229">
                  <c:v>3.9127210336662328</c:v>
                </c:pt>
                <c:pt idx="9230">
                  <c:v>3.9122189790222954</c:v>
                </c:pt>
                <c:pt idx="9231">
                  <c:v>3.9117170210026875</c:v>
                </c:pt>
                <c:pt idx="9232">
                  <c:v>3.9112151595826128</c:v>
                </c:pt>
                <c:pt idx="9233">
                  <c:v>3.9107133947372903</c:v>
                </c:pt>
                <c:pt idx="9234">
                  <c:v>3.910211726441938</c:v>
                </c:pt>
                <c:pt idx="9235">
                  <c:v>3.9097101546717927</c:v>
                </c:pt>
                <c:pt idx="9236">
                  <c:v>3.9092086794020866</c:v>
                </c:pt>
                <c:pt idx="9237">
                  <c:v>3.9087073006080701</c:v>
                </c:pt>
                <c:pt idx="9238">
                  <c:v>3.9082060182649947</c:v>
                </c:pt>
                <c:pt idx="9239">
                  <c:v>3.9077048323481276</c:v>
                </c:pt>
                <c:pt idx="9240">
                  <c:v>3.9072037428327344</c:v>
                </c:pt>
                <c:pt idx="9241">
                  <c:v>3.9067027496940954</c:v>
                </c:pt>
                <c:pt idx="9242">
                  <c:v>3.9062018529074964</c:v>
                </c:pt>
                <c:pt idx="9243">
                  <c:v>3.9057010524482316</c:v>
                </c:pt>
                <c:pt idx="9244">
                  <c:v>3.9052003482916038</c:v>
                </c:pt>
                <c:pt idx="9245">
                  <c:v>3.9046997404129198</c:v>
                </c:pt>
                <c:pt idx="9246">
                  <c:v>3.9041992287875007</c:v>
                </c:pt>
                <c:pt idx="9247">
                  <c:v>3.9036988133906725</c:v>
                </c:pt>
                <c:pt idx="9248">
                  <c:v>3.9031984941977655</c:v>
                </c:pt>
                <c:pt idx="9249">
                  <c:v>3.9026982711841254</c:v>
                </c:pt>
                <c:pt idx="9250">
                  <c:v>3.902198144325097</c:v>
                </c:pt>
                <c:pt idx="9251">
                  <c:v>3.9016981135960433</c:v>
                </c:pt>
                <c:pt idx="9252">
                  <c:v>3.9011981789723249</c:v>
                </c:pt>
                <c:pt idx="9253">
                  <c:v>3.9006983404293152</c:v>
                </c:pt>
                <c:pt idx="9254">
                  <c:v>3.9001985979423979</c:v>
                </c:pt>
                <c:pt idx="9255">
                  <c:v>3.8996989514869607</c:v>
                </c:pt>
                <c:pt idx="9256">
                  <c:v>3.8991994010384006</c:v>
                </c:pt>
                <c:pt idx="9257">
                  <c:v>3.8986999465721195</c:v>
                </c:pt>
                <c:pt idx="9258">
                  <c:v>3.8982005880635344</c:v>
                </c:pt>
                <c:pt idx="9259">
                  <c:v>3.8977013254880633</c:v>
                </c:pt>
                <c:pt idx="9260">
                  <c:v>3.8972021588211336</c:v>
                </c:pt>
                <c:pt idx="9261">
                  <c:v>3.8967030880381839</c:v>
                </c:pt>
                <c:pt idx="9262">
                  <c:v>3.8962041131146554</c:v>
                </c:pt>
                <c:pt idx="9263">
                  <c:v>3.8957052340260034</c:v>
                </c:pt>
                <c:pt idx="9264">
                  <c:v>3.895206450747684</c:v>
                </c:pt>
                <c:pt idx="9265">
                  <c:v>3.8947077632551674</c:v>
                </c:pt>
                <c:pt idx="9266">
                  <c:v>3.894209171523928</c:v>
                </c:pt>
                <c:pt idx="9267">
                  <c:v>3.8937106755294493</c:v>
                </c:pt>
                <c:pt idx="9268">
                  <c:v>3.893212275247222</c:v>
                </c:pt>
                <c:pt idx="9269">
                  <c:v>3.8927139706527458</c:v>
                </c:pt>
                <c:pt idx="9270">
                  <c:v>3.8922157617215274</c:v>
                </c:pt>
                <c:pt idx="9271">
                  <c:v>3.891717648429081</c:v>
                </c:pt>
                <c:pt idx="9272">
                  <c:v>3.8912196307509288</c:v>
                </c:pt>
                <c:pt idx="9273">
                  <c:v>3.8907217086626011</c:v>
                </c:pt>
                <c:pt idx="9274">
                  <c:v>3.8902238821396367</c:v>
                </c:pt>
                <c:pt idx="9275">
                  <c:v>3.8897261511575829</c:v>
                </c:pt>
                <c:pt idx="9276">
                  <c:v>3.8892285156919901</c:v>
                </c:pt>
                <c:pt idx="9277">
                  <c:v>3.8887309757184232</c:v>
                </c:pt>
                <c:pt idx="9278">
                  <c:v>3.8882335312124483</c:v>
                </c:pt>
                <c:pt idx="9279">
                  <c:v>3.8877361821496477</c:v>
                </c:pt>
                <c:pt idx="9280">
                  <c:v>3.8872389285055999</c:v>
                </c:pt>
                <c:pt idx="9281">
                  <c:v>3.8867417702559015</c:v>
                </c:pt>
                <c:pt idx="9282">
                  <c:v>3.8862447073761537</c:v>
                </c:pt>
                <c:pt idx="9283">
                  <c:v>3.8857477398419649</c:v>
                </c:pt>
                <c:pt idx="9284">
                  <c:v>3.8852508676289497</c:v>
                </c:pt>
                <c:pt idx="9285">
                  <c:v>3.8847540907127307</c:v>
                </c:pt>
                <c:pt idx="9286">
                  <c:v>3.8842574090689443</c:v>
                </c:pt>
                <c:pt idx="9287">
                  <c:v>3.8837608226732274</c:v>
                </c:pt>
                <c:pt idx="9288">
                  <c:v>3.883264331501227</c:v>
                </c:pt>
                <c:pt idx="9289">
                  <c:v>3.8827679355285993</c:v>
                </c:pt>
                <c:pt idx="9290">
                  <c:v>3.8822716347310058</c:v>
                </c:pt>
                <c:pt idx="9291">
                  <c:v>3.8817754290841227</c:v>
                </c:pt>
                <c:pt idx="9292">
                  <c:v>3.8812793185636201</c:v>
                </c:pt>
                <c:pt idx="9293">
                  <c:v>3.880783303145189</c:v>
                </c:pt>
                <c:pt idx="9294">
                  <c:v>3.8802873828045228</c:v>
                </c:pt>
                <c:pt idx="9295">
                  <c:v>3.8797915575173243</c:v>
                </c:pt>
                <c:pt idx="9296">
                  <c:v>3.8792958272593023</c:v>
                </c:pt>
                <c:pt idx="9297">
                  <c:v>3.8788001920061728</c:v>
                </c:pt>
                <c:pt idx="9298">
                  <c:v>3.8783046517336626</c:v>
                </c:pt>
                <c:pt idx="9299">
                  <c:v>3.8778092064175049</c:v>
                </c:pt>
                <c:pt idx="9300">
                  <c:v>3.8773138560334397</c:v>
                </c:pt>
                <c:pt idx="9301">
                  <c:v>3.8768186005572129</c:v>
                </c:pt>
                <c:pt idx="9302">
                  <c:v>3.8763234399645827</c:v>
                </c:pt>
                <c:pt idx="9303">
                  <c:v>3.8758283742313169</c:v>
                </c:pt>
                <c:pt idx="9304">
                  <c:v>3.8753334033331797</c:v>
                </c:pt>
                <c:pt idx="9305">
                  <c:v>3.8748385272459553</c:v>
                </c:pt>
                <c:pt idx="9306">
                  <c:v>3.8743437459454282</c:v>
                </c:pt>
                <c:pt idx="9307">
                  <c:v>3.8738490594073962</c:v>
                </c:pt>
                <c:pt idx="9308">
                  <c:v>3.8733544676076583</c:v>
                </c:pt>
                <c:pt idx="9309">
                  <c:v>3.8728599705220259</c:v>
                </c:pt>
                <c:pt idx="9310">
                  <c:v>3.8723655681263183</c:v>
                </c:pt>
                <c:pt idx="9311">
                  <c:v>3.871871260396361</c:v>
                </c:pt>
                <c:pt idx="9312">
                  <c:v>3.8713770473079849</c:v>
                </c:pt>
                <c:pt idx="9313">
                  <c:v>3.870882928837033</c:v>
                </c:pt>
                <c:pt idx="9314">
                  <c:v>3.8703889049593529</c:v>
                </c:pt>
                <c:pt idx="9315">
                  <c:v>3.869894975650805</c:v>
                </c:pt>
                <c:pt idx="9316">
                  <c:v>3.869401140887248</c:v>
                </c:pt>
                <c:pt idx="9317">
                  <c:v>3.8689074006445572</c:v>
                </c:pt>
                <c:pt idx="9318">
                  <c:v>3.8684137548986106</c:v>
                </c:pt>
                <c:pt idx="9319">
                  <c:v>3.8679202036252986</c:v>
                </c:pt>
                <c:pt idx="9320">
                  <c:v>3.8674267468005108</c:v>
                </c:pt>
                <c:pt idx="9321">
                  <c:v>3.8669333844001526</c:v>
                </c:pt>
                <c:pt idx="9322">
                  <c:v>3.8664401164001361</c:v>
                </c:pt>
                <c:pt idx="9323">
                  <c:v>3.8659469427763771</c:v>
                </c:pt>
                <c:pt idx="9324">
                  <c:v>3.8654538635048028</c:v>
                </c:pt>
                <c:pt idx="9325">
                  <c:v>3.8649608785613436</c:v>
                </c:pt>
                <c:pt idx="9326">
                  <c:v>3.8644679879219446</c:v>
                </c:pt>
                <c:pt idx="9327">
                  <c:v>3.863975191562552</c:v>
                </c:pt>
                <c:pt idx="9328">
                  <c:v>3.8634824894591215</c:v>
                </c:pt>
                <c:pt idx="9329">
                  <c:v>3.8629898815876205</c:v>
                </c:pt>
                <c:pt idx="9330">
                  <c:v>3.8624973679240182</c:v>
                </c:pt>
                <c:pt idx="9331">
                  <c:v>3.8620049484442944</c:v>
                </c:pt>
                <c:pt idx="9332">
                  <c:v>3.8615126231244346</c:v>
                </c:pt>
                <c:pt idx="9333">
                  <c:v>3.8610203919404369</c:v>
                </c:pt>
                <c:pt idx="9334">
                  <c:v>3.8605282548683002</c:v>
                </c:pt>
                <c:pt idx="9335">
                  <c:v>3.8600362118840374</c:v>
                </c:pt>
                <c:pt idx="9336">
                  <c:v>3.8595442629636638</c:v>
                </c:pt>
                <c:pt idx="9337">
                  <c:v>3.8590524080832052</c:v>
                </c:pt>
                <c:pt idx="9338">
                  <c:v>3.8585606472186962</c:v>
                </c:pt>
                <c:pt idx="9339">
                  <c:v>3.8580689803461761</c:v>
                </c:pt>
                <c:pt idx="9340">
                  <c:v>3.8575774074416924</c:v>
                </c:pt>
                <c:pt idx="9341">
                  <c:v>3.8570859284813008</c:v>
                </c:pt>
                <c:pt idx="9342">
                  <c:v>3.8565945434410667</c:v>
                </c:pt>
                <c:pt idx="9343">
                  <c:v>3.8561032522970597</c:v>
                </c:pt>
                <c:pt idx="9344">
                  <c:v>3.8556120550253579</c:v>
                </c:pt>
                <c:pt idx="9345">
                  <c:v>3.8551209516020486</c:v>
                </c:pt>
                <c:pt idx="9346">
                  <c:v>3.8546299420032262</c:v>
                </c:pt>
                <c:pt idx="9347">
                  <c:v>3.8541390262049915</c:v>
                </c:pt>
                <c:pt idx="9348">
                  <c:v>3.8536482041834517</c:v>
                </c:pt>
                <c:pt idx="9349">
                  <c:v>3.8531574759147249</c:v>
                </c:pt>
                <c:pt idx="9350">
                  <c:v>3.8526668413749388</c:v>
                </c:pt>
                <c:pt idx="9351">
                  <c:v>3.8521763005402203</c:v>
                </c:pt>
                <c:pt idx="9352">
                  <c:v>3.8516858533867127</c:v>
                </c:pt>
                <c:pt idx="9353">
                  <c:v>3.8511954998905593</c:v>
                </c:pt>
                <c:pt idx="9354">
                  <c:v>3.8507052400279198</c:v>
                </c:pt>
                <c:pt idx="9355">
                  <c:v>3.8502150737749514</c:v>
                </c:pt>
                <c:pt idx="9356">
                  <c:v>3.8497250011078257</c:v>
                </c:pt>
                <c:pt idx="9357">
                  <c:v>3.8492350220027221</c:v>
                </c:pt>
                <c:pt idx="9358">
                  <c:v>3.8487451364358245</c:v>
                </c:pt>
                <c:pt idx="9359">
                  <c:v>3.8482553443833245</c:v>
                </c:pt>
                <c:pt idx="9360">
                  <c:v>3.8477656458214224</c:v>
                </c:pt>
                <c:pt idx="9361">
                  <c:v>3.8472760407263276</c:v>
                </c:pt>
                <c:pt idx="9362">
                  <c:v>3.8467865290742549</c:v>
                </c:pt>
                <c:pt idx="9363">
                  <c:v>3.8462971108414243</c:v>
                </c:pt>
                <c:pt idx="9364">
                  <c:v>3.8458077860040714</c:v>
                </c:pt>
                <c:pt idx="9365">
                  <c:v>3.8453185545384296</c:v>
                </c:pt>
                <c:pt idx="9366">
                  <c:v>3.8448294164207488</c:v>
                </c:pt>
                <c:pt idx="9367">
                  <c:v>3.8443403716272773</c:v>
                </c:pt>
                <c:pt idx="9368">
                  <c:v>3.8438514201342806</c:v>
                </c:pt>
                <c:pt idx="9369">
                  <c:v>3.8433625619180209</c:v>
                </c:pt>
                <c:pt idx="9370">
                  <c:v>3.8428737969547804</c:v>
                </c:pt>
                <c:pt idx="9371">
                  <c:v>3.8423851252208396</c:v>
                </c:pt>
                <c:pt idx="9372">
                  <c:v>3.8418965466924879</c:v>
                </c:pt>
                <c:pt idx="9373">
                  <c:v>3.8414080613460264</c:v>
                </c:pt>
                <c:pt idx="9374">
                  <c:v>3.8409196691577603</c:v>
                </c:pt>
                <c:pt idx="9375">
                  <c:v>3.8404313701040018</c:v>
                </c:pt>
                <c:pt idx="9376">
                  <c:v>3.8399431641610722</c:v>
                </c:pt>
                <c:pt idx="9377">
                  <c:v>3.8394550513052992</c:v>
                </c:pt>
                <c:pt idx="9378">
                  <c:v>3.8389670315130235</c:v>
                </c:pt>
                <c:pt idx="9379">
                  <c:v>3.838479104760582</c:v>
                </c:pt>
                <c:pt idx="9380">
                  <c:v>3.8379912710243311</c:v>
                </c:pt>
                <c:pt idx="9381">
                  <c:v>3.837503530280626</c:v>
                </c:pt>
                <c:pt idx="9382">
                  <c:v>3.837015882505836</c:v>
                </c:pt>
                <c:pt idx="9383">
                  <c:v>3.83652832767633</c:v>
                </c:pt>
                <c:pt idx="9384">
                  <c:v>3.8360408657684917</c:v>
                </c:pt>
                <c:pt idx="9385">
                  <c:v>3.8355534967587119</c:v>
                </c:pt>
                <c:pt idx="9386">
                  <c:v>3.8350662206233843</c:v>
                </c:pt>
                <c:pt idx="9387">
                  <c:v>3.8345790373389135</c:v>
                </c:pt>
                <c:pt idx="9388">
                  <c:v>3.8340919468817076</c:v>
                </c:pt>
                <c:pt idx="9389">
                  <c:v>3.8336049492281896</c:v>
                </c:pt>
                <c:pt idx="9390">
                  <c:v>3.8331180443547828</c:v>
                </c:pt>
                <c:pt idx="9391">
                  <c:v>3.8326312322379206</c:v>
                </c:pt>
                <c:pt idx="9392">
                  <c:v>3.8321445128540459</c:v>
                </c:pt>
                <c:pt idx="9393">
                  <c:v>3.8316578861796047</c:v>
                </c:pt>
                <c:pt idx="9394">
                  <c:v>3.8311713521910584</c:v>
                </c:pt>
                <c:pt idx="9395">
                  <c:v>3.8306849108648624</c:v>
                </c:pt>
                <c:pt idx="9396">
                  <c:v>3.8301985621774941</c:v>
                </c:pt>
                <c:pt idx="9397">
                  <c:v>3.8297123061054279</c:v>
                </c:pt>
                <c:pt idx="9398">
                  <c:v>3.8292261426251528</c:v>
                </c:pt>
                <c:pt idx="9399">
                  <c:v>3.8287400717131601</c:v>
                </c:pt>
                <c:pt idx="9400">
                  <c:v>3.8282540933459508</c:v>
                </c:pt>
                <c:pt idx="9401">
                  <c:v>3.8277682075000343</c:v>
                </c:pt>
                <c:pt idx="9402">
                  <c:v>3.827282414151925</c:v>
                </c:pt>
                <c:pt idx="9403">
                  <c:v>3.8267967132781475</c:v>
                </c:pt>
                <c:pt idx="9404">
                  <c:v>3.8263111048552298</c:v>
                </c:pt>
                <c:pt idx="9405">
                  <c:v>3.8258255888597121</c:v>
                </c:pt>
                <c:pt idx="9406">
                  <c:v>3.8253401652681411</c:v>
                </c:pt>
                <c:pt idx="9407">
                  <c:v>3.8248548340570667</c:v>
                </c:pt>
                <c:pt idx="9408">
                  <c:v>3.8243695952030512</c:v>
                </c:pt>
                <c:pt idx="9409">
                  <c:v>3.82388444868266</c:v>
                </c:pt>
                <c:pt idx="9410">
                  <c:v>3.823399394472474</c:v>
                </c:pt>
                <c:pt idx="9411">
                  <c:v>3.822914432549068</c:v>
                </c:pt>
                <c:pt idx="9412">
                  <c:v>3.8224295628890359</c:v>
                </c:pt>
                <c:pt idx="9413">
                  <c:v>3.8219447854689781</c:v>
                </c:pt>
                <c:pt idx="9414">
                  <c:v>3.8214601002654955</c:v>
                </c:pt>
                <c:pt idx="9415">
                  <c:v>3.8209755072552025</c:v>
                </c:pt>
                <c:pt idx="9416">
                  <c:v>3.8204910064147168</c:v>
                </c:pt>
                <c:pt idx="9417">
                  <c:v>3.8200065977206683</c:v>
                </c:pt>
                <c:pt idx="9418">
                  <c:v>3.8195222811496894</c:v>
                </c:pt>
                <c:pt idx="9419">
                  <c:v>3.8190380566784219</c:v>
                </c:pt>
                <c:pt idx="9420">
                  <c:v>3.8185539242835169</c:v>
                </c:pt>
                <c:pt idx="9421">
                  <c:v>3.8180698839416292</c:v>
                </c:pt>
                <c:pt idx="9422">
                  <c:v>3.8175859356294275</c:v>
                </c:pt>
                <c:pt idx="9423">
                  <c:v>3.8171020793235764</c:v>
                </c:pt>
                <c:pt idx="9424">
                  <c:v>3.8166183150007607</c:v>
                </c:pt>
                <c:pt idx="9425">
                  <c:v>3.8161346426376621</c:v>
                </c:pt>
                <c:pt idx="9426">
                  <c:v>3.8156510622109789</c:v>
                </c:pt>
                <c:pt idx="9427">
                  <c:v>3.8151675736974093</c:v>
                </c:pt>
                <c:pt idx="9428">
                  <c:v>3.8146841770736626</c:v>
                </c:pt>
                <c:pt idx="9429">
                  <c:v>3.8142008723164542</c:v>
                </c:pt>
                <c:pt idx="9430">
                  <c:v>3.8137176594025082</c:v>
                </c:pt>
                <c:pt idx="9431">
                  <c:v>3.813234538308556</c:v>
                </c:pt>
                <c:pt idx="9432">
                  <c:v>3.8127515090113322</c:v>
                </c:pt>
                <c:pt idx="9433">
                  <c:v>3.8122685714875844</c:v>
                </c:pt>
                <c:pt idx="9434">
                  <c:v>3.8117857257140679</c:v>
                </c:pt>
                <c:pt idx="9435">
                  <c:v>3.8113029716675375</c:v>
                </c:pt>
                <c:pt idx="9436">
                  <c:v>3.8108203093247646</c:v>
                </c:pt>
                <c:pt idx="9437">
                  <c:v>3.8103377386625219</c:v>
                </c:pt>
                <c:pt idx="9438">
                  <c:v>3.8098552596575943</c:v>
                </c:pt>
                <c:pt idx="9439">
                  <c:v>3.8093728722867666</c:v>
                </c:pt>
                <c:pt idx="9440">
                  <c:v>3.8088905765268395</c:v>
                </c:pt>
                <c:pt idx="9441">
                  <c:v>3.808408372354616</c:v>
                </c:pt>
                <c:pt idx="9442">
                  <c:v>3.8079262597469081</c:v>
                </c:pt>
                <c:pt idx="9443">
                  <c:v>3.8074442386805347</c:v>
                </c:pt>
                <c:pt idx="9444">
                  <c:v>3.8069623091323197</c:v>
                </c:pt>
                <c:pt idx="9445">
                  <c:v>3.8064804710791003</c:v>
                </c:pt>
                <c:pt idx="9446">
                  <c:v>3.8059987244977154</c:v>
                </c:pt>
                <c:pt idx="9447">
                  <c:v>3.8055170693650111</c:v>
                </c:pt>
                <c:pt idx="9448">
                  <c:v>3.8050355056578482</c:v>
                </c:pt>
                <c:pt idx="9449">
                  <c:v>3.8045540333530843</c:v>
                </c:pt>
                <c:pt idx="9450">
                  <c:v>3.8040726524275943</c:v>
                </c:pt>
                <c:pt idx="9451">
                  <c:v>3.8035913628582501</c:v>
                </c:pt>
                <c:pt idx="9452">
                  <c:v>3.8031101646219421</c:v>
                </c:pt>
                <c:pt idx="9453">
                  <c:v>3.8026290576955568</c:v>
                </c:pt>
                <c:pt idx="9454">
                  <c:v>3.8021480420559994</c:v>
                </c:pt>
                <c:pt idx="9455">
                  <c:v>3.8016671176801733</c:v>
                </c:pt>
                <c:pt idx="9456">
                  <c:v>3.8011862845449915</c:v>
                </c:pt>
                <c:pt idx="9457">
                  <c:v>3.8007055426273775</c:v>
                </c:pt>
                <c:pt idx="9458">
                  <c:v>3.8002248919042607</c:v>
                </c:pt>
                <c:pt idx="9459">
                  <c:v>3.7997443323525744</c:v>
                </c:pt>
                <c:pt idx="9460">
                  <c:v>3.7992638639492622</c:v>
                </c:pt>
                <c:pt idx="9461">
                  <c:v>3.7987834866712755</c:v>
                </c:pt>
                <c:pt idx="9462">
                  <c:v>3.7983032004955741</c:v>
                </c:pt>
                <c:pt idx="9463">
                  <c:v>3.7978230053991182</c:v>
                </c:pt>
                <c:pt idx="9464">
                  <c:v>3.797342901358884</c:v>
                </c:pt>
                <c:pt idx="9465">
                  <c:v>3.7968628883518485</c:v>
                </c:pt>
                <c:pt idx="9466">
                  <c:v>3.7963829663550022</c:v>
                </c:pt>
                <c:pt idx="9467">
                  <c:v>3.7959031353453354</c:v>
                </c:pt>
                <c:pt idx="9468">
                  <c:v>3.7954233952998497</c:v>
                </c:pt>
                <c:pt idx="9469">
                  <c:v>3.7949437461955577</c:v>
                </c:pt>
                <c:pt idx="9470">
                  <c:v>3.794464188009472</c:v>
                </c:pt>
                <c:pt idx="9471">
                  <c:v>3.7939847207186173</c:v>
                </c:pt>
                <c:pt idx="9472">
                  <c:v>3.7935053443000211</c:v>
                </c:pt>
                <c:pt idx="9473">
                  <c:v>3.7930260587307263</c:v>
                </c:pt>
                <c:pt idx="9474">
                  <c:v>3.792546863987774</c:v>
                </c:pt>
                <c:pt idx="9475">
                  <c:v>3.7920677600482158</c:v>
                </c:pt>
                <c:pt idx="9476">
                  <c:v>3.7915887468891145</c:v>
                </c:pt>
                <c:pt idx="9477">
                  <c:v>3.791109824487533</c:v>
                </c:pt>
                <c:pt idx="9478">
                  <c:v>3.7906309928205513</c:v>
                </c:pt>
                <c:pt idx="9479">
                  <c:v>3.7901522518652437</c:v>
                </c:pt>
                <c:pt idx="9480">
                  <c:v>3.7896736015987025</c:v>
                </c:pt>
                <c:pt idx="9481">
                  <c:v>3.7891950419980209</c:v>
                </c:pt>
                <c:pt idx="9482">
                  <c:v>3.7887165730403045</c:v>
                </c:pt>
                <c:pt idx="9483">
                  <c:v>3.7882381947026631</c:v>
                </c:pt>
                <c:pt idx="9484">
                  <c:v>3.787759906962211</c:v>
                </c:pt>
                <c:pt idx="9485">
                  <c:v>3.7872817097960776</c:v>
                </c:pt>
                <c:pt idx="9486">
                  <c:v>3.7868036031813905</c:v>
                </c:pt>
                <c:pt idx="9487">
                  <c:v>3.7863255870952908</c:v>
                </c:pt>
                <c:pt idx="9488">
                  <c:v>3.7858476615149232</c:v>
                </c:pt>
                <c:pt idx="9489">
                  <c:v>3.7853698264174431</c:v>
                </c:pt>
                <c:pt idx="9490">
                  <c:v>3.7848920817800114</c:v>
                </c:pt>
                <c:pt idx="9491">
                  <c:v>3.784414427579792</c:v>
                </c:pt>
                <c:pt idx="9492">
                  <c:v>3.7839368637939641</c:v>
                </c:pt>
                <c:pt idx="9493">
                  <c:v>3.7834593903997091</c:v>
                </c:pt>
                <c:pt idx="9494">
                  <c:v>3.7829820073742151</c:v>
                </c:pt>
                <c:pt idx="9495">
                  <c:v>3.782504714694678</c:v>
                </c:pt>
                <c:pt idx="9496">
                  <c:v>3.782027512338304</c:v>
                </c:pt>
                <c:pt idx="9497">
                  <c:v>3.7815504002823044</c:v>
                </c:pt>
                <c:pt idx="9498">
                  <c:v>3.7810733785038955</c:v>
                </c:pt>
                <c:pt idx="9499">
                  <c:v>3.7805964469803039</c:v>
                </c:pt>
                <c:pt idx="9500">
                  <c:v>3.7801196056887609</c:v>
                </c:pt>
                <c:pt idx="9501">
                  <c:v>3.7796428546065073</c:v>
                </c:pt>
                <c:pt idx="9502">
                  <c:v>3.7791661937107905</c:v>
                </c:pt>
                <c:pt idx="9503">
                  <c:v>3.7786896229788627</c:v>
                </c:pt>
                <c:pt idx="9504">
                  <c:v>3.7782131423879877</c:v>
                </c:pt>
                <c:pt idx="9505">
                  <c:v>3.7777367519154326</c:v>
                </c:pt>
                <c:pt idx="9506">
                  <c:v>3.7772604515384725</c:v>
                </c:pt>
                <c:pt idx="9507">
                  <c:v>3.7767842412343895</c:v>
                </c:pt>
                <c:pt idx="9508">
                  <c:v>3.7763081209804761</c:v>
                </c:pt>
                <c:pt idx="9509">
                  <c:v>3.7758320907540286</c:v>
                </c:pt>
                <c:pt idx="9510">
                  <c:v>3.7753561505323483</c:v>
                </c:pt>
                <c:pt idx="9511">
                  <c:v>3.7748803002927507</c:v>
                </c:pt>
                <c:pt idx="9512">
                  <c:v>3.7744045400125517</c:v>
                </c:pt>
                <c:pt idx="9513">
                  <c:v>3.7739288696690796</c:v>
                </c:pt>
                <c:pt idx="9514">
                  <c:v>3.7734532892396633</c:v>
                </c:pt>
                <c:pt idx="9515">
                  <c:v>3.7729777987016466</c:v>
                </c:pt>
                <c:pt idx="9516">
                  <c:v>3.7725023980323735</c:v>
                </c:pt>
                <c:pt idx="9517">
                  <c:v>3.7720270872092012</c:v>
                </c:pt>
                <c:pt idx="9518">
                  <c:v>3.7715518662094891</c:v>
                </c:pt>
                <c:pt idx="9519">
                  <c:v>3.7710767350106051</c:v>
                </c:pt>
                <c:pt idx="9520">
                  <c:v>3.7706016935899274</c:v>
                </c:pt>
                <c:pt idx="9521">
                  <c:v>3.7701267419248361</c:v>
                </c:pt>
                <c:pt idx="9522">
                  <c:v>3.7696518799927241</c:v>
                </c:pt>
                <c:pt idx="9523">
                  <c:v>3.7691771077709832</c:v>
                </c:pt>
                <c:pt idx="9524">
                  <c:v>3.7687024252370223</c:v>
                </c:pt>
                <c:pt idx="9525">
                  <c:v>3.7682278323682539</c:v>
                </c:pt>
                <c:pt idx="9526">
                  <c:v>3.7677533291420899</c:v>
                </c:pt>
                <c:pt idx="9527">
                  <c:v>3.7672789155359618</c:v>
                </c:pt>
                <c:pt idx="9528">
                  <c:v>3.7668045915272983</c:v>
                </c:pt>
                <c:pt idx="9529">
                  <c:v>3.7663303570935422</c:v>
                </c:pt>
                <c:pt idx="9530">
                  <c:v>3.765856212212138</c:v>
                </c:pt>
                <c:pt idx="9531">
                  <c:v>3.7653821568605386</c:v>
                </c:pt>
                <c:pt idx="9532">
                  <c:v>3.7649081910162083</c:v>
                </c:pt>
                <c:pt idx="9533">
                  <c:v>3.7644343146566133</c:v>
                </c:pt>
                <c:pt idx="9534">
                  <c:v>3.7639605277592287</c:v>
                </c:pt>
                <c:pt idx="9535">
                  <c:v>3.7634868303015359</c:v>
                </c:pt>
                <c:pt idx="9536">
                  <c:v>3.7630132222610269</c:v>
                </c:pt>
                <c:pt idx="9537">
                  <c:v>3.7625397036151953</c:v>
                </c:pt>
                <c:pt idx="9538">
                  <c:v>3.7620662743415445</c:v>
                </c:pt>
                <c:pt idx="9539">
                  <c:v>3.7615929344175876</c:v>
                </c:pt>
                <c:pt idx="9540">
                  <c:v>3.7611196838208403</c:v>
                </c:pt>
                <c:pt idx="9541">
                  <c:v>3.7606465225288286</c:v>
                </c:pt>
                <c:pt idx="9542">
                  <c:v>3.760173450519082</c:v>
                </c:pt>
                <c:pt idx="9543">
                  <c:v>3.7597004677691408</c:v>
                </c:pt>
                <c:pt idx="9544">
                  <c:v>3.7592275742565504</c:v>
                </c:pt>
                <c:pt idx="9545">
                  <c:v>3.7587547699588657</c:v>
                </c:pt>
                <c:pt idx="9546">
                  <c:v>3.7582820548536446</c:v>
                </c:pt>
                <c:pt idx="9547">
                  <c:v>3.7578094289184532</c:v>
                </c:pt>
                <c:pt idx="9548">
                  <c:v>3.7573368921308683</c:v>
                </c:pt>
                <c:pt idx="9549">
                  <c:v>3.7568644444684702</c:v>
                </c:pt>
                <c:pt idx="9550">
                  <c:v>3.7563920859088471</c:v>
                </c:pt>
                <c:pt idx="9551">
                  <c:v>3.7559198164295919</c:v>
                </c:pt>
                <c:pt idx="9552">
                  <c:v>3.7554476360083089</c:v>
                </c:pt>
                <c:pt idx="9553">
                  <c:v>3.7549755446226096</c:v>
                </c:pt>
                <c:pt idx="9554">
                  <c:v>3.7545035422501067</c:v>
                </c:pt>
                <c:pt idx="9555">
                  <c:v>3.7540316288684257</c:v>
                </c:pt>
                <c:pt idx="9556">
                  <c:v>3.753559804455195</c:v>
                </c:pt>
                <c:pt idx="9557">
                  <c:v>3.7530880689880557</c:v>
                </c:pt>
                <c:pt idx="9558">
                  <c:v>3.7526164224446479</c:v>
                </c:pt>
                <c:pt idx="9559">
                  <c:v>3.752144864802625</c:v>
                </c:pt>
                <c:pt idx="9560">
                  <c:v>3.7516733960396471</c:v>
                </c:pt>
                <c:pt idx="9561">
                  <c:v>3.7512020161333783</c:v>
                </c:pt>
                <c:pt idx="9562">
                  <c:v>3.7507307250614916</c:v>
                </c:pt>
                <c:pt idx="9563">
                  <c:v>3.7502595228016644</c:v>
                </c:pt>
                <c:pt idx="9564">
                  <c:v>3.7497884093315865</c:v>
                </c:pt>
                <c:pt idx="9565">
                  <c:v>3.7493173846289496</c:v>
                </c:pt>
                <c:pt idx="9566">
                  <c:v>3.7488464486714541</c:v>
                </c:pt>
                <c:pt idx="9567">
                  <c:v>3.7483756014368095</c:v>
                </c:pt>
                <c:pt idx="9568">
                  <c:v>3.7479048429027277</c:v>
                </c:pt>
                <c:pt idx="9569">
                  <c:v>3.7474341730469343</c:v>
                </c:pt>
                <c:pt idx="9570">
                  <c:v>3.7469635918471527</c:v>
                </c:pt>
                <c:pt idx="9571">
                  <c:v>3.746493099281123</c:v>
                </c:pt>
                <c:pt idx="9572">
                  <c:v>3.7460226953265838</c:v>
                </c:pt>
                <c:pt idx="9573">
                  <c:v>3.7455523799612882</c:v>
                </c:pt>
                <c:pt idx="9574">
                  <c:v>3.7450821531629908</c:v>
                </c:pt>
                <c:pt idx="9575">
                  <c:v>3.7446120149094546</c:v>
                </c:pt>
                <c:pt idx="9576">
                  <c:v>3.7441419651784518</c:v>
                </c:pt>
                <c:pt idx="9577">
                  <c:v>3.7436720039477605</c:v>
                </c:pt>
                <c:pt idx="9578">
                  <c:v>3.7432021311951629</c:v>
                </c:pt>
                <c:pt idx="9579">
                  <c:v>3.7427323468984497</c:v>
                </c:pt>
                <c:pt idx="9580">
                  <c:v>3.7422626510354218</c:v>
                </c:pt>
                <c:pt idx="9581">
                  <c:v>3.7417930435838853</c:v>
                </c:pt>
                <c:pt idx="9582">
                  <c:v>3.7413235245216483</c:v>
                </c:pt>
                <c:pt idx="9583">
                  <c:v>3.7408540938265338</c:v>
                </c:pt>
                <c:pt idx="9584">
                  <c:v>3.7403847514763653</c:v>
                </c:pt>
                <c:pt idx="9585">
                  <c:v>3.7399154974489806</c:v>
                </c:pt>
                <c:pt idx="9586">
                  <c:v>3.7394463317222137</c:v>
                </c:pt>
                <c:pt idx="9587">
                  <c:v>3.738977254273915</c:v>
                </c:pt>
                <c:pt idx="9588">
                  <c:v>3.738508265081939</c:v>
                </c:pt>
                <c:pt idx="9589">
                  <c:v>3.7380393641241461</c:v>
                </c:pt>
                <c:pt idx="9590">
                  <c:v>3.7375705513784041</c:v>
                </c:pt>
                <c:pt idx="9591">
                  <c:v>3.7371018268225864</c:v>
                </c:pt>
                <c:pt idx="9592">
                  <c:v>3.7366331904345769</c:v>
                </c:pt>
                <c:pt idx="9593">
                  <c:v>3.7361646421922643</c:v>
                </c:pt>
                <c:pt idx="9594">
                  <c:v>3.7356961820735415</c:v>
                </c:pt>
                <c:pt idx="9595">
                  <c:v>3.735227810056315</c:v>
                </c:pt>
                <c:pt idx="9596">
                  <c:v>3.7347595261184905</c:v>
                </c:pt>
                <c:pt idx="9597">
                  <c:v>3.7342913302379896</c:v>
                </c:pt>
                <c:pt idx="9598">
                  <c:v>3.7338232223927292</c:v>
                </c:pt>
                <c:pt idx="9599">
                  <c:v>3.7333552025606442</c:v>
                </c:pt>
                <c:pt idx="9600">
                  <c:v>3.7328872707196692</c:v>
                </c:pt>
                <c:pt idx="9601">
                  <c:v>3.7324194268477497</c:v>
                </c:pt>
                <c:pt idx="9602">
                  <c:v>3.7319516709228373</c:v>
                </c:pt>
                <c:pt idx="9603">
                  <c:v>3.7314840029228873</c:v>
                </c:pt>
                <c:pt idx="9604">
                  <c:v>3.7310164228258671</c:v>
                </c:pt>
                <c:pt idx="9605">
                  <c:v>3.7305489306097481</c:v>
                </c:pt>
                <c:pt idx="9606">
                  <c:v>3.7300815262525089</c:v>
                </c:pt>
                <c:pt idx="9607">
                  <c:v>3.7296142097321323</c:v>
                </c:pt>
                <c:pt idx="9608">
                  <c:v>3.7291469810266133</c:v>
                </c:pt>
                <c:pt idx="9609">
                  <c:v>3.7286798401139536</c:v>
                </c:pt>
                <c:pt idx="9610">
                  <c:v>3.7282127869721537</c:v>
                </c:pt>
                <c:pt idx="9611">
                  <c:v>3.727745821579231</c:v>
                </c:pt>
                <c:pt idx="9612">
                  <c:v>3.7272789439132019</c:v>
                </c:pt>
                <c:pt idx="9613">
                  <c:v>3.7268121539520993</c:v>
                </c:pt>
                <c:pt idx="9614">
                  <c:v>3.7263454516739496</c:v>
                </c:pt>
                <c:pt idx="9615">
                  <c:v>3.725878837056797</c:v>
                </c:pt>
                <c:pt idx="9616">
                  <c:v>3.7254123100786898</c:v>
                </c:pt>
                <c:pt idx="9617">
                  <c:v>3.7249458707176824</c:v>
                </c:pt>
                <c:pt idx="9618">
                  <c:v>3.7244795189518336</c:v>
                </c:pt>
                <c:pt idx="9619">
                  <c:v>3.7240132547592122</c:v>
                </c:pt>
                <c:pt idx="9620">
                  <c:v>3.7235470781178952</c:v>
                </c:pt>
                <c:pt idx="9621">
                  <c:v>3.7230809890059628</c:v>
                </c:pt>
                <c:pt idx="9622">
                  <c:v>3.7226149874015033</c:v>
                </c:pt>
                <c:pt idx="9623">
                  <c:v>3.7221490732826132</c:v>
                </c:pt>
                <c:pt idx="9624">
                  <c:v>3.7216832466273932</c:v>
                </c:pt>
                <c:pt idx="9625">
                  <c:v>3.7212175074139564</c:v>
                </c:pt>
                <c:pt idx="9626">
                  <c:v>3.7207518556204136</c:v>
                </c:pt>
                <c:pt idx="9627">
                  <c:v>3.720286291224892</c:v>
                </c:pt>
                <c:pt idx="9628">
                  <c:v>3.7198208142055189</c:v>
                </c:pt>
                <c:pt idx="9629">
                  <c:v>3.7193554245404323</c:v>
                </c:pt>
                <c:pt idx="9630">
                  <c:v>3.7188901222077759</c:v>
                </c:pt>
                <c:pt idx="9631">
                  <c:v>3.718424907185697</c:v>
                </c:pt>
                <c:pt idx="9632">
                  <c:v>3.7179597794523565</c:v>
                </c:pt>
                <c:pt idx="9633">
                  <c:v>3.7174947389859168</c:v>
                </c:pt>
                <c:pt idx="9634">
                  <c:v>3.7170297857645491</c:v>
                </c:pt>
                <c:pt idx="9635">
                  <c:v>3.7165649197664279</c:v>
                </c:pt>
                <c:pt idx="9636">
                  <c:v>3.7161001409697425</c:v>
                </c:pt>
                <c:pt idx="9637">
                  <c:v>3.7156354493526815</c:v>
                </c:pt>
                <c:pt idx="9638">
                  <c:v>3.7151708448934428</c:v>
                </c:pt>
                <c:pt idx="9639">
                  <c:v>3.7147063275702323</c:v>
                </c:pt>
                <c:pt idx="9640">
                  <c:v>3.7142418973612599</c:v>
                </c:pt>
                <c:pt idx="9641">
                  <c:v>3.7137775542447478</c:v>
                </c:pt>
                <c:pt idx="9642">
                  <c:v>3.7133132981989161</c:v>
                </c:pt>
                <c:pt idx="9643">
                  <c:v>3.7128491292020001</c:v>
                </c:pt>
                <c:pt idx="9644">
                  <c:v>3.7123850472322393</c:v>
                </c:pt>
                <c:pt idx="9645">
                  <c:v>3.7119210522678792</c:v>
                </c:pt>
                <c:pt idx="9646">
                  <c:v>3.71145714428717</c:v>
                </c:pt>
                <c:pt idx="9647">
                  <c:v>3.7109933232683718</c:v>
                </c:pt>
                <c:pt idx="9648">
                  <c:v>3.7105295891897523</c:v>
                </c:pt>
                <c:pt idx="9649">
                  <c:v>3.7100659420295838</c:v>
                </c:pt>
                <c:pt idx="9650">
                  <c:v>3.7096023817661448</c:v>
                </c:pt>
                <c:pt idx="9651">
                  <c:v>3.7091389083777231</c:v>
                </c:pt>
                <c:pt idx="9652">
                  <c:v>3.7086755218426113</c:v>
                </c:pt>
                <c:pt idx="9653">
                  <c:v>3.7082122221391107</c:v>
                </c:pt>
                <c:pt idx="9654">
                  <c:v>3.7077490092455236</c:v>
                </c:pt>
                <c:pt idx="9655">
                  <c:v>3.7072858831401696</c:v>
                </c:pt>
                <c:pt idx="9656">
                  <c:v>3.7068228438013651</c:v>
                </c:pt>
                <c:pt idx="9657">
                  <c:v>3.7063598912074376</c:v>
                </c:pt>
                <c:pt idx="9658">
                  <c:v>3.7058970253367236</c:v>
                </c:pt>
                <c:pt idx="9659">
                  <c:v>3.70543424616756</c:v>
                </c:pt>
                <c:pt idx="9660">
                  <c:v>3.7049715536782983</c:v>
                </c:pt>
                <c:pt idx="9661">
                  <c:v>3.7045089478472879</c:v>
                </c:pt>
                <c:pt idx="9662">
                  <c:v>3.7040464286528936</c:v>
                </c:pt>
                <c:pt idx="9663">
                  <c:v>3.7035839960734807</c:v>
                </c:pt>
                <c:pt idx="9664">
                  <c:v>3.7031216500874251</c:v>
                </c:pt>
                <c:pt idx="9665">
                  <c:v>3.7026593906731082</c:v>
                </c:pt>
                <c:pt idx="9666">
                  <c:v>3.7021972178089158</c:v>
                </c:pt>
                <c:pt idx="9667">
                  <c:v>3.701735131473245</c:v>
                </c:pt>
                <c:pt idx="9668">
                  <c:v>3.7012731316444953</c:v>
                </c:pt>
                <c:pt idx="9669">
                  <c:v>3.7008112183010766</c:v>
                </c:pt>
                <c:pt idx="9670">
                  <c:v>3.7003493914214016</c:v>
                </c:pt>
                <c:pt idx="9671">
                  <c:v>3.6998876509838925</c:v>
                </c:pt>
                <c:pt idx="9672">
                  <c:v>3.6994259969669803</c:v>
                </c:pt>
                <c:pt idx="9673">
                  <c:v>3.6989644293490964</c:v>
                </c:pt>
                <c:pt idx="9674">
                  <c:v>3.6985029481086849</c:v>
                </c:pt>
                <c:pt idx="9675">
                  <c:v>3.6980415532241921</c:v>
                </c:pt>
                <c:pt idx="9676">
                  <c:v>3.6975802446740782</c:v>
                </c:pt>
                <c:pt idx="9677">
                  <c:v>3.697119022436798</c:v>
                </c:pt>
                <c:pt idx="9678">
                  <c:v>3.6966578864908244</c:v>
                </c:pt>
                <c:pt idx="9679">
                  <c:v>3.6961968368146336</c:v>
                </c:pt>
                <c:pt idx="9680">
                  <c:v>3.6957358733867056</c:v>
                </c:pt>
                <c:pt idx="9681">
                  <c:v>3.6952749961855305</c:v>
                </c:pt>
                <c:pt idx="9682">
                  <c:v>3.6948142051896014</c:v>
                </c:pt>
                <c:pt idx="9683">
                  <c:v>3.6943535003774244</c:v>
                </c:pt>
                <c:pt idx="9684">
                  <c:v>3.6938928817275056</c:v>
                </c:pt>
                <c:pt idx="9685">
                  <c:v>3.6934323492183609</c:v>
                </c:pt>
                <c:pt idx="9686">
                  <c:v>3.6929719028285128</c:v>
                </c:pt>
                <c:pt idx="9687">
                  <c:v>3.6925115425364909</c:v>
                </c:pt>
                <c:pt idx="9688">
                  <c:v>3.6920512683208315</c:v>
                </c:pt>
                <c:pt idx="9689">
                  <c:v>3.691591080160074</c:v>
                </c:pt>
                <c:pt idx="9690">
                  <c:v>3.6911309780327715</c:v>
                </c:pt>
                <c:pt idx="9691">
                  <c:v>3.6906709619174758</c:v>
                </c:pt>
                <c:pt idx="9692">
                  <c:v>3.6902110317927521</c:v>
                </c:pt>
                <c:pt idx="9693">
                  <c:v>3.6897511876371696</c:v>
                </c:pt>
                <c:pt idx="9694">
                  <c:v>3.6892914294293013</c:v>
                </c:pt>
                <c:pt idx="9695">
                  <c:v>3.6888317571477325</c:v>
                </c:pt>
                <c:pt idx="9696">
                  <c:v>3.6883721707710513</c:v>
                </c:pt>
                <c:pt idx="9697">
                  <c:v>3.687912670277854</c:v>
                </c:pt>
                <c:pt idx="9698">
                  <c:v>3.6874532556467412</c:v>
                </c:pt>
                <c:pt idx="9699">
                  <c:v>3.6869939268563225</c:v>
                </c:pt>
                <c:pt idx="9700">
                  <c:v>3.6865346838852178</c:v>
                </c:pt>
                <c:pt idx="9701">
                  <c:v>3.686075526712044</c:v>
                </c:pt>
                <c:pt idx="9702">
                  <c:v>3.6856164553154325</c:v>
                </c:pt>
                <c:pt idx="9703">
                  <c:v>3.685157469674019</c:v>
                </c:pt>
                <c:pt idx="9704">
                  <c:v>3.6846985697664478</c:v>
                </c:pt>
                <c:pt idx="9705">
                  <c:v>3.6842397555713644</c:v>
                </c:pt>
                <c:pt idx="9706">
                  <c:v>3.6837810270674249</c:v>
                </c:pt>
                <c:pt idx="9707">
                  <c:v>3.6833223842332954</c:v>
                </c:pt>
                <c:pt idx="9708">
                  <c:v>3.6828638270476426</c:v>
                </c:pt>
                <c:pt idx="9709">
                  <c:v>3.6824053554891409</c:v>
                </c:pt>
                <c:pt idx="9710">
                  <c:v>3.6819469695364728</c:v>
                </c:pt>
                <c:pt idx="9711">
                  <c:v>3.6814886691683295</c:v>
                </c:pt>
                <c:pt idx="9712">
                  <c:v>3.6810304543634049</c:v>
                </c:pt>
                <c:pt idx="9713">
                  <c:v>3.6805723251003997</c:v>
                </c:pt>
                <c:pt idx="9714">
                  <c:v>3.6801142813580259</c:v>
                </c:pt>
                <c:pt idx="9715">
                  <c:v>3.6796563231149961</c:v>
                </c:pt>
                <c:pt idx="9716">
                  <c:v>3.6791984503500355</c:v>
                </c:pt>
                <c:pt idx="9717">
                  <c:v>3.678740663041868</c:v>
                </c:pt>
                <c:pt idx="9718">
                  <c:v>3.6782829611692338</c:v>
                </c:pt>
                <c:pt idx="9719">
                  <c:v>3.67782534471087</c:v>
                </c:pt>
                <c:pt idx="9720">
                  <c:v>3.6773678136455299</c:v>
                </c:pt>
                <c:pt idx="9721">
                  <c:v>3.6769103679519661</c:v>
                </c:pt>
                <c:pt idx="9722">
                  <c:v>3.6764530076089397</c:v>
                </c:pt>
                <c:pt idx="9723">
                  <c:v>3.6759957325952199</c:v>
                </c:pt>
                <c:pt idx="9724">
                  <c:v>3.6755385428895821</c:v>
                </c:pt>
                <c:pt idx="9725">
                  <c:v>3.6750814384708073</c:v>
                </c:pt>
                <c:pt idx="9726">
                  <c:v>3.6746244193176825</c:v>
                </c:pt>
                <c:pt idx="9727">
                  <c:v>3.6741674854090034</c:v>
                </c:pt>
                <c:pt idx="9728">
                  <c:v>3.6737106367235737</c:v>
                </c:pt>
                <c:pt idx="9729">
                  <c:v>3.6732538732401965</c:v>
                </c:pt>
                <c:pt idx="9730">
                  <c:v>3.6727971949376896</c:v>
                </c:pt>
                <c:pt idx="9731">
                  <c:v>3.6723406017948719</c:v>
                </c:pt>
                <c:pt idx="9732">
                  <c:v>3.6718840937905748</c:v>
                </c:pt>
                <c:pt idx="9733">
                  <c:v>3.6714276709036273</c:v>
                </c:pt>
                <c:pt idx="9734">
                  <c:v>3.6709713331128726</c:v>
                </c:pt>
                <c:pt idx="9735">
                  <c:v>3.67051508039716</c:v>
                </c:pt>
                <c:pt idx="9736">
                  <c:v>3.6700589127353416</c:v>
                </c:pt>
                <c:pt idx="9737">
                  <c:v>3.6696028301062782</c:v>
                </c:pt>
                <c:pt idx="9738">
                  <c:v>3.6691468324888343</c:v>
                </c:pt>
                <c:pt idx="9739">
                  <c:v>3.6686909198618878</c:v>
                </c:pt>
                <c:pt idx="9740">
                  <c:v>3.6682350922043176</c:v>
                </c:pt>
                <c:pt idx="9741">
                  <c:v>3.6677793494950088</c:v>
                </c:pt>
                <c:pt idx="9742">
                  <c:v>3.667323691712856</c:v>
                </c:pt>
                <c:pt idx="9743">
                  <c:v>3.6668681188367582</c:v>
                </c:pt>
                <c:pt idx="9744">
                  <c:v>3.6664126308456253</c:v>
                </c:pt>
                <c:pt idx="9745">
                  <c:v>3.6659572277183643</c:v>
                </c:pt>
                <c:pt idx="9746">
                  <c:v>3.6655019094338988</c:v>
                </c:pt>
                <c:pt idx="9747">
                  <c:v>3.6650466759711535</c:v>
                </c:pt>
                <c:pt idx="9748">
                  <c:v>3.6645915273090619</c:v>
                </c:pt>
                <c:pt idx="9749">
                  <c:v>3.664136463426563</c:v>
                </c:pt>
                <c:pt idx="9750">
                  <c:v>3.6636814843026007</c:v>
                </c:pt>
                <c:pt idx="9751">
                  <c:v>3.66322658991613</c:v>
                </c:pt>
                <c:pt idx="9752">
                  <c:v>3.6627717802461088</c:v>
                </c:pt>
                <c:pt idx="9753">
                  <c:v>3.662317055271501</c:v>
                </c:pt>
                <c:pt idx="9754">
                  <c:v>3.6618624149712788</c:v>
                </c:pt>
                <c:pt idx="9755">
                  <c:v>3.6614078593244206</c:v>
                </c:pt>
                <c:pt idx="9756">
                  <c:v>3.6609533883099141</c:v>
                </c:pt>
                <c:pt idx="9757">
                  <c:v>3.6604990019067456</c:v>
                </c:pt>
                <c:pt idx="9758">
                  <c:v>3.660044700093918</c:v>
                </c:pt>
                <c:pt idx="9759">
                  <c:v>3.6595904828504313</c:v>
                </c:pt>
                <c:pt idx="9760">
                  <c:v>3.6591363501553009</c:v>
                </c:pt>
                <c:pt idx="9761">
                  <c:v>3.6586823019875401</c:v>
                </c:pt>
                <c:pt idx="9762">
                  <c:v>3.658228338326174</c:v>
                </c:pt>
                <c:pt idx="9763">
                  <c:v>3.6577744591502346</c:v>
                </c:pt>
                <c:pt idx="9764">
                  <c:v>3.657320664438759</c:v>
                </c:pt>
                <c:pt idx="9765">
                  <c:v>3.6568669541707886</c:v>
                </c:pt>
                <c:pt idx="9766">
                  <c:v>3.6564133283253737</c:v>
                </c:pt>
                <c:pt idx="9767">
                  <c:v>3.6559597868815721</c:v>
                </c:pt>
                <c:pt idx="9768">
                  <c:v>3.6555063298184471</c:v>
                </c:pt>
                <c:pt idx="9769">
                  <c:v>3.6550529571150649</c:v>
                </c:pt>
                <c:pt idx="9770">
                  <c:v>3.654599668750504</c:v>
                </c:pt>
                <c:pt idx="9771">
                  <c:v>3.6541464647038464</c:v>
                </c:pt>
                <c:pt idx="9772">
                  <c:v>3.653693344954184</c:v>
                </c:pt>
                <c:pt idx="9773">
                  <c:v>3.6532403094806059</c:v>
                </c:pt>
                <c:pt idx="9774">
                  <c:v>3.652787358262219</c:v>
                </c:pt>
                <c:pt idx="9775">
                  <c:v>3.6523344912781277</c:v>
                </c:pt>
                <c:pt idx="9776">
                  <c:v>3.6518817085074518</c:v>
                </c:pt>
                <c:pt idx="9777">
                  <c:v>3.6514290099293083</c:v>
                </c:pt>
                <c:pt idx="9778">
                  <c:v>3.6509763955228256</c:v>
                </c:pt>
                <c:pt idx="9779">
                  <c:v>3.6505238652671408</c:v>
                </c:pt>
                <c:pt idx="9780">
                  <c:v>3.6500714191413923</c:v>
                </c:pt>
                <c:pt idx="9781">
                  <c:v>3.6496190571247271</c:v>
                </c:pt>
                <c:pt idx="9782">
                  <c:v>3.6491667791962987</c:v>
                </c:pt>
                <c:pt idx="9783">
                  <c:v>3.6487145853352669</c:v>
                </c:pt>
                <c:pt idx="9784">
                  <c:v>3.6482624755208026</c:v>
                </c:pt>
                <c:pt idx="9785">
                  <c:v>3.6478104497320722</c:v>
                </c:pt>
                <c:pt idx="9786">
                  <c:v>3.6473585079482596</c:v>
                </c:pt>
                <c:pt idx="9787">
                  <c:v>3.6469066501485479</c:v>
                </c:pt>
                <c:pt idx="9788">
                  <c:v>3.6464548763121329</c:v>
                </c:pt>
                <c:pt idx="9789">
                  <c:v>3.6460031864182092</c:v>
                </c:pt>
                <c:pt idx="9790">
                  <c:v>3.6455515804459844</c:v>
                </c:pt>
                <c:pt idx="9791">
                  <c:v>3.6451000583746702</c:v>
                </c:pt>
                <c:pt idx="9792">
                  <c:v>3.6446486201834851</c:v>
                </c:pt>
                <c:pt idx="9793">
                  <c:v>3.6441972658516528</c:v>
                </c:pt>
                <c:pt idx="9794">
                  <c:v>3.6437459953584024</c:v>
                </c:pt>
                <c:pt idx="9795">
                  <c:v>3.6432948086829757</c:v>
                </c:pt>
                <c:pt idx="9796">
                  <c:v>3.6428437058046126</c:v>
                </c:pt>
                <c:pt idx="9797">
                  <c:v>3.6423926867025638</c:v>
                </c:pt>
                <c:pt idx="9798">
                  <c:v>3.6419417513560886</c:v>
                </c:pt>
                <c:pt idx="9799">
                  <c:v>3.641490899744448</c:v>
                </c:pt>
                <c:pt idx="9800">
                  <c:v>3.6410401318469119</c:v>
                </c:pt>
                <c:pt idx="9801">
                  <c:v>3.6405894476427552</c:v>
                </c:pt>
                <c:pt idx="9802">
                  <c:v>3.6401388471112623</c:v>
                </c:pt>
                <c:pt idx="9803">
                  <c:v>3.6396883302317198</c:v>
                </c:pt>
                <c:pt idx="9804">
                  <c:v>3.6392378969834236</c:v>
                </c:pt>
                <c:pt idx="9805">
                  <c:v>3.638787547345677</c:v>
                </c:pt>
                <c:pt idx="9806">
                  <c:v>3.6383372812977846</c:v>
                </c:pt>
                <c:pt idx="9807">
                  <c:v>3.6378870988190646</c:v>
                </c:pt>
                <c:pt idx="9808">
                  <c:v>3.6374369998888354</c:v>
                </c:pt>
                <c:pt idx="9809">
                  <c:v>3.6369869844864242</c:v>
                </c:pt>
                <c:pt idx="9810">
                  <c:v>3.6365370525911627</c:v>
                </c:pt>
                <c:pt idx="9811">
                  <c:v>3.6360872041823953</c:v>
                </c:pt>
                <c:pt idx="9812">
                  <c:v>3.6356374392394657</c:v>
                </c:pt>
                <c:pt idx="9813">
                  <c:v>3.635187757741726</c:v>
                </c:pt>
                <c:pt idx="9814">
                  <c:v>3.6347381596685375</c:v>
                </c:pt>
                <c:pt idx="9815">
                  <c:v>3.6342886449992635</c:v>
                </c:pt>
                <c:pt idx="9816">
                  <c:v>3.6338392137132769</c:v>
                </c:pt>
                <c:pt idx="9817">
                  <c:v>3.6333898657899546</c:v>
                </c:pt>
                <c:pt idx="9818">
                  <c:v>3.6329406012086829</c:v>
                </c:pt>
                <c:pt idx="9819">
                  <c:v>3.6324914199488538</c:v>
                </c:pt>
                <c:pt idx="9820">
                  <c:v>3.6320423219898603</c:v>
                </c:pt>
                <c:pt idx="9821">
                  <c:v>3.6315933073111104</c:v>
                </c:pt>
                <c:pt idx="9822">
                  <c:v>3.6311443758920117</c:v>
                </c:pt>
                <c:pt idx="9823">
                  <c:v>3.6306955277119841</c:v>
                </c:pt>
                <c:pt idx="9824">
                  <c:v>3.6302467627504451</c:v>
                </c:pt>
                <c:pt idx="9825">
                  <c:v>3.6297980809868262</c:v>
                </c:pt>
                <c:pt idx="9826">
                  <c:v>3.6293494824005648</c:v>
                </c:pt>
                <c:pt idx="9827">
                  <c:v>3.6289009669711012</c:v>
                </c:pt>
                <c:pt idx="9828">
                  <c:v>3.6284525346778844</c:v>
                </c:pt>
                <c:pt idx="9829">
                  <c:v>3.628004185500366</c:v>
                </c:pt>
                <c:pt idx="9830">
                  <c:v>3.6275559194180107</c:v>
                </c:pt>
                <c:pt idx="9831">
                  <c:v>3.6271077364102839</c:v>
                </c:pt>
                <c:pt idx="9832">
                  <c:v>3.6266596364566586</c:v>
                </c:pt>
                <c:pt idx="9833">
                  <c:v>3.6262116195366172</c:v>
                </c:pt>
                <c:pt idx="9834">
                  <c:v>3.6257636856296425</c:v>
                </c:pt>
                <c:pt idx="9835">
                  <c:v>3.6253158347152326</c:v>
                </c:pt>
                <c:pt idx="9836">
                  <c:v>3.6248680667728794</c:v>
                </c:pt>
                <c:pt idx="9837">
                  <c:v>3.6244203817820932</c:v>
                </c:pt>
                <c:pt idx="9838">
                  <c:v>3.6239727797223829</c:v>
                </c:pt>
                <c:pt idx="9839">
                  <c:v>3.6235252605732686</c:v>
                </c:pt>
                <c:pt idx="9840">
                  <c:v>3.6230778243142736</c:v>
                </c:pt>
                <c:pt idx="9841">
                  <c:v>3.6226304709249266</c:v>
                </c:pt>
                <c:pt idx="9842">
                  <c:v>3.622183200384768</c:v>
                </c:pt>
                <c:pt idx="9843">
                  <c:v>3.6217360126733391</c:v>
                </c:pt>
                <c:pt idx="9844">
                  <c:v>3.6212889077701895</c:v>
                </c:pt>
                <c:pt idx="9845">
                  <c:v>3.6208418856548747</c:v>
                </c:pt>
                <c:pt idx="9846">
                  <c:v>3.6203949463069556</c:v>
                </c:pt>
                <c:pt idx="9847">
                  <c:v>3.6199480897060066</c:v>
                </c:pt>
                <c:pt idx="9848">
                  <c:v>3.6195013158315947</c:v>
                </c:pt>
                <c:pt idx="9849">
                  <c:v>3.6190546246633053</c:v>
                </c:pt>
                <c:pt idx="9850">
                  <c:v>3.6186080161807235</c:v>
                </c:pt>
                <c:pt idx="9851">
                  <c:v>3.6181614903634469</c:v>
                </c:pt>
                <c:pt idx="9852">
                  <c:v>3.6177150471910706</c:v>
                </c:pt>
                <c:pt idx="9853">
                  <c:v>3.6172686866432029</c:v>
                </c:pt>
                <c:pt idx="9854">
                  <c:v>3.6168224086994578</c:v>
                </c:pt>
                <c:pt idx="9855">
                  <c:v>3.6163762133394526</c:v>
                </c:pt>
                <c:pt idx="9856">
                  <c:v>3.6159301005428133</c:v>
                </c:pt>
                <c:pt idx="9857">
                  <c:v>3.6154840702891673</c:v>
                </c:pt>
                <c:pt idx="9858">
                  <c:v>3.6150381225581585</c:v>
                </c:pt>
                <c:pt idx="9859">
                  <c:v>3.6145922573294271</c:v>
                </c:pt>
                <c:pt idx="9860">
                  <c:v>3.6141464745826233</c:v>
                </c:pt>
                <c:pt idx="9861">
                  <c:v>3.6137007742974045</c:v>
                </c:pt>
                <c:pt idx="9862">
                  <c:v>3.613255156453433</c:v>
                </c:pt>
                <c:pt idx="9863">
                  <c:v>3.6128096210303799</c:v>
                </c:pt>
                <c:pt idx="9864">
                  <c:v>3.6123641680079164</c:v>
                </c:pt>
                <c:pt idx="9865">
                  <c:v>3.6119187973657274</c:v>
                </c:pt>
                <c:pt idx="9866">
                  <c:v>3.6114735090834995</c:v>
                </c:pt>
                <c:pt idx="9867">
                  <c:v>3.6110283031409267</c:v>
                </c:pt>
                <c:pt idx="9868">
                  <c:v>3.6105831795177101</c:v>
                </c:pt>
                <c:pt idx="9869">
                  <c:v>3.6101381381935553</c:v>
                </c:pt>
                <c:pt idx="9870">
                  <c:v>3.6096931791481759</c:v>
                </c:pt>
                <c:pt idx="9871">
                  <c:v>3.6092483023612911</c:v>
                </c:pt>
                <c:pt idx="9872">
                  <c:v>3.6088035078126262</c:v>
                </c:pt>
                <c:pt idx="9873">
                  <c:v>3.608358795481911</c:v>
                </c:pt>
                <c:pt idx="9874">
                  <c:v>3.607914165348884</c:v>
                </c:pt>
                <c:pt idx="9875">
                  <c:v>3.6074696173932939</c:v>
                </c:pt>
                <c:pt idx="9876">
                  <c:v>3.6070251515948835</c:v>
                </c:pt>
                <c:pt idx="9877">
                  <c:v>3.6065807679334148</c:v>
                </c:pt>
                <c:pt idx="9878">
                  <c:v>3.6061364663886479</c:v>
                </c:pt>
                <c:pt idx="9879">
                  <c:v>3.6056922469403547</c:v>
                </c:pt>
                <c:pt idx="9880">
                  <c:v>3.6052481095683055</c:v>
                </c:pt>
                <c:pt idx="9881">
                  <c:v>3.6048040542522863</c:v>
                </c:pt>
                <c:pt idx="9882">
                  <c:v>3.6043600809720839</c:v>
                </c:pt>
                <c:pt idx="9883">
                  <c:v>3.6039161897074909</c:v>
                </c:pt>
                <c:pt idx="9884">
                  <c:v>3.6034723804383098</c:v>
                </c:pt>
                <c:pt idx="9885">
                  <c:v>3.6030286531443423</c:v>
                </c:pt>
                <c:pt idx="9886">
                  <c:v>3.6025850078054056</c:v>
                </c:pt>
                <c:pt idx="9887">
                  <c:v>3.6021414444013167</c:v>
                </c:pt>
                <c:pt idx="9888">
                  <c:v>3.601697962911901</c:v>
                </c:pt>
                <c:pt idx="9889">
                  <c:v>3.6012545633169899</c:v>
                </c:pt>
                <c:pt idx="9890">
                  <c:v>3.6008112455964185</c:v>
                </c:pt>
                <c:pt idx="9891">
                  <c:v>3.6003680097300359</c:v>
                </c:pt>
                <c:pt idx="9892">
                  <c:v>3.5999248556976857</c:v>
                </c:pt>
                <c:pt idx="9893">
                  <c:v>3.5994817834792276</c:v>
                </c:pt>
                <c:pt idx="9894">
                  <c:v>3.5990387930545218</c:v>
                </c:pt>
                <c:pt idx="9895">
                  <c:v>3.5985958844034389</c:v>
                </c:pt>
                <c:pt idx="9896">
                  <c:v>3.5981530575058529</c:v>
                </c:pt>
                <c:pt idx="9897">
                  <c:v>3.5977103123416425</c:v>
                </c:pt>
                <c:pt idx="9898">
                  <c:v>3.5972676488906972</c:v>
                </c:pt>
                <c:pt idx="9899">
                  <c:v>3.5968250671329098</c:v>
                </c:pt>
                <c:pt idx="9900">
                  <c:v>3.5963825670481793</c:v>
                </c:pt>
                <c:pt idx="9901">
                  <c:v>3.5959401486164095</c:v>
                </c:pt>
                <c:pt idx="9902">
                  <c:v>3.595497811817514</c:v>
                </c:pt>
                <c:pt idx="9903">
                  <c:v>3.5950555566314129</c:v>
                </c:pt>
                <c:pt idx="9904">
                  <c:v>3.5946133830380247</c:v>
                </c:pt>
                <c:pt idx="9905">
                  <c:v>3.5941712910172852</c:v>
                </c:pt>
                <c:pt idx="9906">
                  <c:v>3.5937292805491259</c:v>
                </c:pt>
                <c:pt idx="9907">
                  <c:v>3.5932873516134949</c:v>
                </c:pt>
                <c:pt idx="9908">
                  <c:v>3.5928455041903358</c:v>
                </c:pt>
                <c:pt idx="9909">
                  <c:v>3.5924037382596055</c:v>
                </c:pt>
                <c:pt idx="9910">
                  <c:v>3.5919620538012667</c:v>
                </c:pt>
                <c:pt idx="9911">
                  <c:v>3.5915204507952847</c:v>
                </c:pt>
                <c:pt idx="9912">
                  <c:v>3.5910789292216343</c:v>
                </c:pt>
                <c:pt idx="9913">
                  <c:v>3.5906374890602919</c:v>
                </c:pt>
                <c:pt idx="9914">
                  <c:v>3.5901961302912468</c:v>
                </c:pt>
                <c:pt idx="9915">
                  <c:v>3.5897548528944907</c:v>
                </c:pt>
                <c:pt idx="9916">
                  <c:v>3.5893136568500177</c:v>
                </c:pt>
                <c:pt idx="9917">
                  <c:v>3.5888725421378371</c:v>
                </c:pt>
                <c:pt idx="9918">
                  <c:v>3.5884315087379552</c:v>
                </c:pt>
                <c:pt idx="9919">
                  <c:v>3.587990556630392</c:v>
                </c:pt>
                <c:pt idx="9920">
                  <c:v>3.5875496857951661</c:v>
                </c:pt>
                <c:pt idx="9921">
                  <c:v>3.587108896212309</c:v>
                </c:pt>
                <c:pt idx="9922">
                  <c:v>3.5866681878618532</c:v>
                </c:pt>
                <c:pt idx="9923">
                  <c:v>3.5862275607238439</c:v>
                </c:pt>
                <c:pt idx="9924">
                  <c:v>3.5857870147783246</c:v>
                </c:pt>
                <c:pt idx="9925">
                  <c:v>3.5853465500053474</c:v>
                </c:pt>
                <c:pt idx="9926">
                  <c:v>3.5849061663849762</c:v>
                </c:pt>
                <c:pt idx="9927">
                  <c:v>3.5844658638972735</c:v>
                </c:pt>
                <c:pt idx="9928">
                  <c:v>3.5840256425223105</c:v>
                </c:pt>
                <c:pt idx="9929">
                  <c:v>3.5835855022401657</c:v>
                </c:pt>
                <c:pt idx="9930">
                  <c:v>3.5831454430309231</c:v>
                </c:pt>
                <c:pt idx="9931">
                  <c:v>3.5827054648746746</c:v>
                </c:pt>
                <c:pt idx="9932">
                  <c:v>3.5822655677515121</c:v>
                </c:pt>
                <c:pt idx="9933">
                  <c:v>3.5818257516415408</c:v>
                </c:pt>
                <c:pt idx="9934">
                  <c:v>3.581386016524867</c:v>
                </c:pt>
                <c:pt idx="9935">
                  <c:v>3.5809463623816082</c:v>
                </c:pt>
                <c:pt idx="9936">
                  <c:v>3.5805067891918805</c:v>
                </c:pt>
                <c:pt idx="9937">
                  <c:v>3.5800672969358134</c:v>
                </c:pt>
                <c:pt idx="9938">
                  <c:v>3.5796278855935397</c:v>
                </c:pt>
                <c:pt idx="9939">
                  <c:v>3.5791885551451981</c:v>
                </c:pt>
                <c:pt idx="9940">
                  <c:v>3.5787493055709323</c:v>
                </c:pt>
                <c:pt idx="9941">
                  <c:v>3.5783101368508929</c:v>
                </c:pt>
                <c:pt idx="9942">
                  <c:v>3.5778710489652386</c:v>
                </c:pt>
                <c:pt idx="9943">
                  <c:v>3.5774320418941321</c:v>
                </c:pt>
                <c:pt idx="9944">
                  <c:v>3.5769931156177406</c:v>
                </c:pt>
                <c:pt idx="9945">
                  <c:v>3.5765542701162429</c:v>
                </c:pt>
                <c:pt idx="9946">
                  <c:v>3.5761155053698177</c:v>
                </c:pt>
                <c:pt idx="9947">
                  <c:v>3.5756768213586563</c:v>
                </c:pt>
                <c:pt idx="9948">
                  <c:v>3.5752382180629456</c:v>
                </c:pt>
                <c:pt idx="9949">
                  <c:v>3.5747996954628904</c:v>
                </c:pt>
                <c:pt idx="9950">
                  <c:v>3.5743612535386946</c:v>
                </c:pt>
                <c:pt idx="9951">
                  <c:v>3.5739228922705704</c:v>
                </c:pt>
                <c:pt idx="9952">
                  <c:v>3.5734846116387358</c:v>
                </c:pt>
                <c:pt idx="9953">
                  <c:v>3.5730464116234133</c:v>
                </c:pt>
                <c:pt idx="9954">
                  <c:v>3.5726082922048348</c:v>
                </c:pt>
                <c:pt idx="9955">
                  <c:v>3.5721702533632365</c:v>
                </c:pt>
                <c:pt idx="9956">
                  <c:v>3.5717322950788581</c:v>
                </c:pt>
                <c:pt idx="9957">
                  <c:v>3.5712944173319485</c:v>
                </c:pt>
                <c:pt idx="9958">
                  <c:v>3.5708566201027638</c:v>
                </c:pt>
                <c:pt idx="9959">
                  <c:v>3.5704189033715625</c:v>
                </c:pt>
                <c:pt idx="9960">
                  <c:v>3.5699812671186097</c:v>
                </c:pt>
                <c:pt idx="9961">
                  <c:v>3.5695437113241812</c:v>
                </c:pt>
                <c:pt idx="9962">
                  <c:v>3.5691062359685528</c:v>
                </c:pt>
                <c:pt idx="9963">
                  <c:v>3.5686688410320095</c:v>
                </c:pt>
                <c:pt idx="9964">
                  <c:v>3.5682315264948405</c:v>
                </c:pt>
                <c:pt idx="9965">
                  <c:v>3.5677942923373434</c:v>
                </c:pt>
                <c:pt idx="9966">
                  <c:v>3.5673571385398239</c:v>
                </c:pt>
                <c:pt idx="9967">
                  <c:v>3.5669200650825839</c:v>
                </c:pt>
                <c:pt idx="9968">
                  <c:v>3.5664830719459433</c:v>
                </c:pt>
                <c:pt idx="9969">
                  <c:v>3.5660461591102202</c:v>
                </c:pt>
                <c:pt idx="9970">
                  <c:v>3.5656093265557427</c:v>
                </c:pt>
                <c:pt idx="9971">
                  <c:v>3.5651725742628431</c:v>
                </c:pt>
                <c:pt idx="9972">
                  <c:v>3.5647359022118588</c:v>
                </c:pt>
                <c:pt idx="9973">
                  <c:v>3.5642993103831357</c:v>
                </c:pt>
                <c:pt idx="9974">
                  <c:v>3.5638627987570253</c:v>
                </c:pt>
                <c:pt idx="9975">
                  <c:v>3.5634263673138831</c:v>
                </c:pt>
                <c:pt idx="9976">
                  <c:v>3.5629900160340706</c:v>
                </c:pt>
                <c:pt idx="9977">
                  <c:v>3.5625537448979592</c:v>
                </c:pt>
                <c:pt idx="9978">
                  <c:v>3.5621175538859231</c:v>
                </c:pt>
                <c:pt idx="9979">
                  <c:v>3.5616814429783412</c:v>
                </c:pt>
                <c:pt idx="9980">
                  <c:v>3.5612454121556021</c:v>
                </c:pt>
                <c:pt idx="9981">
                  <c:v>3.5608094613980974</c:v>
                </c:pt>
                <c:pt idx="9982">
                  <c:v>3.5603735906862286</c:v>
                </c:pt>
                <c:pt idx="9983">
                  <c:v>3.5599378000003963</c:v>
                </c:pt>
                <c:pt idx="9984">
                  <c:v>3.5595020893210156</c:v>
                </c:pt>
                <c:pt idx="9985">
                  <c:v>3.5590664586284979</c:v>
                </c:pt>
                <c:pt idx="9986">
                  <c:v>3.5586309079032721</c:v>
                </c:pt>
                <c:pt idx="9987">
                  <c:v>3.5581954371257636</c:v>
                </c:pt>
                <c:pt idx="9988">
                  <c:v>3.5577600462764063</c:v>
                </c:pt>
                <c:pt idx="9989">
                  <c:v>3.557324735335643</c:v>
                </c:pt>
                <c:pt idx="9990">
                  <c:v>3.5568895042839204</c:v>
                </c:pt>
                <c:pt idx="9991">
                  <c:v>3.5564543531016897</c:v>
                </c:pt>
                <c:pt idx="9992">
                  <c:v>3.5560192817694087</c:v>
                </c:pt>
                <c:pt idx="9993">
                  <c:v>3.5555842902675452</c:v>
                </c:pt>
                <c:pt idx="9994">
                  <c:v>3.5551493785765689</c:v>
                </c:pt>
                <c:pt idx="9995">
                  <c:v>3.5547145466769545</c:v>
                </c:pt>
                <c:pt idx="9996">
                  <c:v>3.5542797945491862</c:v>
                </c:pt>
                <c:pt idx="9997">
                  <c:v>3.5538451221737519</c:v>
                </c:pt>
                <c:pt idx="9998">
                  <c:v>3.5534105295311478</c:v>
                </c:pt>
                <c:pt idx="9999">
                  <c:v>3.5529760166018711</c:v>
                </c:pt>
                <c:pt idx="10000">
                  <c:v>3.5525415833664291</c:v>
                </c:pt>
                <c:pt idx="10001">
                  <c:v>3.5521072298053369</c:v>
                </c:pt>
                <c:pt idx="10002">
                  <c:v>3.5516729558991109</c:v>
                </c:pt>
                <c:pt idx="10003">
                  <c:v>3.5512387616282752</c:v>
                </c:pt>
                <c:pt idx="10004">
                  <c:v>3.5508046469733601</c:v>
                </c:pt>
                <c:pt idx="10005">
                  <c:v>3.5503706119149023</c:v>
                </c:pt>
                <c:pt idx="10006">
                  <c:v>3.5499366564334429</c:v>
                </c:pt>
                <c:pt idx="10007">
                  <c:v>3.5495027805095307</c:v>
                </c:pt>
                <c:pt idx="10008">
                  <c:v>3.5490689841237208</c:v>
                </c:pt>
                <c:pt idx="10009">
                  <c:v>3.5486352672565702</c:v>
                </c:pt>
                <c:pt idx="10010">
                  <c:v>3.5482016298886498</c:v>
                </c:pt>
                <c:pt idx="10011">
                  <c:v>3.5477680720005256</c:v>
                </c:pt>
                <c:pt idx="10012">
                  <c:v>3.5473345935727791</c:v>
                </c:pt>
                <c:pt idx="10013">
                  <c:v>3.5469011945859923</c:v>
                </c:pt>
                <c:pt idx="10014">
                  <c:v>3.5464678750207566</c:v>
                </c:pt>
                <c:pt idx="10015">
                  <c:v>3.5460346348576666</c:v>
                </c:pt>
                <c:pt idx="10016">
                  <c:v>3.5456014740773218</c:v>
                </c:pt>
                <c:pt idx="10017">
                  <c:v>3.545168392660333</c:v>
                </c:pt>
                <c:pt idx="10018">
                  <c:v>3.5447353905873125</c:v>
                </c:pt>
                <c:pt idx="10019">
                  <c:v>3.5443024678388788</c:v>
                </c:pt>
                <c:pt idx="10020">
                  <c:v>3.543869624395656</c:v>
                </c:pt>
                <c:pt idx="10021">
                  <c:v>3.5434368602382773</c:v>
                </c:pt>
                <c:pt idx="10022">
                  <c:v>3.5430041753473804</c:v>
                </c:pt>
                <c:pt idx="10023">
                  <c:v>3.5425715697036049</c:v>
                </c:pt>
                <c:pt idx="10024">
                  <c:v>3.5421390432876021</c:v>
                </c:pt>
                <c:pt idx="10025">
                  <c:v>3.5417065960800258</c:v>
                </c:pt>
                <c:pt idx="10026">
                  <c:v>3.5412742280615381</c:v>
                </c:pt>
                <c:pt idx="10027">
                  <c:v>3.540841939212803</c:v>
                </c:pt>
                <c:pt idx="10028">
                  <c:v>3.5404097295144936</c:v>
                </c:pt>
                <c:pt idx="10029">
                  <c:v>3.5399775989472908</c:v>
                </c:pt>
                <c:pt idx="10030">
                  <c:v>3.5395455474918767</c:v>
                </c:pt>
                <c:pt idx="10031">
                  <c:v>3.5391135751289418</c:v>
                </c:pt>
                <c:pt idx="10032">
                  <c:v>3.5386816818391802</c:v>
                </c:pt>
                <c:pt idx="10033">
                  <c:v>3.5382498676032967</c:v>
                </c:pt>
                <c:pt idx="10034">
                  <c:v>3.5378181324019984</c:v>
                </c:pt>
                <c:pt idx="10035">
                  <c:v>3.5373864762159974</c:v>
                </c:pt>
                <c:pt idx="10036">
                  <c:v>3.5369548990260156</c:v>
                </c:pt>
                <c:pt idx="10037">
                  <c:v>3.5365234008127757</c:v>
                </c:pt>
                <c:pt idx="10038">
                  <c:v>3.5360919815570129</c:v>
                </c:pt>
                <c:pt idx="10039">
                  <c:v>3.5356606412394593</c:v>
                </c:pt>
                <c:pt idx="10040">
                  <c:v>3.5352293798408629</c:v>
                </c:pt>
                <c:pt idx="10041">
                  <c:v>3.5347981973419689</c:v>
                </c:pt>
                <c:pt idx="10042">
                  <c:v>3.5343670937235334</c:v>
                </c:pt>
                <c:pt idx="10043">
                  <c:v>3.5339360689663191</c:v>
                </c:pt>
                <c:pt idx="10044">
                  <c:v>3.5335051230510879</c:v>
                </c:pt>
                <c:pt idx="10045">
                  <c:v>3.533074255958617</c:v>
                </c:pt>
                <c:pt idx="10046">
                  <c:v>3.5326434676696823</c:v>
                </c:pt>
                <c:pt idx="10047">
                  <c:v>3.5322127581650684</c:v>
                </c:pt>
                <c:pt idx="10048">
                  <c:v>3.5317821274255645</c:v>
                </c:pt>
                <c:pt idx="10049">
                  <c:v>3.531351575431966</c:v>
                </c:pt>
                <c:pt idx="10050">
                  <c:v>3.5309211021650784</c:v>
                </c:pt>
                <c:pt idx="10051">
                  <c:v>3.5304907076057046</c:v>
                </c:pt>
                <c:pt idx="10052">
                  <c:v>3.5300603917346605</c:v>
                </c:pt>
                <c:pt idx="10053">
                  <c:v>3.529630154532764</c:v>
                </c:pt>
                <c:pt idx="10054">
                  <c:v>3.5291999959808429</c:v>
                </c:pt>
                <c:pt idx="10055">
                  <c:v>3.5287699160597232</c:v>
                </c:pt>
                <c:pt idx="10056">
                  <c:v>3.5283399147502452</c:v>
                </c:pt>
                <c:pt idx="10057">
                  <c:v>3.5279099920332513</c:v>
                </c:pt>
                <c:pt idx="10058">
                  <c:v>3.5274801478895892</c:v>
                </c:pt>
                <c:pt idx="10059">
                  <c:v>3.5270503823001147</c:v>
                </c:pt>
                <c:pt idx="10060">
                  <c:v>3.5266206952456844</c:v>
                </c:pt>
                <c:pt idx="10061">
                  <c:v>3.5261910867071675</c:v>
                </c:pt>
                <c:pt idx="10062">
                  <c:v>3.5257615566654348</c:v>
                </c:pt>
                <c:pt idx="10063">
                  <c:v>3.5253321051013629</c:v>
                </c:pt>
                <c:pt idx="10064">
                  <c:v>3.5249027319958368</c:v>
                </c:pt>
                <c:pt idx="10065">
                  <c:v>3.5244734373297439</c:v>
                </c:pt>
                <c:pt idx="10066">
                  <c:v>3.5240442210839826</c:v>
                </c:pt>
                <c:pt idx="10067">
                  <c:v>3.5236150832394486</c:v>
                </c:pt>
                <c:pt idx="10068">
                  <c:v>3.5231860237770518</c:v>
                </c:pt>
                <c:pt idx="10069">
                  <c:v>3.5227570426777053</c:v>
                </c:pt>
                <c:pt idx="10070">
                  <c:v>3.5223281399223261</c:v>
                </c:pt>
                <c:pt idx="10071">
                  <c:v>3.5218993154918383</c:v>
                </c:pt>
                <c:pt idx="10072">
                  <c:v>3.5214705693671711</c:v>
                </c:pt>
                <c:pt idx="10073">
                  <c:v>3.5210419015292613</c:v>
                </c:pt>
                <c:pt idx="10074">
                  <c:v>3.5206133119590519</c:v>
                </c:pt>
                <c:pt idx="10075">
                  <c:v>3.5201848006374856</c:v>
                </c:pt>
                <c:pt idx="10076">
                  <c:v>3.5197563675455199</c:v>
                </c:pt>
                <c:pt idx="10077">
                  <c:v>3.5193280126641122</c:v>
                </c:pt>
                <c:pt idx="10078">
                  <c:v>3.5188997359742284</c:v>
                </c:pt>
                <c:pt idx="10079">
                  <c:v>3.5184715374568354</c:v>
                </c:pt>
                <c:pt idx="10080">
                  <c:v>3.5180434170929131</c:v>
                </c:pt>
                <c:pt idx="10081">
                  <c:v>3.5176153748634413</c:v>
                </c:pt>
                <c:pt idx="10082">
                  <c:v>3.5171874107494103</c:v>
                </c:pt>
                <c:pt idx="10083">
                  <c:v>3.5167595247318109</c:v>
                </c:pt>
                <c:pt idx="10084">
                  <c:v>3.5163317167916435</c:v>
                </c:pt>
                <c:pt idx="10085">
                  <c:v>3.5159039869099149</c:v>
                </c:pt>
                <c:pt idx="10086">
                  <c:v>3.5154763350676346</c:v>
                </c:pt>
                <c:pt idx="10087">
                  <c:v>3.515048761245819</c:v>
                </c:pt>
                <c:pt idx="10088">
                  <c:v>3.51462126542549</c:v>
                </c:pt>
                <c:pt idx="10089">
                  <c:v>3.5141938475876775</c:v>
                </c:pt>
                <c:pt idx="10090">
                  <c:v>3.5137665077134166</c:v>
                </c:pt>
                <c:pt idx="10091">
                  <c:v>3.5133392457837429</c:v>
                </c:pt>
                <c:pt idx="10092">
                  <c:v>3.5129120617797058</c:v>
                </c:pt>
                <c:pt idx="10093">
                  <c:v>3.5124849556823552</c:v>
                </c:pt>
                <c:pt idx="10094">
                  <c:v>3.5120579274727497</c:v>
                </c:pt>
                <c:pt idx="10095">
                  <c:v>3.5116309771319485</c:v>
                </c:pt>
                <c:pt idx="10096">
                  <c:v>3.5112041046410223</c:v>
                </c:pt>
                <c:pt idx="10097">
                  <c:v>3.5107773099810471</c:v>
                </c:pt>
                <c:pt idx="10098">
                  <c:v>3.5103505931331016</c:v>
                </c:pt>
                <c:pt idx="10099">
                  <c:v>3.5099239540782712</c:v>
                </c:pt>
                <c:pt idx="10100">
                  <c:v>3.5094973927976465</c:v>
                </c:pt>
                <c:pt idx="10101">
                  <c:v>3.5090709092723271</c:v>
                </c:pt>
                <c:pt idx="10102">
                  <c:v>3.5086445034834162</c:v>
                </c:pt>
                <c:pt idx="10103">
                  <c:v>3.5082181754120199</c:v>
                </c:pt>
                <c:pt idx="10104">
                  <c:v>3.507791925039256</c:v>
                </c:pt>
                <c:pt idx="10105">
                  <c:v>3.5073657523462431</c:v>
                </c:pt>
                <c:pt idx="10106">
                  <c:v>3.5069396573141063</c:v>
                </c:pt>
                <c:pt idx="10107">
                  <c:v>3.5065136399239791</c:v>
                </c:pt>
                <c:pt idx="10108">
                  <c:v>3.5060877001569981</c:v>
                </c:pt>
                <c:pt idx="10109">
                  <c:v>3.5056618379943072</c:v>
                </c:pt>
                <c:pt idx="10110">
                  <c:v>3.5052360534170535</c:v>
                </c:pt>
                <c:pt idx="10111">
                  <c:v>3.5048103464063947</c:v>
                </c:pt>
                <c:pt idx="10112">
                  <c:v>3.5043847169434876</c:v>
                </c:pt>
                <c:pt idx="10113">
                  <c:v>3.5039591650095021</c:v>
                </c:pt>
                <c:pt idx="10114">
                  <c:v>3.5035336905856083</c:v>
                </c:pt>
                <c:pt idx="10115">
                  <c:v>3.5031082936529838</c:v>
                </c:pt>
                <c:pt idx="10116">
                  <c:v>3.5026829741928096</c:v>
                </c:pt>
                <c:pt idx="10117">
                  <c:v>3.5022577321862784</c:v>
                </c:pt>
                <c:pt idx="10118">
                  <c:v>3.5018325676145836</c:v>
                </c:pt>
                <c:pt idx="10119">
                  <c:v>3.5014074804589237</c:v>
                </c:pt>
                <c:pt idx="10120">
                  <c:v>3.5009824707005084</c:v>
                </c:pt>
                <c:pt idx="10121">
                  <c:v>3.5005575383205461</c:v>
                </c:pt>
                <c:pt idx="10122">
                  <c:v>3.5001326833002562</c:v>
                </c:pt>
                <c:pt idx="10123">
                  <c:v>3.4997079056208591</c:v>
                </c:pt>
                <c:pt idx="10124">
                  <c:v>3.4992832052635876</c:v>
                </c:pt>
                <c:pt idx="10125">
                  <c:v>3.4988585822096763</c:v>
                </c:pt>
                <c:pt idx="10126">
                  <c:v>3.4984340364403606</c:v>
                </c:pt>
                <c:pt idx="10127">
                  <c:v>3.4980095679368914</c:v>
                </c:pt>
                <c:pt idx="10128">
                  <c:v>3.4975851766805177</c:v>
                </c:pt>
                <c:pt idx="10129">
                  <c:v>3.4971608626524993</c:v>
                </c:pt>
                <c:pt idx="10130">
                  <c:v>3.4967366258340955</c:v>
                </c:pt>
                <c:pt idx="10131">
                  <c:v>3.4963124662065774</c:v>
                </c:pt>
                <c:pt idx="10132">
                  <c:v>3.49588838375122</c:v>
                </c:pt>
                <c:pt idx="10133">
                  <c:v>3.4954643784493027</c:v>
                </c:pt>
                <c:pt idx="10134">
                  <c:v>3.4950404502821106</c:v>
                </c:pt>
                <c:pt idx="10135">
                  <c:v>3.4946165992309353</c:v>
                </c:pt>
                <c:pt idx="10136">
                  <c:v>3.4941928252770746</c:v>
                </c:pt>
                <c:pt idx="10137">
                  <c:v>3.4937691284018308</c:v>
                </c:pt>
                <c:pt idx="10138">
                  <c:v>3.4933455085865104</c:v>
                </c:pt>
                <c:pt idx="10139">
                  <c:v>3.4929219658124318</c:v>
                </c:pt>
                <c:pt idx="10140">
                  <c:v>3.4924985000609108</c:v>
                </c:pt>
                <c:pt idx="10141">
                  <c:v>3.4920751113132757</c:v>
                </c:pt>
                <c:pt idx="10142">
                  <c:v>3.4916517995508554</c:v>
                </c:pt>
                <c:pt idx="10143">
                  <c:v>3.4912285647549872</c:v>
                </c:pt>
                <c:pt idx="10144">
                  <c:v>3.4908054069070134</c:v>
                </c:pt>
                <c:pt idx="10145">
                  <c:v>3.4903823259882834</c:v>
                </c:pt>
                <c:pt idx="10146">
                  <c:v>3.4899593219801495</c:v>
                </c:pt>
                <c:pt idx="10147">
                  <c:v>3.489536394863971</c:v>
                </c:pt>
                <c:pt idx="10148">
                  <c:v>3.4891135446211132</c:v>
                </c:pt>
                <c:pt idx="10149">
                  <c:v>3.4886907712329478</c:v>
                </c:pt>
                <c:pt idx="10150">
                  <c:v>3.4882680746808497</c:v>
                </c:pt>
                <c:pt idx="10151">
                  <c:v>3.4878454549462004</c:v>
                </c:pt>
                <c:pt idx="10152">
                  <c:v>3.4874229120103877</c:v>
                </c:pt>
                <c:pt idx="10153">
                  <c:v>3.4870004458548074</c:v>
                </c:pt>
                <c:pt idx="10154">
                  <c:v>3.4865780564608544</c:v>
                </c:pt>
                <c:pt idx="10155">
                  <c:v>3.486155743809936</c:v>
                </c:pt>
                <c:pt idx="10156">
                  <c:v>3.4857335078834604</c:v>
                </c:pt>
                <c:pt idx="10157">
                  <c:v>3.4853113486628469</c:v>
                </c:pt>
                <c:pt idx="10158">
                  <c:v>3.4848892661295108</c:v>
                </c:pt>
                <c:pt idx="10159">
                  <c:v>3.4844672602648825</c:v>
                </c:pt>
                <c:pt idx="10160">
                  <c:v>3.4840453310503965</c:v>
                </c:pt>
                <c:pt idx="10161">
                  <c:v>3.4836234784674884</c:v>
                </c:pt>
                <c:pt idx="10162">
                  <c:v>3.483201702497603</c:v>
                </c:pt>
                <c:pt idx="10163">
                  <c:v>3.4827800031221883</c:v>
                </c:pt>
                <c:pt idx="10164">
                  <c:v>3.4823583803227014</c:v>
                </c:pt>
                <c:pt idx="10165">
                  <c:v>3.4819368340806016</c:v>
                </c:pt>
                <c:pt idx="10166">
                  <c:v>3.4815153643773549</c:v>
                </c:pt>
                <c:pt idx="10167">
                  <c:v>3.4810939711944351</c:v>
                </c:pt>
                <c:pt idx="10168">
                  <c:v>3.4806726545133162</c:v>
                </c:pt>
                <c:pt idx="10169">
                  <c:v>3.4802514143154872</c:v>
                </c:pt>
                <c:pt idx="10170">
                  <c:v>3.4798302505824306</c:v>
                </c:pt>
                <c:pt idx="10171">
                  <c:v>3.4794091632956445</c:v>
                </c:pt>
                <c:pt idx="10172">
                  <c:v>3.4789881524366266</c:v>
                </c:pt>
                <c:pt idx="10173">
                  <c:v>3.4785672179868841</c:v>
                </c:pt>
                <c:pt idx="10174">
                  <c:v>3.4781463599279276</c:v>
                </c:pt>
                <c:pt idx="10175">
                  <c:v>3.4777255782412717</c:v>
                </c:pt>
                <c:pt idx="10176">
                  <c:v>3.4773048729084421</c:v>
                </c:pt>
                <c:pt idx="10177">
                  <c:v>3.4768842439109653</c:v>
                </c:pt>
                <c:pt idx="10178">
                  <c:v>3.4764636912303746</c:v>
                </c:pt>
                <c:pt idx="10179">
                  <c:v>3.4760432148482079</c:v>
                </c:pt>
                <c:pt idx="10180">
                  <c:v>3.4756228147460102</c:v>
                </c:pt>
                <c:pt idx="10181">
                  <c:v>3.4752024909053354</c:v>
                </c:pt>
                <c:pt idx="10182">
                  <c:v>3.4747822433077333</c:v>
                </c:pt>
                <c:pt idx="10183">
                  <c:v>3.474362071934769</c:v>
                </c:pt>
                <c:pt idx="10184">
                  <c:v>3.4739419767680086</c:v>
                </c:pt>
                <c:pt idx="10185">
                  <c:v>3.4735219577890262</c:v>
                </c:pt>
                <c:pt idx="10186">
                  <c:v>3.4731020149793959</c:v>
                </c:pt>
                <c:pt idx="10187">
                  <c:v>3.472682148320704</c:v>
                </c:pt>
                <c:pt idx="10188">
                  <c:v>3.47226235779454</c:v>
                </c:pt>
                <c:pt idx="10189">
                  <c:v>3.471842643382498</c:v>
                </c:pt>
                <c:pt idx="10190">
                  <c:v>3.4714230050661787</c:v>
                </c:pt>
                <c:pt idx="10191">
                  <c:v>3.4710034428271865</c:v>
                </c:pt>
                <c:pt idx="10192">
                  <c:v>3.4705839566471344</c:v>
                </c:pt>
                <c:pt idx="10193">
                  <c:v>3.4701645465076396</c:v>
                </c:pt>
                <c:pt idx="10194">
                  <c:v>3.4697452123903227</c:v>
                </c:pt>
                <c:pt idx="10195">
                  <c:v>3.4693259542768144</c:v>
                </c:pt>
                <c:pt idx="10196">
                  <c:v>3.4689067721487454</c:v>
                </c:pt>
                <c:pt idx="10197">
                  <c:v>3.4684876659877593</c:v>
                </c:pt>
                <c:pt idx="10198">
                  <c:v>3.4680686357754951</c:v>
                </c:pt>
                <c:pt idx="10199">
                  <c:v>3.4676496814936075</c:v>
                </c:pt>
                <c:pt idx="10200">
                  <c:v>3.4672308031237495</c:v>
                </c:pt>
                <c:pt idx="10201">
                  <c:v>3.4668120006475851</c:v>
                </c:pt>
                <c:pt idx="10202">
                  <c:v>3.46639327404678</c:v>
                </c:pt>
                <c:pt idx="10203">
                  <c:v>3.4659746233030053</c:v>
                </c:pt>
                <c:pt idx="10204">
                  <c:v>3.4655560483979415</c:v>
                </c:pt>
                <c:pt idx="10205">
                  <c:v>3.4651375493132703</c:v>
                </c:pt>
                <c:pt idx="10206">
                  <c:v>3.4647191260306811</c:v>
                </c:pt>
                <c:pt idx="10207">
                  <c:v>3.464300778531868</c:v>
                </c:pt>
                <c:pt idx="10208">
                  <c:v>3.4638825067985319</c:v>
                </c:pt>
                <c:pt idx="10209">
                  <c:v>3.4634643108123795</c:v>
                </c:pt>
                <c:pt idx="10210">
                  <c:v>3.4630461905551191</c:v>
                </c:pt>
                <c:pt idx="10211">
                  <c:v>3.4626281460084698</c:v>
                </c:pt>
                <c:pt idx="10212">
                  <c:v>3.462210177154152</c:v>
                </c:pt>
                <c:pt idx="10213">
                  <c:v>3.4617922839738955</c:v>
                </c:pt>
                <c:pt idx="10214">
                  <c:v>3.4613744664494308</c:v>
                </c:pt>
                <c:pt idx="10215">
                  <c:v>3.4609567245624975</c:v>
                </c:pt>
                <c:pt idx="10216">
                  <c:v>3.4605390582948417</c:v>
                </c:pt>
                <c:pt idx="10217">
                  <c:v>3.4601214676282113</c:v>
                </c:pt>
                <c:pt idx="10218">
                  <c:v>3.4597039525443618</c:v>
                </c:pt>
                <c:pt idx="10219">
                  <c:v>3.4592865130250532</c:v>
                </c:pt>
                <c:pt idx="10220">
                  <c:v>3.4588691490520538</c:v>
                </c:pt>
                <c:pt idx="10221">
                  <c:v>3.4584518606071346</c:v>
                </c:pt>
                <c:pt idx="10222">
                  <c:v>3.4580346476720702</c:v>
                </c:pt>
                <c:pt idx="10223">
                  <c:v>3.4576175102286473</c:v>
                </c:pt>
                <c:pt idx="10224">
                  <c:v>3.4572004482586509</c:v>
                </c:pt>
                <c:pt idx="10225">
                  <c:v>3.4567834617438788</c:v>
                </c:pt>
                <c:pt idx="10226">
                  <c:v>3.4563665506661243</c:v>
                </c:pt>
                <c:pt idx="10227">
                  <c:v>3.4559497150071969</c:v>
                </c:pt>
                <c:pt idx="10228">
                  <c:v>3.4555329547489038</c:v>
                </c:pt>
                <c:pt idx="10229">
                  <c:v>3.4551162698730638</c:v>
                </c:pt>
                <c:pt idx="10230">
                  <c:v>3.4546996603614959</c:v>
                </c:pt>
                <c:pt idx="10231">
                  <c:v>3.4542831261960254</c:v>
                </c:pt>
                <c:pt idx="10232">
                  <c:v>3.4538666673584877</c:v>
                </c:pt>
                <c:pt idx="10233">
                  <c:v>3.4534502838307186</c:v>
                </c:pt>
                <c:pt idx="10234">
                  <c:v>3.4530339755945612</c:v>
                </c:pt>
                <c:pt idx="10235">
                  <c:v>3.4526177426318627</c:v>
                </c:pt>
                <c:pt idx="10236">
                  <c:v>3.4522015849244783</c:v>
                </c:pt>
                <c:pt idx="10237">
                  <c:v>3.4517855024542703</c:v>
                </c:pt>
                <c:pt idx="10238">
                  <c:v>3.4513694952030987</c:v>
                </c:pt>
                <c:pt idx="10239">
                  <c:v>3.450953563152837</c:v>
                </c:pt>
                <c:pt idx="10240">
                  <c:v>3.4505377062853593</c:v>
                </c:pt>
                <c:pt idx="10241">
                  <c:v>3.4501219245825494</c:v>
                </c:pt>
                <c:pt idx="10242">
                  <c:v>3.4497062180262907</c:v>
                </c:pt>
                <c:pt idx="10243">
                  <c:v>3.4492905865984769</c:v>
                </c:pt>
                <c:pt idx="10244">
                  <c:v>3.4488750302810067</c:v>
                </c:pt>
                <c:pt idx="10245">
                  <c:v>3.4484595490557828</c:v>
                </c:pt>
                <c:pt idx="10246">
                  <c:v>3.4480441429047133</c:v>
                </c:pt>
                <c:pt idx="10247">
                  <c:v>3.4476288118097109</c:v>
                </c:pt>
                <c:pt idx="10248">
                  <c:v>3.4472135557526973</c:v>
                </c:pt>
                <c:pt idx="10249">
                  <c:v>3.4467983747155975</c:v>
                </c:pt>
                <c:pt idx="10250">
                  <c:v>3.4463832686803393</c:v>
                </c:pt>
                <c:pt idx="10251">
                  <c:v>3.4459682376288612</c:v>
                </c:pt>
                <c:pt idx="10252">
                  <c:v>3.4455532815431029</c:v>
                </c:pt>
                <c:pt idx="10253">
                  <c:v>3.4451384004050118</c:v>
                </c:pt>
                <c:pt idx="10254">
                  <c:v>3.4447235941965388</c:v>
                </c:pt>
                <c:pt idx="10255">
                  <c:v>3.4443088628996432</c:v>
                </c:pt>
                <c:pt idx="10256">
                  <c:v>3.4438942064962861</c:v>
                </c:pt>
                <c:pt idx="10257">
                  <c:v>3.4434796249684383</c:v>
                </c:pt>
                <c:pt idx="10258">
                  <c:v>3.4430651182980716</c:v>
                </c:pt>
                <c:pt idx="10259">
                  <c:v>3.4426506864671649</c:v>
                </c:pt>
                <c:pt idx="10260">
                  <c:v>3.442236329457705</c:v>
                </c:pt>
                <c:pt idx="10261">
                  <c:v>3.4418220472516809</c:v>
                </c:pt>
                <c:pt idx="10262">
                  <c:v>3.4414078398310877</c:v>
                </c:pt>
                <c:pt idx="10263">
                  <c:v>3.4409937071779257</c:v>
                </c:pt>
                <c:pt idx="10264">
                  <c:v>3.4405796492742033</c:v>
                </c:pt>
                <c:pt idx="10265">
                  <c:v>3.4401656661019313</c:v>
                </c:pt>
                <c:pt idx="10266">
                  <c:v>3.4397517576431245</c:v>
                </c:pt>
                <c:pt idx="10267">
                  <c:v>3.4393379238798096</c:v>
                </c:pt>
                <c:pt idx="10268">
                  <c:v>3.4389241647940123</c:v>
                </c:pt>
                <c:pt idx="10269">
                  <c:v>3.4385104803677664</c:v>
                </c:pt>
                <c:pt idx="10270">
                  <c:v>3.4380968705831094</c:v>
                </c:pt>
                <c:pt idx="10271">
                  <c:v>3.4376833354220859</c:v>
                </c:pt>
                <c:pt idx="10272">
                  <c:v>3.4372698748667494</c:v>
                </c:pt>
                <c:pt idx="10273">
                  <c:v>3.4368564888991497</c:v>
                </c:pt>
                <c:pt idx="10274">
                  <c:v>3.4364431775013493</c:v>
                </c:pt>
                <c:pt idx="10275">
                  <c:v>3.4360299406554131</c:v>
                </c:pt>
                <c:pt idx="10276">
                  <c:v>3.4356167783434142</c:v>
                </c:pt>
                <c:pt idx="10277">
                  <c:v>3.4352036905474277</c:v>
                </c:pt>
                <c:pt idx="10278">
                  <c:v>3.4347906772495347</c:v>
                </c:pt>
                <c:pt idx="10279">
                  <c:v>3.4343777384318246</c:v>
                </c:pt>
                <c:pt idx="10280">
                  <c:v>3.4339648740763895</c:v>
                </c:pt>
                <c:pt idx="10281">
                  <c:v>3.4335520841653264</c:v>
                </c:pt>
                <c:pt idx="10282">
                  <c:v>3.433139368680739</c:v>
                </c:pt>
                <c:pt idx="10283">
                  <c:v>3.4327267276047371</c:v>
                </c:pt>
                <c:pt idx="10284">
                  <c:v>3.4323141609194345</c:v>
                </c:pt>
                <c:pt idx="10285">
                  <c:v>3.4319016686069497</c:v>
                </c:pt>
                <c:pt idx="10286">
                  <c:v>3.4314892506494097</c:v>
                </c:pt>
                <c:pt idx="10287">
                  <c:v>3.4310769070289426</c:v>
                </c:pt>
                <c:pt idx="10288">
                  <c:v>3.4306646377276873</c:v>
                </c:pt>
                <c:pt idx="10289">
                  <c:v>3.430252442727781</c:v>
                </c:pt>
                <c:pt idx="10290">
                  <c:v>3.4298403220113727</c:v>
                </c:pt>
                <c:pt idx="10291">
                  <c:v>3.4294282755606127</c:v>
                </c:pt>
                <c:pt idx="10292">
                  <c:v>3.4290163033576597</c:v>
                </c:pt>
                <c:pt idx="10293">
                  <c:v>3.4286044053846756</c:v>
                </c:pt>
                <c:pt idx="10294">
                  <c:v>3.4281925816238266</c:v>
                </c:pt>
                <c:pt idx="10295">
                  <c:v>3.4277808320572891</c:v>
                </c:pt>
                <c:pt idx="10296">
                  <c:v>3.4273691566672397</c:v>
                </c:pt>
                <c:pt idx="10297">
                  <c:v>3.4269575554358624</c:v>
                </c:pt>
                <c:pt idx="10298">
                  <c:v>3.4265460283453457</c:v>
                </c:pt>
                <c:pt idx="10299">
                  <c:v>3.4261345753778851</c:v>
                </c:pt>
                <c:pt idx="10300">
                  <c:v>3.4257231965156834</c:v>
                </c:pt>
                <c:pt idx="10301">
                  <c:v>3.4253118917409409</c:v>
                </c:pt>
                <c:pt idx="10302">
                  <c:v>3.4249006610358705</c:v>
                </c:pt>
                <c:pt idx="10303">
                  <c:v>3.424489504382688</c:v>
                </c:pt>
                <c:pt idx="10304">
                  <c:v>3.4240784217636171</c:v>
                </c:pt>
                <c:pt idx="10305">
                  <c:v>3.4236674131608797</c:v>
                </c:pt>
                <c:pt idx="10306">
                  <c:v>3.423256478556711</c:v>
                </c:pt>
                <c:pt idx="10307">
                  <c:v>3.4228456179333482</c:v>
                </c:pt>
                <c:pt idx="10308">
                  <c:v>3.4224348312730339</c:v>
                </c:pt>
                <c:pt idx="10309">
                  <c:v>3.4220241185580158</c:v>
                </c:pt>
                <c:pt idx="10310">
                  <c:v>3.4216134797705453</c:v>
                </c:pt>
                <c:pt idx="10311">
                  <c:v>3.4212029148928842</c:v>
                </c:pt>
                <c:pt idx="10312">
                  <c:v>3.4207924239072951</c:v>
                </c:pt>
                <c:pt idx="10313">
                  <c:v>3.4203820067960455</c:v>
                </c:pt>
                <c:pt idx="10314">
                  <c:v>3.4199716635414132</c:v>
                </c:pt>
                <c:pt idx="10315">
                  <c:v>3.4195613941256759</c:v>
                </c:pt>
                <c:pt idx="10316">
                  <c:v>3.4191511985311211</c:v>
                </c:pt>
                <c:pt idx="10317">
                  <c:v>3.4187410767400359</c:v>
                </c:pt>
                <c:pt idx="10318">
                  <c:v>3.4183310287347188</c:v>
                </c:pt>
                <c:pt idx="10319">
                  <c:v>3.4179210544974694</c:v>
                </c:pt>
                <c:pt idx="10320">
                  <c:v>3.4175111540105956</c:v>
                </c:pt>
                <c:pt idx="10321">
                  <c:v>3.4171013272564084</c:v>
                </c:pt>
                <c:pt idx="10322">
                  <c:v>3.4166915742172241</c:v>
                </c:pt>
                <c:pt idx="10323">
                  <c:v>3.4162818948753668</c:v>
                </c:pt>
                <c:pt idx="10324">
                  <c:v>3.4158722892131639</c:v>
                </c:pt>
                <c:pt idx="10325">
                  <c:v>3.4154627572129468</c:v>
                </c:pt>
                <c:pt idx="10326">
                  <c:v>3.4150532988570537</c:v>
                </c:pt>
                <c:pt idx="10327">
                  <c:v>3.4146439141278293</c:v>
                </c:pt>
                <c:pt idx="10328">
                  <c:v>3.4142346030076243</c:v>
                </c:pt>
                <c:pt idx="10329">
                  <c:v>3.4138253654787887</c:v>
                </c:pt>
                <c:pt idx="10330">
                  <c:v>3.4134162015236855</c:v>
                </c:pt>
                <c:pt idx="10331">
                  <c:v>3.4130071111246765</c:v>
                </c:pt>
                <c:pt idx="10332">
                  <c:v>3.4125980942641352</c:v>
                </c:pt>
                <c:pt idx="10333">
                  <c:v>3.4121891509244322</c:v>
                </c:pt>
                <c:pt idx="10334">
                  <c:v>3.411780281087951</c:v>
                </c:pt>
                <c:pt idx="10335">
                  <c:v>3.411371484737078</c:v>
                </c:pt>
                <c:pt idx="10336">
                  <c:v>3.4109627618542029</c:v>
                </c:pt>
                <c:pt idx="10337">
                  <c:v>3.4105541124217229</c:v>
                </c:pt>
                <c:pt idx="10338">
                  <c:v>3.4101455364220383</c:v>
                </c:pt>
                <c:pt idx="10339">
                  <c:v>3.4097370338375579</c:v>
                </c:pt>
                <c:pt idx="10340">
                  <c:v>3.409328604650693</c:v>
                </c:pt>
                <c:pt idx="10341">
                  <c:v>3.4089202488438599</c:v>
                </c:pt>
                <c:pt idx="10342">
                  <c:v>3.408511966399483</c:v>
                </c:pt>
                <c:pt idx="10343">
                  <c:v>3.408103757299989</c:v>
                </c:pt>
                <c:pt idx="10344">
                  <c:v>3.407695621527814</c:v>
                </c:pt>
                <c:pt idx="10345">
                  <c:v>3.4072875590653924</c:v>
                </c:pt>
                <c:pt idx="10346">
                  <c:v>3.4068795698951706</c:v>
                </c:pt>
                <c:pt idx="10347">
                  <c:v>3.4064716539995961</c:v>
                </c:pt>
                <c:pt idx="10348">
                  <c:v>3.406063811361125</c:v>
                </c:pt>
                <c:pt idx="10349">
                  <c:v>3.4056560419622155</c:v>
                </c:pt>
                <c:pt idx="10350">
                  <c:v>3.4052483457853318</c:v>
                </c:pt>
                <c:pt idx="10351">
                  <c:v>3.4048407228129451</c:v>
                </c:pt>
                <c:pt idx="10352">
                  <c:v>3.4044331730275315</c:v>
                </c:pt>
                <c:pt idx="10353">
                  <c:v>3.4040256964115692</c:v>
                </c:pt>
                <c:pt idx="10354">
                  <c:v>3.4036182929475447</c:v>
                </c:pt>
                <c:pt idx="10355">
                  <c:v>3.4032109626179485</c:v>
                </c:pt>
                <c:pt idx="10356">
                  <c:v>3.4028037054052809</c:v>
                </c:pt>
                <c:pt idx="10357">
                  <c:v>3.4023965212920375</c:v>
                </c:pt>
                <c:pt idx="10358">
                  <c:v>3.4019894102607284</c:v>
                </c:pt>
                <c:pt idx="10359">
                  <c:v>3.4015823722938641</c:v>
                </c:pt>
                <c:pt idx="10360">
                  <c:v>3.4011754073739646</c:v>
                </c:pt>
                <c:pt idx="10361">
                  <c:v>3.4007685154835472</c:v>
                </c:pt>
                <c:pt idx="10362">
                  <c:v>3.4003616966051431</c:v>
                </c:pt>
                <c:pt idx="10363">
                  <c:v>3.3999549507212854</c:v>
                </c:pt>
                <c:pt idx="10364">
                  <c:v>3.3995482778145107</c:v>
                </c:pt>
                <c:pt idx="10365">
                  <c:v>3.3991416778673629</c:v>
                </c:pt>
                <c:pt idx="10366">
                  <c:v>3.39873515086239</c:v>
                </c:pt>
                <c:pt idx="10367">
                  <c:v>3.3983286967821464</c:v>
                </c:pt>
                <c:pt idx="10368">
                  <c:v>3.3979223156091911</c:v>
                </c:pt>
                <c:pt idx="10369">
                  <c:v>3.3975160073260868</c:v>
                </c:pt>
                <c:pt idx="10370">
                  <c:v>3.3971097719154044</c:v>
                </c:pt>
                <c:pt idx="10371">
                  <c:v>3.3967036093597178</c:v>
                </c:pt>
                <c:pt idx="10372">
                  <c:v>3.396297519641609</c:v>
                </c:pt>
                <c:pt idx="10373">
                  <c:v>3.3958915027436585</c:v>
                </c:pt>
                <c:pt idx="10374">
                  <c:v>3.3954855586484602</c:v>
                </c:pt>
                <c:pt idx="10375">
                  <c:v>3.3950796873386069</c:v>
                </c:pt>
                <c:pt idx="10376">
                  <c:v>3.3946738887967021</c:v>
                </c:pt>
                <c:pt idx="10377">
                  <c:v>3.3942681630053495</c:v>
                </c:pt>
                <c:pt idx="10378">
                  <c:v>3.3938625099471595</c:v>
                </c:pt>
                <c:pt idx="10379">
                  <c:v>3.393456929604751</c:v>
                </c:pt>
                <c:pt idx="10380">
                  <c:v>3.3930514219607435</c:v>
                </c:pt>
                <c:pt idx="10381">
                  <c:v>3.3926459869977639</c:v>
                </c:pt>
                <c:pt idx="10382">
                  <c:v>3.3922406246984425</c:v>
                </c:pt>
                <c:pt idx="10383">
                  <c:v>3.391835335045418</c:v>
                </c:pt>
                <c:pt idx="10384">
                  <c:v>3.3914301180213338</c:v>
                </c:pt>
                <c:pt idx="10385">
                  <c:v>3.3910249736088343</c:v>
                </c:pt>
                <c:pt idx="10386">
                  <c:v>3.3906199017905738</c:v>
                </c:pt>
                <c:pt idx="10387">
                  <c:v>3.390214902549209</c:v>
                </c:pt>
                <c:pt idx="10388">
                  <c:v>3.3898099758674047</c:v>
                </c:pt>
                <c:pt idx="10389">
                  <c:v>3.3894051217278256</c:v>
                </c:pt>
                <c:pt idx="10390">
                  <c:v>3.3890003401131468</c:v>
                </c:pt>
                <c:pt idx="10391">
                  <c:v>3.3885956310060474</c:v>
                </c:pt>
                <c:pt idx="10392">
                  <c:v>3.3881909943892103</c:v>
                </c:pt>
                <c:pt idx="10393">
                  <c:v>3.3877864302453244</c:v>
                </c:pt>
                <c:pt idx="10394">
                  <c:v>3.3873819385570823</c:v>
                </c:pt>
                <c:pt idx="10395">
                  <c:v>3.3869775193071852</c:v>
                </c:pt>
                <c:pt idx="10396">
                  <c:v>3.3865731724783354</c:v>
                </c:pt>
                <c:pt idx="10397">
                  <c:v>3.3861688980532425</c:v>
                </c:pt>
                <c:pt idx="10398">
                  <c:v>3.3857646960146228</c:v>
                </c:pt>
                <c:pt idx="10399">
                  <c:v>3.3853605663451933</c:v>
                </c:pt>
                <c:pt idx="10400">
                  <c:v>3.3849565090276825</c:v>
                </c:pt>
                <c:pt idx="10401">
                  <c:v>3.3845525240448167</c:v>
                </c:pt>
                <c:pt idx="10402">
                  <c:v>3.3841486113793335</c:v>
                </c:pt>
                <c:pt idx="10403">
                  <c:v>3.383744771013971</c:v>
                </c:pt>
                <c:pt idx="10404">
                  <c:v>3.383341002931477</c:v>
                </c:pt>
                <c:pt idx="10405">
                  <c:v>3.3829373071146014</c:v>
                </c:pt>
                <c:pt idx="10406">
                  <c:v>3.382533683546098</c:v>
                </c:pt>
                <c:pt idx="10407">
                  <c:v>3.3821301322087307</c:v>
                </c:pt>
                <c:pt idx="10408">
                  <c:v>3.3817266530852645</c:v>
                </c:pt>
                <c:pt idx="10409">
                  <c:v>3.3813232461584701</c:v>
                </c:pt>
                <c:pt idx="10410">
                  <c:v>3.3809199114111226</c:v>
                </c:pt>
                <c:pt idx="10411">
                  <c:v>3.3805166488260059</c:v>
                </c:pt>
                <c:pt idx="10412">
                  <c:v>3.3801134583859058</c:v>
                </c:pt>
                <c:pt idx="10413">
                  <c:v>3.3797103400736126</c:v>
                </c:pt>
                <c:pt idx="10414">
                  <c:v>3.3793072938719249</c:v>
                </c:pt>
                <c:pt idx="10415">
                  <c:v>3.3789043197636444</c:v>
                </c:pt>
                <c:pt idx="10416">
                  <c:v>3.3785014177315777</c:v>
                </c:pt>
                <c:pt idx="10417">
                  <c:v>3.3780985877585366</c:v>
                </c:pt>
                <c:pt idx="10418">
                  <c:v>3.3776958298273376</c:v>
                </c:pt>
                <c:pt idx="10419">
                  <c:v>3.3772931439208072</c:v>
                </c:pt>
                <c:pt idx="10420">
                  <c:v>3.3768905300217695</c:v>
                </c:pt>
                <c:pt idx="10421">
                  <c:v>3.3764879881130581</c:v>
                </c:pt>
                <c:pt idx="10422">
                  <c:v>3.37608551817751</c:v>
                </c:pt>
                <c:pt idx="10423">
                  <c:v>3.3756831201979698</c:v>
                </c:pt>
                <c:pt idx="10424">
                  <c:v>3.3752807941572849</c:v>
                </c:pt>
                <c:pt idx="10425">
                  <c:v>3.3748785400383068</c:v>
                </c:pt>
                <c:pt idx="10426">
                  <c:v>3.3744763578238963</c:v>
                </c:pt>
                <c:pt idx="10427">
                  <c:v>3.3740742474969161</c:v>
                </c:pt>
                <c:pt idx="10428">
                  <c:v>3.373672209040234</c:v>
                </c:pt>
                <c:pt idx="10429">
                  <c:v>3.3732702424367229</c:v>
                </c:pt>
                <c:pt idx="10430">
                  <c:v>3.3728683476692631</c:v>
                </c:pt>
                <c:pt idx="10431">
                  <c:v>3.3724665247207382</c:v>
                </c:pt>
                <c:pt idx="10432">
                  <c:v>3.3720647735740354</c:v>
                </c:pt>
                <c:pt idx="10433">
                  <c:v>3.3716630942120505</c:v>
                </c:pt>
                <c:pt idx="10434">
                  <c:v>3.3712614866176809</c:v>
                </c:pt>
                <c:pt idx="10435">
                  <c:v>3.3708599507738346</c:v>
                </c:pt>
                <c:pt idx="10436">
                  <c:v>3.3704584866634155</c:v>
                </c:pt>
                <c:pt idx="10437">
                  <c:v>3.3700570942693413</c:v>
                </c:pt>
                <c:pt idx="10438">
                  <c:v>3.3696557735745301</c:v>
                </c:pt>
                <c:pt idx="10439">
                  <c:v>3.3692545245619074</c:v>
                </c:pt>
                <c:pt idx="10440">
                  <c:v>3.3688533472144027</c:v>
                </c:pt>
                <c:pt idx="10441">
                  <c:v>3.3684522415149494</c:v>
                </c:pt>
                <c:pt idx="10442">
                  <c:v>3.3680512074464888</c:v>
                </c:pt>
                <c:pt idx="10443">
                  <c:v>3.3676502449919652</c:v>
                </c:pt>
                <c:pt idx="10444">
                  <c:v>3.3672493541343287</c:v>
                </c:pt>
                <c:pt idx="10445">
                  <c:v>3.3668485348565325</c:v>
                </c:pt>
                <c:pt idx="10446">
                  <c:v>3.3664477871415381</c:v>
                </c:pt>
                <c:pt idx="10447">
                  <c:v>3.3660471109723127</c:v>
                </c:pt>
                <c:pt idx="10448">
                  <c:v>3.3656465063318231</c:v>
                </c:pt>
                <c:pt idx="10449">
                  <c:v>3.3652459732030464</c:v>
                </c:pt>
                <c:pt idx="10450">
                  <c:v>3.3648455115689613</c:v>
                </c:pt>
                <c:pt idx="10451">
                  <c:v>3.3644451214125564</c:v>
                </c:pt>
                <c:pt idx="10452">
                  <c:v>3.3640448027168182</c:v>
                </c:pt>
                <c:pt idx="10453">
                  <c:v>3.3636445554647438</c:v>
                </c:pt>
                <c:pt idx="10454">
                  <c:v>3.3632443796393354</c:v>
                </c:pt>
                <c:pt idx="10455">
                  <c:v>3.3628442752235967</c:v>
                </c:pt>
                <c:pt idx="10456">
                  <c:v>3.3624442422005396</c:v>
                </c:pt>
                <c:pt idx="10457">
                  <c:v>3.3620442805531781</c:v>
                </c:pt>
                <c:pt idx="10458">
                  <c:v>3.3616443902645345</c:v>
                </c:pt>
                <c:pt idx="10459">
                  <c:v>3.3612445713176342</c:v>
                </c:pt>
                <c:pt idx="10460">
                  <c:v>3.3608448236955075</c:v>
                </c:pt>
                <c:pt idx="10461">
                  <c:v>3.360445147381192</c:v>
                </c:pt>
                <c:pt idx="10462">
                  <c:v>3.3600455423577262</c:v>
                </c:pt>
                <c:pt idx="10463">
                  <c:v>3.3596460086081592</c:v>
                </c:pt>
                <c:pt idx="10464">
                  <c:v>3.3592465461155387</c:v>
                </c:pt>
                <c:pt idx="10465">
                  <c:v>3.3588471548629233</c:v>
                </c:pt>
                <c:pt idx="10466">
                  <c:v>3.3584478348333717</c:v>
                </c:pt>
                <c:pt idx="10467">
                  <c:v>3.3580485860099532</c:v>
                </c:pt>
                <c:pt idx="10468">
                  <c:v>3.3576494083757371</c:v>
                </c:pt>
                <c:pt idx="10469">
                  <c:v>3.357250301913798</c:v>
                </c:pt>
                <c:pt idx="10470">
                  <c:v>3.356851266607221</c:v>
                </c:pt>
                <c:pt idx="10471">
                  <c:v>3.3564523024390898</c:v>
                </c:pt>
                <c:pt idx="10472">
                  <c:v>3.3560534093924961</c:v>
                </c:pt>
                <c:pt idx="10473">
                  <c:v>3.3556545874505357</c:v>
                </c:pt>
                <c:pt idx="10474">
                  <c:v>3.3552558365963105</c:v>
                </c:pt>
                <c:pt idx="10475">
                  <c:v>3.3548571568129288</c:v>
                </c:pt>
                <c:pt idx="10476">
                  <c:v>3.3544585480834983</c:v>
                </c:pt>
                <c:pt idx="10477">
                  <c:v>3.3540600103911382</c:v>
                </c:pt>
                <c:pt idx="10478">
                  <c:v>3.3536615437189674</c:v>
                </c:pt>
                <c:pt idx="10479">
                  <c:v>3.3532631480501167</c:v>
                </c:pt>
                <c:pt idx="10480">
                  <c:v>3.3528648233677125</c:v>
                </c:pt>
                <c:pt idx="10481">
                  <c:v>3.3524665696548928</c:v>
                </c:pt>
                <c:pt idx="10482">
                  <c:v>3.3520683868948011</c:v>
                </c:pt>
                <c:pt idx="10483">
                  <c:v>3.3516702750705822</c:v>
                </c:pt>
                <c:pt idx="10484">
                  <c:v>3.3512722341653887</c:v>
                </c:pt>
                <c:pt idx="10485">
                  <c:v>3.3508742641623739</c:v>
                </c:pt>
                <c:pt idx="10486">
                  <c:v>3.3504763650447029</c:v>
                </c:pt>
                <c:pt idx="10487">
                  <c:v>3.3500785367955408</c:v>
                </c:pt>
                <c:pt idx="10488">
                  <c:v>3.3496807793980579</c:v>
                </c:pt>
                <c:pt idx="10489">
                  <c:v>3.3492830928354325</c:v>
                </c:pt>
                <c:pt idx="10490">
                  <c:v>3.3488854770908452</c:v>
                </c:pt>
                <c:pt idx="10491">
                  <c:v>3.3484879321474836</c:v>
                </c:pt>
                <c:pt idx="10492">
                  <c:v>3.3480904579885364</c:v>
                </c:pt>
                <c:pt idx="10493">
                  <c:v>3.3476930545972023</c:v>
                </c:pt>
                <c:pt idx="10494">
                  <c:v>3.3472957219566815</c:v>
                </c:pt>
                <c:pt idx="10495">
                  <c:v>3.3468984600501819</c:v>
                </c:pt>
                <c:pt idx="10496">
                  <c:v>3.3465012688609139</c:v>
                </c:pt>
                <c:pt idx="10497">
                  <c:v>3.3461041483720932</c:v>
                </c:pt>
                <c:pt idx="10498">
                  <c:v>3.3457070985669426</c:v>
                </c:pt>
                <c:pt idx="10499">
                  <c:v>3.3453101194286869</c:v>
                </c:pt>
                <c:pt idx="10500">
                  <c:v>3.3449132109405588</c:v>
                </c:pt>
                <c:pt idx="10501">
                  <c:v>3.3445163730857921</c:v>
                </c:pt>
                <c:pt idx="10502">
                  <c:v>3.3441196058476303</c:v>
                </c:pt>
                <c:pt idx="10503">
                  <c:v>3.3437229092093208</c:v>
                </c:pt>
                <c:pt idx="10504">
                  <c:v>3.3433262831541115</c:v>
                </c:pt>
                <c:pt idx="10505">
                  <c:v>3.3429297276652603</c:v>
                </c:pt>
                <c:pt idx="10506">
                  <c:v>3.3425332427260273</c:v>
                </c:pt>
                <c:pt idx="10507">
                  <c:v>3.3421368283196813</c:v>
                </c:pt>
                <c:pt idx="10508">
                  <c:v>3.3417404844294887</c:v>
                </c:pt>
                <c:pt idx="10509">
                  <c:v>3.3413442110387286</c:v>
                </c:pt>
                <c:pt idx="10510">
                  <c:v>3.3409480081306828</c:v>
                </c:pt>
                <c:pt idx="10511">
                  <c:v>3.3405518756886345</c:v>
                </c:pt>
                <c:pt idx="10512">
                  <c:v>3.3401558136958771</c:v>
                </c:pt>
                <c:pt idx="10513">
                  <c:v>3.339759822135703</c:v>
                </c:pt>
                <c:pt idx="10514">
                  <c:v>3.3393639009914171</c:v>
                </c:pt>
                <c:pt idx="10515">
                  <c:v>3.3389680502463222</c:v>
                </c:pt>
                <c:pt idx="10516">
                  <c:v>3.3385722698837297</c:v>
                </c:pt>
                <c:pt idx="10517">
                  <c:v>3.3381765598869553</c:v>
                </c:pt>
                <c:pt idx="10518">
                  <c:v>3.3377809202393189</c:v>
                </c:pt>
                <c:pt idx="10519">
                  <c:v>3.3373853509241487</c:v>
                </c:pt>
                <c:pt idx="10520">
                  <c:v>3.3369898519247707</c:v>
                </c:pt>
                <c:pt idx="10521">
                  <c:v>3.3365944232245237</c:v>
                </c:pt>
                <c:pt idx="10522">
                  <c:v>3.3361990648067459</c:v>
                </c:pt>
                <c:pt idx="10523">
                  <c:v>3.3358037766547843</c:v>
                </c:pt>
                <c:pt idx="10524">
                  <c:v>3.3354085587519879</c:v>
                </c:pt>
                <c:pt idx="10525">
                  <c:v>3.3350134110817109</c:v>
                </c:pt>
                <c:pt idx="10526">
                  <c:v>3.3346183336273163</c:v>
                </c:pt>
                <c:pt idx="10527">
                  <c:v>3.3342233263721668</c:v>
                </c:pt>
                <c:pt idx="10528">
                  <c:v>3.333828389299633</c:v>
                </c:pt>
                <c:pt idx="10529">
                  <c:v>3.3334335223930882</c:v>
                </c:pt>
                <c:pt idx="10530">
                  <c:v>3.3330387256359129</c:v>
                </c:pt>
                <c:pt idx="10531">
                  <c:v>3.3326439990114949</c:v>
                </c:pt>
                <c:pt idx="10532">
                  <c:v>3.3322493425032187</c:v>
                </c:pt>
                <c:pt idx="10533">
                  <c:v>3.331854756094482</c:v>
                </c:pt>
                <c:pt idx="10534">
                  <c:v>3.3314602397686826</c:v>
                </c:pt>
                <c:pt idx="10535">
                  <c:v>3.3310657935092274</c:v>
                </c:pt>
                <c:pt idx="10536">
                  <c:v>3.3306714172995213</c:v>
                </c:pt>
                <c:pt idx="10537">
                  <c:v>3.3302771111229807</c:v>
                </c:pt>
                <c:pt idx="10538">
                  <c:v>3.3298828749630265</c:v>
                </c:pt>
                <c:pt idx="10539">
                  <c:v>3.3294887088030802</c:v>
                </c:pt>
                <c:pt idx="10540">
                  <c:v>3.3290946126265717</c:v>
                </c:pt>
                <c:pt idx="10541">
                  <c:v>3.3287005864169332</c:v>
                </c:pt>
                <c:pt idx="10542">
                  <c:v>3.3283066301576061</c:v>
                </c:pt>
                <c:pt idx="10543">
                  <c:v>3.3279127438320315</c:v>
                </c:pt>
                <c:pt idx="10544">
                  <c:v>3.3275189274236578</c:v>
                </c:pt>
                <c:pt idx="10545">
                  <c:v>3.327125180915941</c:v>
                </c:pt>
                <c:pt idx="10546">
                  <c:v>3.3267315042923364</c:v>
                </c:pt>
                <c:pt idx="10547">
                  <c:v>3.3263378975363103</c:v>
                </c:pt>
                <c:pt idx="10548">
                  <c:v>3.3259443606313264</c:v>
                </c:pt>
                <c:pt idx="10549">
                  <c:v>3.3255508935608615</c:v>
                </c:pt>
                <c:pt idx="10550">
                  <c:v>3.3251574963083903</c:v>
                </c:pt>
                <c:pt idx="10551">
                  <c:v>3.3247641688573988</c:v>
                </c:pt>
                <c:pt idx="10552">
                  <c:v>3.3243709111913722</c:v>
                </c:pt>
                <c:pt idx="10553">
                  <c:v>3.3239777232938028</c:v>
                </c:pt>
                <c:pt idx="10554">
                  <c:v>3.3235846051481901</c:v>
                </c:pt>
                <c:pt idx="10555">
                  <c:v>3.3231915567380343</c:v>
                </c:pt>
                <c:pt idx="10556">
                  <c:v>3.3227985780468439</c:v>
                </c:pt>
                <c:pt idx="10557">
                  <c:v>3.3224056690581287</c:v>
                </c:pt>
                <c:pt idx="10558">
                  <c:v>3.3220128297554079</c:v>
                </c:pt>
                <c:pt idx="10559">
                  <c:v>3.3216200601222026</c:v>
                </c:pt>
                <c:pt idx="10560">
                  <c:v>3.3212273601420375</c:v>
                </c:pt>
                <c:pt idx="10561">
                  <c:v>3.3208347297984466</c:v>
                </c:pt>
                <c:pt idx="10562">
                  <c:v>3.3204421690749641</c:v>
                </c:pt>
                <c:pt idx="10563">
                  <c:v>3.3200496779551356</c:v>
                </c:pt>
                <c:pt idx="10564">
                  <c:v>3.3196572564225004</c:v>
                </c:pt>
                <c:pt idx="10565">
                  <c:v>3.3192649044606135</c:v>
                </c:pt>
                <c:pt idx="10566">
                  <c:v>3.3188726220530307</c:v>
                </c:pt>
                <c:pt idx="10567">
                  <c:v>3.3184804091833118</c:v>
                </c:pt>
                <c:pt idx="10568">
                  <c:v>3.3180882658350228</c:v>
                </c:pt>
                <c:pt idx="10569">
                  <c:v>3.3176961919917325</c:v>
                </c:pt>
                <c:pt idx="10570">
                  <c:v>3.3173041876370184</c:v>
                </c:pt>
                <c:pt idx="10571">
                  <c:v>3.3169122527544594</c:v>
                </c:pt>
                <c:pt idx="10572">
                  <c:v>3.316520387327639</c:v>
                </c:pt>
                <c:pt idx="10573">
                  <c:v>3.3161285913401501</c:v>
                </c:pt>
                <c:pt idx="10574">
                  <c:v>3.3157368647755852</c:v>
                </c:pt>
                <c:pt idx="10575">
                  <c:v>3.3153452076175438</c:v>
                </c:pt>
                <c:pt idx="10576">
                  <c:v>3.314953619849629</c:v>
                </c:pt>
                <c:pt idx="10577">
                  <c:v>3.3145621014554529</c:v>
                </c:pt>
                <c:pt idx="10578">
                  <c:v>3.3141706524186278</c:v>
                </c:pt>
                <c:pt idx="10579">
                  <c:v>3.3137792727227717</c:v>
                </c:pt>
                <c:pt idx="10580">
                  <c:v>3.3133879623515101</c:v>
                </c:pt>
                <c:pt idx="10581">
                  <c:v>3.3129967212884694</c:v>
                </c:pt>
                <c:pt idx="10582">
                  <c:v>3.312605549517285</c:v>
                </c:pt>
                <c:pt idx="10583">
                  <c:v>3.312214447021594</c:v>
                </c:pt>
                <c:pt idx="10584">
                  <c:v>3.3118234137850391</c:v>
                </c:pt>
                <c:pt idx="10585">
                  <c:v>3.3114324497912677</c:v>
                </c:pt>
                <c:pt idx="10586">
                  <c:v>3.3110415550239343</c:v>
                </c:pt>
                <c:pt idx="10587">
                  <c:v>3.310650729466694</c:v>
                </c:pt>
                <c:pt idx="10588">
                  <c:v>3.3102599731032103</c:v>
                </c:pt>
                <c:pt idx="10589">
                  <c:v>3.3098692859171503</c:v>
                </c:pt>
                <c:pt idx="10590">
                  <c:v>3.3094786678921859</c:v>
                </c:pt>
                <c:pt idx="10591">
                  <c:v>3.3090881190119941</c:v>
                </c:pt>
                <c:pt idx="10592">
                  <c:v>3.3086976392602545</c:v>
                </c:pt>
                <c:pt idx="10593">
                  <c:v>3.3083072286206545</c:v>
                </c:pt>
                <c:pt idx="10594">
                  <c:v>3.307916887076888</c:v>
                </c:pt>
                <c:pt idx="10595">
                  <c:v>3.3075266146126467</c:v>
                </c:pt>
                <c:pt idx="10596">
                  <c:v>3.3071364112116344</c:v>
                </c:pt>
                <c:pt idx="10597">
                  <c:v>3.3067462768575537</c:v>
                </c:pt>
                <c:pt idx="10598">
                  <c:v>3.3063562115341201</c:v>
                </c:pt>
                <c:pt idx="10599">
                  <c:v>3.3059662152250424</c:v>
                </c:pt>
                <c:pt idx="10600">
                  <c:v>3.3055762879140445</c:v>
                </c:pt>
                <c:pt idx="10601">
                  <c:v>3.3051864295848512</c:v>
                </c:pt>
                <c:pt idx="10602">
                  <c:v>3.3047966402211908</c:v>
                </c:pt>
                <c:pt idx="10603">
                  <c:v>3.3044069198067985</c:v>
                </c:pt>
                <c:pt idx="10604">
                  <c:v>3.3040172683254121</c:v>
                </c:pt>
                <c:pt idx="10605">
                  <c:v>3.3036276857607771</c:v>
                </c:pt>
                <c:pt idx="10606">
                  <c:v>3.3032381720966426</c:v>
                </c:pt>
                <c:pt idx="10607">
                  <c:v>3.3028487273167597</c:v>
                </c:pt>
                <c:pt idx="10608">
                  <c:v>3.3024593514048899</c:v>
                </c:pt>
                <c:pt idx="10609">
                  <c:v>3.3020700443447932</c:v>
                </c:pt>
                <c:pt idx="10610">
                  <c:v>3.3016808061202418</c:v>
                </c:pt>
                <c:pt idx="10611">
                  <c:v>3.3012916367150038</c:v>
                </c:pt>
                <c:pt idx="10612">
                  <c:v>3.3009025361128588</c:v>
                </c:pt>
                <c:pt idx="10613">
                  <c:v>3.3005135042975886</c:v>
                </c:pt>
                <c:pt idx="10614">
                  <c:v>3.3001245412529809</c:v>
                </c:pt>
                <c:pt idx="10615">
                  <c:v>3.2997356469628274</c:v>
                </c:pt>
                <c:pt idx="10616">
                  <c:v>3.2993468214109232</c:v>
                </c:pt>
                <c:pt idx="10617">
                  <c:v>3.2989580645810719</c:v>
                </c:pt>
                <c:pt idx="10618">
                  <c:v>3.2985693764570785</c:v>
                </c:pt>
                <c:pt idx="10619">
                  <c:v>3.2981807570227542</c:v>
                </c:pt>
                <c:pt idx="10620">
                  <c:v>3.2977922062619136</c:v>
                </c:pt>
                <c:pt idx="10621">
                  <c:v>3.2974037241583778</c:v>
                </c:pt>
                <c:pt idx="10622">
                  <c:v>3.2970153106959739</c:v>
                </c:pt>
                <c:pt idx="10623">
                  <c:v>3.2966269658585285</c:v>
                </c:pt>
                <c:pt idx="10624">
                  <c:v>3.2962386896298792</c:v>
                </c:pt>
                <c:pt idx="10625">
                  <c:v>3.2958504819938623</c:v>
                </c:pt>
                <c:pt idx="10626">
                  <c:v>3.2954623429343268</c:v>
                </c:pt>
                <c:pt idx="10627">
                  <c:v>3.2950742724351163</c:v>
                </c:pt>
                <c:pt idx="10628">
                  <c:v>3.2946862704800881</c:v>
                </c:pt>
                <c:pt idx="10629">
                  <c:v>3.2942983370531</c:v>
                </c:pt>
                <c:pt idx="10630">
                  <c:v>3.2939104721380152</c:v>
                </c:pt>
                <c:pt idx="10631">
                  <c:v>3.2935226757187022</c:v>
                </c:pt>
                <c:pt idx="10632">
                  <c:v>3.293134947779031</c:v>
                </c:pt>
                <c:pt idx="10633">
                  <c:v>3.2927472883028823</c:v>
                </c:pt>
                <c:pt idx="10634">
                  <c:v>3.2923596972741378</c:v>
                </c:pt>
                <c:pt idx="10635">
                  <c:v>3.2919721746766828</c:v>
                </c:pt>
                <c:pt idx="10636">
                  <c:v>3.2915847204944111</c:v>
                </c:pt>
                <c:pt idx="10637">
                  <c:v>3.2911973347112169</c:v>
                </c:pt>
                <c:pt idx="10638">
                  <c:v>3.2908100173110051</c:v>
                </c:pt>
                <c:pt idx="10639">
                  <c:v>3.2904227682776765</c:v>
                </c:pt>
                <c:pt idx="10640">
                  <c:v>3.2900355875951468</c:v>
                </c:pt>
                <c:pt idx="10641">
                  <c:v>3.2896484752473274</c:v>
                </c:pt>
                <c:pt idx="10642">
                  <c:v>3.2892614312181414</c:v>
                </c:pt>
                <c:pt idx="10643">
                  <c:v>3.2888744554915119</c:v>
                </c:pt>
                <c:pt idx="10644">
                  <c:v>3.2884875480513687</c:v>
                </c:pt>
                <c:pt idx="10645">
                  <c:v>3.2881007088816476</c:v>
                </c:pt>
                <c:pt idx="10646">
                  <c:v>3.2877139379662861</c:v>
                </c:pt>
                <c:pt idx="10647">
                  <c:v>3.2873272352892284</c:v>
                </c:pt>
                <c:pt idx="10648">
                  <c:v>3.2869406008344222</c:v>
                </c:pt>
                <c:pt idx="10649">
                  <c:v>3.2865540345858211</c:v>
                </c:pt>
                <c:pt idx="10650">
                  <c:v>3.2861675365273859</c:v>
                </c:pt>
                <c:pt idx="10651">
                  <c:v>3.2857811066430749</c:v>
                </c:pt>
                <c:pt idx="10652">
                  <c:v>3.2853947449168577</c:v>
                </c:pt>
                <c:pt idx="10653">
                  <c:v>3.2850084513327054</c:v>
                </c:pt>
                <c:pt idx="10654">
                  <c:v>3.2846222258745974</c:v>
                </c:pt>
                <c:pt idx="10655">
                  <c:v>3.2842360685265111</c:v>
                </c:pt>
                <c:pt idx="10656">
                  <c:v>3.2838499792724347</c:v>
                </c:pt>
                <c:pt idx="10657">
                  <c:v>3.2834639580963607</c:v>
                </c:pt>
                <c:pt idx="10658">
                  <c:v>3.2830780049822823</c:v>
                </c:pt>
                <c:pt idx="10659">
                  <c:v>3.2826921199142016</c:v>
                </c:pt>
                <c:pt idx="10660">
                  <c:v>3.2823063028761212</c:v>
                </c:pt>
                <c:pt idx="10661">
                  <c:v>3.2819205538520535</c:v>
                </c:pt>
                <c:pt idx="10662">
                  <c:v>3.2815348728260121</c:v>
                </c:pt>
                <c:pt idx="10663">
                  <c:v>3.2811492597820142</c:v>
                </c:pt>
                <c:pt idx="10664">
                  <c:v>3.2807637147040865</c:v>
                </c:pt>
                <c:pt idx="10665">
                  <c:v>3.2803782375762549</c:v>
                </c:pt>
                <c:pt idx="10666">
                  <c:v>3.2799928283825563</c:v>
                </c:pt>
                <c:pt idx="10667">
                  <c:v>3.279607487107024</c:v>
                </c:pt>
                <c:pt idx="10668">
                  <c:v>3.2792222137337035</c:v>
                </c:pt>
                <c:pt idx="10669">
                  <c:v>3.2788370082466405</c:v>
                </c:pt>
                <c:pt idx="10670">
                  <c:v>3.2784518706298882</c:v>
                </c:pt>
                <c:pt idx="10671">
                  <c:v>3.2780668008675033</c:v>
                </c:pt>
                <c:pt idx="10672">
                  <c:v>3.2776817989435449</c:v>
                </c:pt>
                <c:pt idx="10673">
                  <c:v>3.2772968648420826</c:v>
                </c:pt>
                <c:pt idx="10674">
                  <c:v>3.2769119985471842</c:v>
                </c:pt>
                <c:pt idx="10675">
                  <c:v>3.276527200042926</c:v>
                </c:pt>
                <c:pt idx="10676">
                  <c:v>3.2761424693133869</c:v>
                </c:pt>
                <c:pt idx="10677">
                  <c:v>3.2757578063426522</c:v>
                </c:pt>
                <c:pt idx="10678">
                  <c:v>3.2753732111148146</c:v>
                </c:pt>
                <c:pt idx="10679">
                  <c:v>3.2749886836139623</c:v>
                </c:pt>
                <c:pt idx="10680">
                  <c:v>3.2746042238241984</c:v>
                </c:pt>
                <c:pt idx="10681">
                  <c:v>3.2742198317296229</c:v>
                </c:pt>
                <c:pt idx="10682">
                  <c:v>3.2738355073143488</c:v>
                </c:pt>
                <c:pt idx="10683">
                  <c:v>3.2734512505624824</c:v>
                </c:pt>
                <c:pt idx="10684">
                  <c:v>3.273067061458145</c:v>
                </c:pt>
                <c:pt idx="10685">
                  <c:v>3.2726829399854589</c:v>
                </c:pt>
                <c:pt idx="10686">
                  <c:v>3.2722988861285494</c:v>
                </c:pt>
                <c:pt idx="10687">
                  <c:v>3.2719148998715482</c:v>
                </c:pt>
                <c:pt idx="10688">
                  <c:v>3.2715309811985898</c:v>
                </c:pt>
                <c:pt idx="10689">
                  <c:v>3.271147130093818</c:v>
                </c:pt>
                <c:pt idx="10690">
                  <c:v>3.2707633465413761</c:v>
                </c:pt>
                <c:pt idx="10691">
                  <c:v>3.2703796305254129</c:v>
                </c:pt>
                <c:pt idx="10692">
                  <c:v>3.2699959820300855</c:v>
                </c:pt>
                <c:pt idx="10693">
                  <c:v>3.2696124010395509</c:v>
                </c:pt>
                <c:pt idx="10694">
                  <c:v>3.2692288875379769</c:v>
                </c:pt>
                <c:pt idx="10695">
                  <c:v>3.2688454415095261</c:v>
                </c:pt>
                <c:pt idx="10696">
                  <c:v>3.2684620629383763</c:v>
                </c:pt>
                <c:pt idx="10697">
                  <c:v>3.2680787518087024</c:v>
                </c:pt>
                <c:pt idx="10698">
                  <c:v>3.2676955081046888</c:v>
                </c:pt>
                <c:pt idx="10699">
                  <c:v>3.2673123318105226</c:v>
                </c:pt>
                <c:pt idx="10700">
                  <c:v>3.2669292229103934</c:v>
                </c:pt>
                <c:pt idx="10701">
                  <c:v>3.2665461813885006</c:v>
                </c:pt>
                <c:pt idx="10702">
                  <c:v>3.266163207229043</c:v>
                </c:pt>
                <c:pt idx="10703">
                  <c:v>3.2657803004162274</c:v>
                </c:pt>
                <c:pt idx="10704">
                  <c:v>3.2653974609342615</c:v>
                </c:pt>
                <c:pt idx="10705">
                  <c:v>3.2650146887673621</c:v>
                </c:pt>
                <c:pt idx="10706">
                  <c:v>3.2646319838997506</c:v>
                </c:pt>
                <c:pt idx="10707">
                  <c:v>3.2642493463156477</c:v>
                </c:pt>
                <c:pt idx="10708">
                  <c:v>3.2638667759992845</c:v>
                </c:pt>
                <c:pt idx="10709">
                  <c:v>3.2634842729348925</c:v>
                </c:pt>
                <c:pt idx="10710">
                  <c:v>3.2631018371067126</c:v>
                </c:pt>
                <c:pt idx="10711">
                  <c:v>3.2627194684989824</c:v>
                </c:pt>
                <c:pt idx="10712">
                  <c:v>3.2623371670959536</c:v>
                </c:pt>
                <c:pt idx="10713">
                  <c:v>3.2619549328818769</c:v>
                </c:pt>
                <c:pt idx="10714">
                  <c:v>3.2615727658410081</c:v>
                </c:pt>
                <c:pt idx="10715">
                  <c:v>3.2611906659576086</c:v>
                </c:pt>
                <c:pt idx="10716">
                  <c:v>3.2608086332159432</c:v>
                </c:pt>
                <c:pt idx="10717">
                  <c:v>3.2604266676002833</c:v>
                </c:pt>
                <c:pt idx="10718">
                  <c:v>3.2600447690949044</c:v>
                </c:pt>
                <c:pt idx="10719">
                  <c:v>3.2596629376840829</c:v>
                </c:pt>
                <c:pt idx="10720">
                  <c:v>3.259281173352107</c:v>
                </c:pt>
                <c:pt idx="10721">
                  <c:v>3.2588994760832626</c:v>
                </c:pt>
                <c:pt idx="10722">
                  <c:v>3.258517845861844</c:v>
                </c:pt>
                <c:pt idx="10723">
                  <c:v>3.2581362826721469</c:v>
                </c:pt>
                <c:pt idx="10724">
                  <c:v>3.2577547864984777</c:v>
                </c:pt>
                <c:pt idx="10725">
                  <c:v>3.25737335732514</c:v>
                </c:pt>
                <c:pt idx="10726">
                  <c:v>3.2569919951364477</c:v>
                </c:pt>
                <c:pt idx="10727">
                  <c:v>3.2566106999167168</c:v>
                </c:pt>
                <c:pt idx="10728">
                  <c:v>3.2562294716502653</c:v>
                </c:pt>
                <c:pt idx="10729">
                  <c:v>3.2558483103214231</c:v>
                </c:pt>
                <c:pt idx="10730">
                  <c:v>3.2554672159145173</c:v>
                </c:pt>
                <c:pt idx="10731">
                  <c:v>3.2550861884138835</c:v>
                </c:pt>
                <c:pt idx="10732">
                  <c:v>3.2547052278038593</c:v>
                </c:pt>
                <c:pt idx="10733">
                  <c:v>3.2543243340687908</c:v>
                </c:pt>
                <c:pt idx="10734">
                  <c:v>3.2539435071930258</c:v>
                </c:pt>
                <c:pt idx="10735">
                  <c:v>3.2535627471609154</c:v>
                </c:pt>
                <c:pt idx="10736">
                  <c:v>3.2531820539568193</c:v>
                </c:pt>
                <c:pt idx="10737">
                  <c:v>3.2528014275650983</c:v>
                </c:pt>
                <c:pt idx="10738">
                  <c:v>3.2524208679701201</c:v>
                </c:pt>
                <c:pt idx="10739">
                  <c:v>3.2520403751562537</c:v>
                </c:pt>
                <c:pt idx="10740">
                  <c:v>3.2516599491078764</c:v>
                </c:pt>
                <c:pt idx="10741">
                  <c:v>3.2512795898093714</c:v>
                </c:pt>
                <c:pt idx="10742">
                  <c:v>3.2508992972451178</c:v>
                </c:pt>
                <c:pt idx="10743">
                  <c:v>3.25051907139951</c:v>
                </c:pt>
                <c:pt idx="10744">
                  <c:v>3.2501389122569386</c:v>
                </c:pt>
                <c:pt idx="10745">
                  <c:v>3.2497588198018046</c:v>
                </c:pt>
                <c:pt idx="10746">
                  <c:v>3.2493787940185115</c:v>
                </c:pt>
                <c:pt idx="10747">
                  <c:v>3.2489988348914642</c:v>
                </c:pt>
                <c:pt idx="10748">
                  <c:v>3.248618942405078</c:v>
                </c:pt>
                <c:pt idx="10749">
                  <c:v>3.2482391165437678</c:v>
                </c:pt>
                <c:pt idx="10750">
                  <c:v>3.2478593572919565</c:v>
                </c:pt>
                <c:pt idx="10751">
                  <c:v>3.247479664634068</c:v>
                </c:pt>
                <c:pt idx="10752">
                  <c:v>3.2471000385545352</c:v>
                </c:pt>
                <c:pt idx="10753">
                  <c:v>3.2467204790377919</c:v>
                </c:pt>
                <c:pt idx="10754">
                  <c:v>3.2463409860682764</c:v>
                </c:pt>
                <c:pt idx="10755">
                  <c:v>3.2459615596304361</c:v>
                </c:pt>
                <c:pt idx="10756">
                  <c:v>3.2455821997087164</c:v>
                </c:pt>
                <c:pt idx="10757">
                  <c:v>3.2452029062875751</c:v>
                </c:pt>
                <c:pt idx="10758">
                  <c:v>3.2448236793514638</c:v>
                </c:pt>
                <c:pt idx="10759">
                  <c:v>3.2444445188848499</c:v>
                </c:pt>
                <c:pt idx="10760">
                  <c:v>3.244065424872197</c:v>
                </c:pt>
                <c:pt idx="10761">
                  <c:v>3.2436863972979788</c:v>
                </c:pt>
                <c:pt idx="10762">
                  <c:v>3.2433074361466701</c:v>
                </c:pt>
                <c:pt idx="10763">
                  <c:v>3.2429285414027511</c:v>
                </c:pt>
                <c:pt idx="10764">
                  <c:v>3.2425497130507086</c:v>
                </c:pt>
                <c:pt idx="10765">
                  <c:v>3.2421709510750301</c:v>
                </c:pt>
                <c:pt idx="10766">
                  <c:v>3.241792255460211</c:v>
                </c:pt>
                <c:pt idx="10767">
                  <c:v>3.2414136261907478</c:v>
                </c:pt>
                <c:pt idx="10768">
                  <c:v>3.2410350632511458</c:v>
                </c:pt>
                <c:pt idx="10769">
                  <c:v>3.2406565666259137</c:v>
                </c:pt>
                <c:pt idx="10770">
                  <c:v>3.2402781362995596</c:v>
                </c:pt>
                <c:pt idx="10771">
                  <c:v>3.2398997722566043</c:v>
                </c:pt>
                <c:pt idx="10772">
                  <c:v>3.2395214744815659</c:v>
                </c:pt>
                <c:pt idx="10773">
                  <c:v>3.2391432429589737</c:v>
                </c:pt>
                <c:pt idx="10774">
                  <c:v>3.2387650776733534</c:v>
                </c:pt>
                <c:pt idx="10775">
                  <c:v>3.2383869786092423</c:v>
                </c:pt>
                <c:pt idx="10776">
                  <c:v>3.2380089457511807</c:v>
                </c:pt>
                <c:pt idx="10777">
                  <c:v>3.2376309790837103</c:v>
                </c:pt>
                <c:pt idx="10778">
                  <c:v>3.2372530785913813</c:v>
                </c:pt>
                <c:pt idx="10779">
                  <c:v>3.2368752442587443</c:v>
                </c:pt>
                <c:pt idx="10780">
                  <c:v>3.2364974760703586</c:v>
                </c:pt>
                <c:pt idx="10781">
                  <c:v>3.2361197740107857</c:v>
                </c:pt>
                <c:pt idx="10782">
                  <c:v>3.2357421380645892</c:v>
                </c:pt>
                <c:pt idx="10783">
                  <c:v>3.2353645682163439</c:v>
                </c:pt>
                <c:pt idx="10784">
                  <c:v>3.2349870644506225</c:v>
                </c:pt>
                <c:pt idx="10785">
                  <c:v>3.2346096267520079</c:v>
                </c:pt>
                <c:pt idx="10786">
                  <c:v>3.2342322551050802</c:v>
                </c:pt>
                <c:pt idx="10787">
                  <c:v>3.2338549494944302</c:v>
                </c:pt>
                <c:pt idx="10788">
                  <c:v>3.2334777099046512</c:v>
                </c:pt>
                <c:pt idx="10789">
                  <c:v>3.2331005363203418</c:v>
                </c:pt>
                <c:pt idx="10790">
                  <c:v>3.232723428726104</c:v>
                </c:pt>
                <c:pt idx="10791">
                  <c:v>3.2323463871065425</c:v>
                </c:pt>
                <c:pt idx="10792">
                  <c:v>3.2319694114462716</c:v>
                </c:pt>
                <c:pt idx="10793">
                  <c:v>3.2315925017299052</c:v>
                </c:pt>
                <c:pt idx="10794">
                  <c:v>3.2312156579420646</c:v>
                </c:pt>
                <c:pt idx="10795">
                  <c:v>3.2308388800673726</c:v>
                </c:pt>
                <c:pt idx="10796">
                  <c:v>3.2304621680904595</c:v>
                </c:pt>
                <c:pt idx="10797">
                  <c:v>3.2300855219959619</c:v>
                </c:pt>
                <c:pt idx="10798">
                  <c:v>3.229708941768513</c:v>
                </c:pt>
                <c:pt idx="10799">
                  <c:v>3.2293324273927588</c:v>
                </c:pt>
                <c:pt idx="10800">
                  <c:v>3.2289559788533442</c:v>
                </c:pt>
                <c:pt idx="10801">
                  <c:v>3.2285795961349244</c:v>
                </c:pt>
                <c:pt idx="10802">
                  <c:v>3.2282032792221504</c:v>
                </c:pt>
                <c:pt idx="10803">
                  <c:v>3.2278270280996857</c:v>
                </c:pt>
                <c:pt idx="10804">
                  <c:v>3.2274508427521957</c:v>
                </c:pt>
                <c:pt idx="10805">
                  <c:v>3.2270747231643497</c:v>
                </c:pt>
                <c:pt idx="10806">
                  <c:v>3.2266986693208208</c:v>
                </c:pt>
                <c:pt idx="10807">
                  <c:v>3.2263226812062866</c:v>
                </c:pt>
                <c:pt idx="10808">
                  <c:v>3.2259467588054322</c:v>
                </c:pt>
                <c:pt idx="10809">
                  <c:v>3.2255709021029442</c:v>
                </c:pt>
                <c:pt idx="10810">
                  <c:v>3.225195111083512</c:v>
                </c:pt>
                <c:pt idx="10811">
                  <c:v>3.2248193857318364</c:v>
                </c:pt>
                <c:pt idx="10812">
                  <c:v>3.2244437260326131</c:v>
                </c:pt>
                <c:pt idx="10813">
                  <c:v>3.2240681319705526</c:v>
                </c:pt>
                <c:pt idx="10814">
                  <c:v>3.2236926035303588</c:v>
                </c:pt>
                <c:pt idx="10815">
                  <c:v>3.2233171406967505</c:v>
                </c:pt>
                <c:pt idx="10816">
                  <c:v>3.2229417434544434</c:v>
                </c:pt>
                <c:pt idx="10817">
                  <c:v>3.2225664117881618</c:v>
                </c:pt>
                <c:pt idx="10818">
                  <c:v>3.2221911456826331</c:v>
                </c:pt>
                <c:pt idx="10819">
                  <c:v>3.2218159451225867</c:v>
                </c:pt>
                <c:pt idx="10820">
                  <c:v>3.221440810092763</c:v>
                </c:pt>
                <c:pt idx="10821">
                  <c:v>3.2210657405779011</c:v>
                </c:pt>
                <c:pt idx="10822">
                  <c:v>3.220690736562744</c:v>
                </c:pt>
                <c:pt idx="10823">
                  <c:v>3.2203157980320443</c:v>
                </c:pt>
                <c:pt idx="10824">
                  <c:v>3.2199409249705542</c:v>
                </c:pt>
                <c:pt idx="10825">
                  <c:v>3.2195661173630348</c:v>
                </c:pt>
                <c:pt idx="10826">
                  <c:v>3.2191913751942449</c:v>
                </c:pt>
                <c:pt idx="10827">
                  <c:v>3.2188166984489555</c:v>
                </c:pt>
                <c:pt idx="10828">
                  <c:v>3.2184420871119359</c:v>
                </c:pt>
                <c:pt idx="10829">
                  <c:v>3.2180675411679642</c:v>
                </c:pt>
                <c:pt idx="10830">
                  <c:v>3.2176930606018206</c:v>
                </c:pt>
                <c:pt idx="10831">
                  <c:v>3.2173186453982892</c:v>
                </c:pt>
                <c:pt idx="10832">
                  <c:v>3.2169442955421608</c:v>
                </c:pt>
                <c:pt idx="10833">
                  <c:v>3.2165700110182289</c:v>
                </c:pt>
                <c:pt idx="10834">
                  <c:v>3.216195791811292</c:v>
                </c:pt>
                <c:pt idx="10835">
                  <c:v>3.2158216379061511</c:v>
                </c:pt>
                <c:pt idx="10836">
                  <c:v>3.2154475492876156</c:v>
                </c:pt>
                <c:pt idx="10837">
                  <c:v>3.2150735259404981</c:v>
                </c:pt>
                <c:pt idx="10838">
                  <c:v>3.2146995678496109</c:v>
                </c:pt>
                <c:pt idx="10839">
                  <c:v>3.2143256749997775</c:v>
                </c:pt>
                <c:pt idx="10840">
                  <c:v>3.2139518473758208</c:v>
                </c:pt>
                <c:pt idx="10841">
                  <c:v>3.2135780849625735</c:v>
                </c:pt>
                <c:pt idx="10842">
                  <c:v>3.2132043877448644</c:v>
                </c:pt>
                <c:pt idx="10843">
                  <c:v>3.2128307557075346</c:v>
                </c:pt>
                <c:pt idx="10844">
                  <c:v>3.212457188835427</c:v>
                </c:pt>
                <c:pt idx="10845">
                  <c:v>3.2120836871133873</c:v>
                </c:pt>
                <c:pt idx="10846">
                  <c:v>3.2117102505262674</c:v>
                </c:pt>
                <c:pt idx="10847">
                  <c:v>3.2113368790589214</c:v>
                </c:pt>
                <c:pt idx="10848">
                  <c:v>3.2109635726962122</c:v>
                </c:pt>
                <c:pt idx="10849">
                  <c:v>3.2105903314230027</c:v>
                </c:pt>
                <c:pt idx="10850">
                  <c:v>3.2102171552241607</c:v>
                </c:pt>
                <c:pt idx="10851">
                  <c:v>3.2098440440845626</c:v>
                </c:pt>
                <c:pt idx="10852">
                  <c:v>3.209470997989083</c:v>
                </c:pt>
                <c:pt idx="10853">
                  <c:v>3.2090980169226073</c:v>
                </c:pt>
                <c:pt idx="10854">
                  <c:v>3.2087251008700175</c:v>
                </c:pt>
                <c:pt idx="10855">
                  <c:v>3.2083522498162087</c:v>
                </c:pt>
                <c:pt idx="10856">
                  <c:v>3.207979463746073</c:v>
                </c:pt>
                <c:pt idx="10857">
                  <c:v>3.2076067426445132</c:v>
                </c:pt>
                <c:pt idx="10858">
                  <c:v>3.2072340864964315</c:v>
                </c:pt>
                <c:pt idx="10859">
                  <c:v>3.2068614952867351</c:v>
                </c:pt>
                <c:pt idx="10860">
                  <c:v>3.2064889690003398</c:v>
                </c:pt>
                <c:pt idx="10861">
                  <c:v>3.2061165076221605</c:v>
                </c:pt>
                <c:pt idx="10862">
                  <c:v>3.2057441111371201</c:v>
                </c:pt>
                <c:pt idx="10863">
                  <c:v>3.2053717795301426</c:v>
                </c:pt>
                <c:pt idx="10864">
                  <c:v>3.204999512786161</c:v>
                </c:pt>
                <c:pt idx="10865">
                  <c:v>3.2046273108901091</c:v>
                </c:pt>
                <c:pt idx="10866">
                  <c:v>3.2042551738269243</c:v>
                </c:pt>
                <c:pt idx="10867">
                  <c:v>3.2038831015815523</c:v>
                </c:pt>
                <c:pt idx="10868">
                  <c:v>3.2035110941389386</c:v>
                </c:pt>
                <c:pt idx="10869">
                  <c:v>3.2031391514840388</c:v>
                </c:pt>
                <c:pt idx="10870">
                  <c:v>3.2027672736018058</c:v>
                </c:pt>
                <c:pt idx="10871">
                  <c:v>3.2023954604772022</c:v>
                </c:pt>
                <c:pt idx="10872">
                  <c:v>3.202023712095194</c:v>
                </c:pt>
                <c:pt idx="10873">
                  <c:v>3.2016520284407504</c:v>
                </c:pt>
                <c:pt idx="10874">
                  <c:v>3.2012804094988452</c:v>
                </c:pt>
                <c:pt idx="10875">
                  <c:v>3.2009088552544545</c:v>
                </c:pt>
                <c:pt idx="10876">
                  <c:v>3.2005373656925653</c:v>
                </c:pt>
                <c:pt idx="10877">
                  <c:v>3.2001659407981626</c:v>
                </c:pt>
                <c:pt idx="10878">
                  <c:v>3.1997945805562362</c:v>
                </c:pt>
                <c:pt idx="10879">
                  <c:v>3.1994232849517852</c:v>
                </c:pt>
                <c:pt idx="10880">
                  <c:v>3.1990520539698077</c:v>
                </c:pt>
                <c:pt idx="10881">
                  <c:v>3.1986808875953088</c:v>
                </c:pt>
                <c:pt idx="10882">
                  <c:v>3.1983097858132958</c:v>
                </c:pt>
                <c:pt idx="10883">
                  <c:v>3.1979387486087849</c:v>
                </c:pt>
                <c:pt idx="10884">
                  <c:v>3.1975677759667911</c:v>
                </c:pt>
                <c:pt idx="10885">
                  <c:v>3.197196867872337</c:v>
                </c:pt>
                <c:pt idx="10886">
                  <c:v>3.1968260243104498</c:v>
                </c:pt>
                <c:pt idx="10887">
                  <c:v>3.1964552452661583</c:v>
                </c:pt>
                <c:pt idx="10888">
                  <c:v>3.1960845307244994</c:v>
                </c:pt>
                <c:pt idx="10889">
                  <c:v>3.1957138806705112</c:v>
                </c:pt>
                <c:pt idx="10890">
                  <c:v>3.1953432950892378</c:v>
                </c:pt>
                <c:pt idx="10891">
                  <c:v>3.1949727739657252</c:v>
                </c:pt>
                <c:pt idx="10892">
                  <c:v>3.1946023172850286</c:v>
                </c:pt>
                <c:pt idx="10893">
                  <c:v>3.1942319250322031</c:v>
                </c:pt>
                <c:pt idx="10894">
                  <c:v>3.193861597192309</c:v>
                </c:pt>
                <c:pt idx="10895">
                  <c:v>3.1934913337504129</c:v>
                </c:pt>
                <c:pt idx="10896">
                  <c:v>3.1931211346915842</c:v>
                </c:pt>
                <c:pt idx="10897">
                  <c:v>3.1927510000008965</c:v>
                </c:pt>
                <c:pt idx="10898">
                  <c:v>3.1923809296634267</c:v>
                </c:pt>
                <c:pt idx="10899">
                  <c:v>3.1920109236642582</c:v>
                </c:pt>
                <c:pt idx="10900">
                  <c:v>3.1916409819884812</c:v>
                </c:pt>
                <c:pt idx="10901">
                  <c:v>3.191271104621181</c:v>
                </c:pt>
                <c:pt idx="10902">
                  <c:v>3.1909012915474579</c:v>
                </c:pt>
                <c:pt idx="10903">
                  <c:v>3.1905315427524088</c:v>
                </c:pt>
                <c:pt idx="10904">
                  <c:v>3.1901618582211411</c:v>
                </c:pt>
                <c:pt idx="10905">
                  <c:v>3.1897922379387587</c:v>
                </c:pt>
                <c:pt idx="10906">
                  <c:v>3.189422681890377</c:v>
                </c:pt>
                <c:pt idx="10907">
                  <c:v>3.1890531900611143</c:v>
                </c:pt>
                <c:pt idx="10908">
                  <c:v>3.1886837624360904</c:v>
                </c:pt>
                <c:pt idx="10909">
                  <c:v>3.188314399000431</c:v>
                </c:pt>
                <c:pt idx="10910">
                  <c:v>3.1879450997392658</c:v>
                </c:pt>
                <c:pt idx="10911">
                  <c:v>3.1875758646377301</c:v>
                </c:pt>
                <c:pt idx="10912">
                  <c:v>3.1872066936809627</c:v>
                </c:pt>
                <c:pt idx="10913">
                  <c:v>3.186837586854105</c:v>
                </c:pt>
                <c:pt idx="10914">
                  <c:v>3.186468544142306</c:v>
                </c:pt>
                <c:pt idx="10915">
                  <c:v>3.1860995655307156</c:v>
                </c:pt>
                <c:pt idx="10916">
                  <c:v>3.1857306510044925</c:v>
                </c:pt>
                <c:pt idx="10917">
                  <c:v>3.1853618005487929</c:v>
                </c:pt>
                <c:pt idx="10918">
                  <c:v>3.1849930141487839</c:v>
                </c:pt>
                <c:pt idx="10919">
                  <c:v>3.1846242917896324</c:v>
                </c:pt>
                <c:pt idx="10920">
                  <c:v>3.1842556334565137</c:v>
                </c:pt>
                <c:pt idx="10921">
                  <c:v>3.1838870391346035</c:v>
                </c:pt>
                <c:pt idx="10922">
                  <c:v>3.1835185088090832</c:v>
                </c:pt>
                <c:pt idx="10923">
                  <c:v>3.1831500424651398</c:v>
                </c:pt>
                <c:pt idx="10924">
                  <c:v>3.1827816400879629</c:v>
                </c:pt>
                <c:pt idx="10925">
                  <c:v>3.1824133016627472</c:v>
                </c:pt>
                <c:pt idx="10926">
                  <c:v>3.1820450271746901</c:v>
                </c:pt>
                <c:pt idx="10927">
                  <c:v>3.1816768166089959</c:v>
                </c:pt>
                <c:pt idx="10928">
                  <c:v>3.1813086699508735</c:v>
                </c:pt>
                <c:pt idx="10929">
                  <c:v>3.1809405871855305</c:v>
                </c:pt>
                <c:pt idx="10930">
                  <c:v>3.180572568298186</c:v>
                </c:pt>
                <c:pt idx="10931">
                  <c:v>3.180204613274058</c:v>
                </c:pt>
                <c:pt idx="10932">
                  <c:v>3.1798367220983739</c:v>
                </c:pt>
                <c:pt idx="10933">
                  <c:v>3.1794688947563587</c:v>
                </c:pt>
                <c:pt idx="10934">
                  <c:v>3.1791011312332462</c:v>
                </c:pt>
                <c:pt idx="10935">
                  <c:v>3.1787334315142766</c:v>
                </c:pt>
                <c:pt idx="10936">
                  <c:v>3.1783657955846887</c:v>
                </c:pt>
                <c:pt idx="10937">
                  <c:v>3.1779982234297286</c:v>
                </c:pt>
                <c:pt idx="10938">
                  <c:v>3.1776307150346459</c:v>
                </c:pt>
                <c:pt idx="10939">
                  <c:v>3.1772632703846964</c:v>
                </c:pt>
                <c:pt idx="10940">
                  <c:v>3.176895889465138</c:v>
                </c:pt>
                <c:pt idx="10941">
                  <c:v>3.1765285722612315</c:v>
                </c:pt>
                <c:pt idx="10942">
                  <c:v>3.1761613187582474</c:v>
                </c:pt>
                <c:pt idx="10943">
                  <c:v>3.1757941289414537</c:v>
                </c:pt>
                <c:pt idx="10944">
                  <c:v>3.1754270027961304</c:v>
                </c:pt>
                <c:pt idx="10945">
                  <c:v>3.1750599403075519</c:v>
                </c:pt>
                <c:pt idx="10946">
                  <c:v>3.1746929414610063</c:v>
                </c:pt>
                <c:pt idx="10947">
                  <c:v>3.1743260062417793</c:v>
                </c:pt>
                <c:pt idx="10948">
                  <c:v>3.1739591346351661</c:v>
                </c:pt>
                <c:pt idx="10949">
                  <c:v>3.1735923266264616</c:v>
                </c:pt>
                <c:pt idx="10950">
                  <c:v>3.173225582200967</c:v>
                </c:pt>
                <c:pt idx="10951">
                  <c:v>3.172858901343989</c:v>
                </c:pt>
                <c:pt idx="10952">
                  <c:v>3.1724922840408363</c:v>
                </c:pt>
                <c:pt idx="10953">
                  <c:v>3.1721257302768224</c:v>
                </c:pt>
                <c:pt idx="10954">
                  <c:v>3.1717592400372654</c:v>
                </c:pt>
                <c:pt idx="10955">
                  <c:v>3.1713928133074871</c:v>
                </c:pt>
                <c:pt idx="10956">
                  <c:v>3.1710264500728171</c:v>
                </c:pt>
                <c:pt idx="10957">
                  <c:v>3.1706601503185823</c:v>
                </c:pt>
                <c:pt idx="10958">
                  <c:v>3.1702939140301201</c:v>
                </c:pt>
                <c:pt idx="10959">
                  <c:v>3.1699277411927675</c:v>
                </c:pt>
                <c:pt idx="10960">
                  <c:v>3.169561631791872</c:v>
                </c:pt>
                <c:pt idx="10961">
                  <c:v>3.1691955858127763</c:v>
                </c:pt>
                <c:pt idx="10962">
                  <c:v>3.1688296032408356</c:v>
                </c:pt>
                <c:pt idx="10963">
                  <c:v>3.1684636840614058</c:v>
                </c:pt>
                <c:pt idx="10964">
                  <c:v>3.1680978282598469</c:v>
                </c:pt>
                <c:pt idx="10965">
                  <c:v>3.1677320358215231</c:v>
                </c:pt>
                <c:pt idx="10966">
                  <c:v>3.1673663067318025</c:v>
                </c:pt>
                <c:pt idx="10967">
                  <c:v>3.1670006409760609</c:v>
                </c:pt>
                <c:pt idx="10968">
                  <c:v>3.1666350385396735</c:v>
                </c:pt>
                <c:pt idx="10969">
                  <c:v>3.1662694994080214</c:v>
                </c:pt>
                <c:pt idx="10970">
                  <c:v>3.1659040235664921</c:v>
                </c:pt>
                <c:pt idx="10971">
                  <c:v>3.165538611000474</c:v>
                </c:pt>
                <c:pt idx="10972">
                  <c:v>3.1651732616953629</c:v>
                </c:pt>
                <c:pt idx="10973">
                  <c:v>3.1648079756365552</c:v>
                </c:pt>
                <c:pt idx="10974">
                  <c:v>3.164442752809455</c:v>
                </c:pt>
                <c:pt idx="10975">
                  <c:v>3.164077593199468</c:v>
                </c:pt>
                <c:pt idx="10976">
                  <c:v>3.1637124967920065</c:v>
                </c:pt>
                <c:pt idx="10977">
                  <c:v>3.1633474635724852</c:v>
                </c:pt>
                <c:pt idx="10978">
                  <c:v>3.1629824935263224</c:v>
                </c:pt>
                <c:pt idx="10979">
                  <c:v>3.1626175866389437</c:v>
                </c:pt>
                <c:pt idx="10980">
                  <c:v>3.1622527428957756</c:v>
                </c:pt>
                <c:pt idx="10981">
                  <c:v>3.1618879622822509</c:v>
                </c:pt>
                <c:pt idx="10982">
                  <c:v>3.1615232447838038</c:v>
                </c:pt>
                <c:pt idx="10983">
                  <c:v>3.161158590385877</c:v>
                </c:pt>
                <c:pt idx="10984">
                  <c:v>3.1607939990739164</c:v>
                </c:pt>
                <c:pt idx="10985">
                  <c:v>3.1604294708333667</c:v>
                </c:pt>
                <c:pt idx="10986">
                  <c:v>3.1600650056496846</c:v>
                </c:pt>
                <c:pt idx="10987">
                  <c:v>3.1597006035083246</c:v>
                </c:pt>
                <c:pt idx="10988">
                  <c:v>3.1593362643947511</c:v>
                </c:pt>
                <c:pt idx="10989">
                  <c:v>3.1589719882944265</c:v>
                </c:pt>
                <c:pt idx="10990">
                  <c:v>3.1586077751928219</c:v>
                </c:pt>
                <c:pt idx="10991">
                  <c:v>3.158243625075412</c:v>
                </c:pt>
                <c:pt idx="10992">
                  <c:v>3.1578795379276752</c:v>
                </c:pt>
                <c:pt idx="10993">
                  <c:v>3.1575155137350932</c:v>
                </c:pt>
                <c:pt idx="10994">
                  <c:v>3.1571515524831506</c:v>
                </c:pt>
                <c:pt idx="10995">
                  <c:v>3.1567876541573421</c:v>
                </c:pt>
                <c:pt idx="10996">
                  <c:v>3.1564238187431597</c:v>
                </c:pt>
                <c:pt idx="10997">
                  <c:v>3.1560600462261021</c:v>
                </c:pt>
                <c:pt idx="10998">
                  <c:v>3.1556963365916757</c:v>
                </c:pt>
                <c:pt idx="10999">
                  <c:v>3.1553326898253844</c:v>
                </c:pt>
                <c:pt idx="11000">
                  <c:v>3.1549691059127434</c:v>
                </c:pt>
                <c:pt idx="11001">
                  <c:v>3.1546055848392647</c:v>
                </c:pt>
                <c:pt idx="11002">
                  <c:v>3.1542421265904705</c:v>
                </c:pt>
                <c:pt idx="11003">
                  <c:v>3.1538787311518837</c:v>
                </c:pt>
                <c:pt idx="11004">
                  <c:v>3.1535153985090343</c:v>
                </c:pt>
                <c:pt idx="11005">
                  <c:v>3.1531521286474544</c:v>
                </c:pt>
                <c:pt idx="11006">
                  <c:v>3.1527889215526788</c:v>
                </c:pt>
                <c:pt idx="11007">
                  <c:v>3.15242577721025</c:v>
                </c:pt>
                <c:pt idx="11008">
                  <c:v>3.1520626956057129</c:v>
                </c:pt>
                <c:pt idx="11009">
                  <c:v>3.1516996767246162</c:v>
                </c:pt>
                <c:pt idx="11010">
                  <c:v>3.151336720552512</c:v>
                </c:pt>
                <c:pt idx="11011">
                  <c:v>3.1509738270749592</c:v>
                </c:pt>
                <c:pt idx="11012">
                  <c:v>3.1506109962775208</c:v>
                </c:pt>
                <c:pt idx="11013">
                  <c:v>3.1502482281457596</c:v>
                </c:pt>
                <c:pt idx="11014">
                  <c:v>3.1498855226652469</c:v>
                </c:pt>
                <c:pt idx="11015">
                  <c:v>3.1495228798215558</c:v>
                </c:pt>
                <c:pt idx="11016">
                  <c:v>3.1491602996002679</c:v>
                </c:pt>
                <c:pt idx="11017">
                  <c:v>3.148797781986961</c:v>
                </c:pt>
                <c:pt idx="11018">
                  <c:v>3.1484353269672232</c:v>
                </c:pt>
                <c:pt idx="11019">
                  <c:v>3.1480729345266467</c:v>
                </c:pt>
                <c:pt idx="11020">
                  <c:v>3.1477106046508254</c:v>
                </c:pt>
                <c:pt idx="11021">
                  <c:v>3.1473483373253583</c:v>
                </c:pt>
                <c:pt idx="11022">
                  <c:v>3.1469861325358468</c:v>
                </c:pt>
                <c:pt idx="11023">
                  <c:v>3.146623990267901</c:v>
                </c:pt>
                <c:pt idx="11024">
                  <c:v>3.1462619105071306</c:v>
                </c:pt>
                <c:pt idx="11025">
                  <c:v>3.1458998932391506</c:v>
                </c:pt>
                <c:pt idx="11026">
                  <c:v>3.1455379384495821</c:v>
                </c:pt>
                <c:pt idx="11027">
                  <c:v>3.1451760461240488</c:v>
                </c:pt>
                <c:pt idx="11028">
                  <c:v>3.1448142162481778</c:v>
                </c:pt>
                <c:pt idx="11029">
                  <c:v>3.1444524488076002</c:v>
                </c:pt>
                <c:pt idx="11030">
                  <c:v>3.1440907437879546</c:v>
                </c:pt>
                <c:pt idx="11031">
                  <c:v>3.1437291011748787</c:v>
                </c:pt>
                <c:pt idx="11032">
                  <c:v>3.1433675209540204</c:v>
                </c:pt>
                <c:pt idx="11033">
                  <c:v>3.1430060031110254</c:v>
                </c:pt>
                <c:pt idx="11034">
                  <c:v>3.1426445476315461</c:v>
                </c:pt>
                <c:pt idx="11035">
                  <c:v>3.1422831545012424</c:v>
                </c:pt>
                <c:pt idx="11036">
                  <c:v>3.1419218237057729</c:v>
                </c:pt>
                <c:pt idx="11037">
                  <c:v>3.1415605552308032</c:v>
                </c:pt>
                <c:pt idx="11038">
                  <c:v>3.1411993490620009</c:v>
                </c:pt>
                <c:pt idx="11039">
                  <c:v>3.1408382051850423</c:v>
                </c:pt>
                <c:pt idx="11040">
                  <c:v>3.1404771235856028</c:v>
                </c:pt>
                <c:pt idx="11041">
                  <c:v>3.1401161042493646</c:v>
                </c:pt>
                <c:pt idx="11042">
                  <c:v>3.1397551471620129</c:v>
                </c:pt>
                <c:pt idx="11043">
                  <c:v>3.1393942523092386</c:v>
                </c:pt>
                <c:pt idx="11044">
                  <c:v>3.1390334196767351</c:v>
                </c:pt>
                <c:pt idx="11045">
                  <c:v>3.1386726492501982</c:v>
                </c:pt>
                <c:pt idx="11046">
                  <c:v>3.1383119410153331</c:v>
                </c:pt>
                <c:pt idx="11047">
                  <c:v>3.1379512949578454</c:v>
                </c:pt>
                <c:pt idx="11048">
                  <c:v>3.1375907110634436</c:v>
                </c:pt>
                <c:pt idx="11049">
                  <c:v>3.1372301893178447</c:v>
                </c:pt>
                <c:pt idx="11050">
                  <c:v>3.1368697297067647</c:v>
                </c:pt>
                <c:pt idx="11051">
                  <c:v>3.1365093322159279</c:v>
                </c:pt>
                <c:pt idx="11052">
                  <c:v>3.1361489968310612</c:v>
                </c:pt>
                <c:pt idx="11053">
                  <c:v>3.1357887235378934</c:v>
                </c:pt>
                <c:pt idx="11054">
                  <c:v>3.1354285123221621</c:v>
                </c:pt>
                <c:pt idx="11055">
                  <c:v>3.135068363169605</c:v>
                </c:pt>
                <c:pt idx="11056">
                  <c:v>3.134708276065965</c:v>
                </c:pt>
                <c:pt idx="11057">
                  <c:v>3.1343482509969882</c:v>
                </c:pt>
                <c:pt idx="11058">
                  <c:v>3.1339882879484291</c:v>
                </c:pt>
                <c:pt idx="11059">
                  <c:v>3.1336283869060408</c:v>
                </c:pt>
                <c:pt idx="11060">
                  <c:v>3.1332685478555824</c:v>
                </c:pt>
                <c:pt idx="11061">
                  <c:v>3.1329087707828194</c:v>
                </c:pt>
                <c:pt idx="11062">
                  <c:v>3.1325490556735174</c:v>
                </c:pt>
                <c:pt idx="11063">
                  <c:v>3.1321894025134513</c:v>
                </c:pt>
                <c:pt idx="11064">
                  <c:v>3.1318298112883922</c:v>
                </c:pt>
                <c:pt idx="11065">
                  <c:v>3.1314702819841242</c:v>
                </c:pt>
                <c:pt idx="11066">
                  <c:v>3.1311108145864281</c:v>
                </c:pt>
                <c:pt idx="11067">
                  <c:v>3.1307514090810948</c:v>
                </c:pt>
                <c:pt idx="11068">
                  <c:v>3.1303920654539152</c:v>
                </c:pt>
                <c:pt idx="11069">
                  <c:v>3.1300327836906843</c:v>
                </c:pt>
                <c:pt idx="11070">
                  <c:v>3.1296735637772048</c:v>
                </c:pt>
                <c:pt idx="11071">
                  <c:v>3.1293144056992803</c:v>
                </c:pt>
                <c:pt idx="11072">
                  <c:v>3.1289553094427185</c:v>
                </c:pt>
                <c:pt idx="11073">
                  <c:v>3.1285962749933307</c:v>
                </c:pt>
                <c:pt idx="11074">
                  <c:v>3.1282373023369354</c:v>
                </c:pt>
                <c:pt idx="11075">
                  <c:v>3.1278783914593546</c:v>
                </c:pt>
                <c:pt idx="11076">
                  <c:v>3.1275195423464104</c:v>
                </c:pt>
                <c:pt idx="11077">
                  <c:v>3.1271607549839322</c:v>
                </c:pt>
                <c:pt idx="11078">
                  <c:v>3.1268020293577528</c:v>
                </c:pt>
                <c:pt idx="11079">
                  <c:v>3.1264433654537114</c:v>
                </c:pt>
                <c:pt idx="11080">
                  <c:v>3.1260847632576447</c:v>
                </c:pt>
                <c:pt idx="11081">
                  <c:v>3.1257262227554006</c:v>
                </c:pt>
                <c:pt idx="11082">
                  <c:v>3.1253677439328285</c:v>
                </c:pt>
                <c:pt idx="11083">
                  <c:v>3.1250093267757806</c:v>
                </c:pt>
                <c:pt idx="11084">
                  <c:v>3.124650971270114</c:v>
                </c:pt>
                <c:pt idx="11085">
                  <c:v>3.1242926774016899</c:v>
                </c:pt>
                <c:pt idx="11086">
                  <c:v>3.1239344451563742</c:v>
                </c:pt>
                <c:pt idx="11087">
                  <c:v>3.1235762745200359</c:v>
                </c:pt>
                <c:pt idx="11088">
                  <c:v>3.1232181654785482</c:v>
                </c:pt>
                <c:pt idx="11089">
                  <c:v>3.1228601180177895</c:v>
                </c:pt>
                <c:pt idx="11090">
                  <c:v>3.1225021321236395</c:v>
                </c:pt>
                <c:pt idx="11091">
                  <c:v>3.1221442077819872</c:v>
                </c:pt>
                <c:pt idx="11092">
                  <c:v>3.1217863449787173</c:v>
                </c:pt>
                <c:pt idx="11093">
                  <c:v>3.1214285436997278</c:v>
                </c:pt>
                <c:pt idx="11094">
                  <c:v>3.1210708039309134</c:v>
                </c:pt>
                <c:pt idx="11095">
                  <c:v>3.1207131256581779</c:v>
                </c:pt>
                <c:pt idx="11096">
                  <c:v>3.1203555088674264</c:v>
                </c:pt>
                <c:pt idx="11097">
                  <c:v>3.1199979535445679</c:v>
                </c:pt>
                <c:pt idx="11098">
                  <c:v>3.1196404596755172</c:v>
                </c:pt>
                <c:pt idx="11099">
                  <c:v>3.1192830272461922</c:v>
                </c:pt>
                <c:pt idx="11100">
                  <c:v>3.1189256562425145</c:v>
                </c:pt>
                <c:pt idx="11101">
                  <c:v>3.1185683466504091</c:v>
                </c:pt>
                <c:pt idx="11102">
                  <c:v>3.1182110984558067</c:v>
                </c:pt>
                <c:pt idx="11103">
                  <c:v>3.1178539116446435</c:v>
                </c:pt>
                <c:pt idx="11104">
                  <c:v>3.1174967862028531</c:v>
                </c:pt>
                <c:pt idx="11105">
                  <c:v>3.1171397221163817</c:v>
                </c:pt>
                <c:pt idx="11106">
                  <c:v>3.1167827193711726</c:v>
                </c:pt>
                <c:pt idx="11107">
                  <c:v>3.1164257779531788</c:v>
                </c:pt>
                <c:pt idx="11108">
                  <c:v>3.1160688978483502</c:v>
                </c:pt>
                <c:pt idx="11109">
                  <c:v>3.1157120790426474</c:v>
                </c:pt>
                <c:pt idx="11110">
                  <c:v>3.115355321522034</c:v>
                </c:pt>
                <c:pt idx="11111">
                  <c:v>3.1149986252724742</c:v>
                </c:pt>
                <c:pt idx="11112">
                  <c:v>3.1146419902799387</c:v>
                </c:pt>
                <c:pt idx="11113">
                  <c:v>3.1142854165304006</c:v>
                </c:pt>
                <c:pt idx="11114">
                  <c:v>3.1139289040098408</c:v>
                </c:pt>
                <c:pt idx="11115">
                  <c:v>3.1135724527042399</c:v>
                </c:pt>
                <c:pt idx="11116">
                  <c:v>3.1132160625995824</c:v>
                </c:pt>
                <c:pt idx="11117">
                  <c:v>3.1128597336818618</c:v>
                </c:pt>
                <c:pt idx="11118">
                  <c:v>3.1125034659370701</c:v>
                </c:pt>
                <c:pt idx="11119">
                  <c:v>3.1121472593512083</c:v>
                </c:pt>
                <c:pt idx="11120">
                  <c:v>3.1117911139102752</c:v>
                </c:pt>
                <c:pt idx="11121">
                  <c:v>3.1114350296002793</c:v>
                </c:pt>
                <c:pt idx="11122">
                  <c:v>3.1110790064072296</c:v>
                </c:pt>
                <c:pt idx="11123">
                  <c:v>3.1107230443171416</c:v>
                </c:pt>
                <c:pt idx="11124">
                  <c:v>3.1103671433160334</c:v>
                </c:pt>
                <c:pt idx="11125">
                  <c:v>3.1100113033899262</c:v>
                </c:pt>
                <c:pt idx="11126">
                  <c:v>3.1096555245248481</c:v>
                </c:pt>
                <c:pt idx="11127">
                  <c:v>3.109299806706828</c:v>
                </c:pt>
                <c:pt idx="11128">
                  <c:v>3.1089441499219008</c:v>
                </c:pt>
                <c:pt idx="11129">
                  <c:v>3.1085885541561034</c:v>
                </c:pt>
                <c:pt idx="11130">
                  <c:v>3.1082330193954792</c:v>
                </c:pt>
                <c:pt idx="11131">
                  <c:v>3.1078775456260765</c:v>
                </c:pt>
                <c:pt idx="11132">
                  <c:v>3.1075221328339415</c:v>
                </c:pt>
                <c:pt idx="11133">
                  <c:v>3.1071667810051316</c:v>
                </c:pt>
                <c:pt idx="11134">
                  <c:v>3.1068114901257031</c:v>
                </c:pt>
                <c:pt idx="11135">
                  <c:v>3.1064562601817203</c:v>
                </c:pt>
                <c:pt idx="11136">
                  <c:v>3.1061010911592466</c:v>
                </c:pt>
                <c:pt idx="11137">
                  <c:v>3.1057459830443532</c:v>
                </c:pt>
                <c:pt idx="11138">
                  <c:v>3.1053909358231162</c:v>
                </c:pt>
                <c:pt idx="11139">
                  <c:v>3.1050359494816111</c:v>
                </c:pt>
                <c:pt idx="11140">
                  <c:v>3.1046810240059228</c:v>
                </c:pt>
                <c:pt idx="11141">
                  <c:v>3.1043261593821336</c:v>
                </c:pt>
                <c:pt idx="11142">
                  <c:v>3.1039713555963369</c:v>
                </c:pt>
                <c:pt idx="11143">
                  <c:v>3.1036166126346263</c:v>
                </c:pt>
                <c:pt idx="11144">
                  <c:v>3.1032619304830971</c:v>
                </c:pt>
                <c:pt idx="11145">
                  <c:v>3.1029073091278545</c:v>
                </c:pt>
                <c:pt idx="11146">
                  <c:v>3.1025527485550026</c:v>
                </c:pt>
                <c:pt idx="11147">
                  <c:v>3.1021982487506534</c:v>
                </c:pt>
                <c:pt idx="11148">
                  <c:v>3.1018438097009176</c:v>
                </c:pt>
                <c:pt idx="11149">
                  <c:v>3.1014894313919155</c:v>
                </c:pt>
                <c:pt idx="11150">
                  <c:v>3.1011351138097676</c:v>
                </c:pt>
                <c:pt idx="11151">
                  <c:v>3.100780856940601</c:v>
                </c:pt>
                <c:pt idx="11152">
                  <c:v>3.1004266607705451</c:v>
                </c:pt>
                <c:pt idx="11153">
                  <c:v>3.1000725252857317</c:v>
                </c:pt>
                <c:pt idx="11154">
                  <c:v>3.0997184504723019</c:v>
                </c:pt>
                <c:pt idx="11155">
                  <c:v>3.0993644363163946</c:v>
                </c:pt>
                <c:pt idx="11156">
                  <c:v>3.0990104828041565</c:v>
                </c:pt>
                <c:pt idx="11157">
                  <c:v>3.0986565899217355</c:v>
                </c:pt>
                <c:pt idx="11158">
                  <c:v>3.0983027576552868</c:v>
                </c:pt>
                <c:pt idx="11159">
                  <c:v>3.0979489859909699</c:v>
                </c:pt>
                <c:pt idx="11160">
                  <c:v>3.0975952749149411</c:v>
                </c:pt>
                <c:pt idx="11161">
                  <c:v>3.0972416244133703</c:v>
                </c:pt>
                <c:pt idx="11162">
                  <c:v>3.096888034472423</c:v>
                </c:pt>
                <c:pt idx="11163">
                  <c:v>3.0965345050782767</c:v>
                </c:pt>
                <c:pt idx="11164">
                  <c:v>3.0961810362171045</c:v>
                </c:pt>
                <c:pt idx="11165">
                  <c:v>3.0958276278750891</c:v>
                </c:pt>
                <c:pt idx="11166">
                  <c:v>3.0954742800384167</c:v>
                </c:pt>
                <c:pt idx="11167">
                  <c:v>3.0951209926932752</c:v>
                </c:pt>
                <c:pt idx="11168">
                  <c:v>3.0947677658258579</c:v>
                </c:pt>
                <c:pt idx="11169">
                  <c:v>3.0944145994223611</c:v>
                </c:pt>
                <c:pt idx="11170">
                  <c:v>3.0940614934689861</c:v>
                </c:pt>
                <c:pt idx="11171">
                  <c:v>3.0937084479519386</c:v>
                </c:pt>
                <c:pt idx="11172">
                  <c:v>3.0933554628574247</c:v>
                </c:pt>
                <c:pt idx="11173">
                  <c:v>3.0930025381716599</c:v>
                </c:pt>
                <c:pt idx="11174">
                  <c:v>3.0926496738808589</c:v>
                </c:pt>
                <c:pt idx="11175">
                  <c:v>3.0922968699712441</c:v>
                </c:pt>
                <c:pt idx="11176">
                  <c:v>3.0919441264290377</c:v>
                </c:pt>
                <c:pt idx="11177">
                  <c:v>3.091591443240469</c:v>
                </c:pt>
                <c:pt idx="11178">
                  <c:v>3.0912388203917702</c:v>
                </c:pt>
                <c:pt idx="11179">
                  <c:v>3.0908862578691783</c:v>
                </c:pt>
                <c:pt idx="11180">
                  <c:v>3.0905337556589325</c:v>
                </c:pt>
                <c:pt idx="11181">
                  <c:v>3.0901813137472764</c:v>
                </c:pt>
                <c:pt idx="11182">
                  <c:v>3.0898289321204597</c:v>
                </c:pt>
                <c:pt idx="11183">
                  <c:v>3.0894766107647338</c:v>
                </c:pt>
                <c:pt idx="11184">
                  <c:v>3.0891243496663536</c:v>
                </c:pt>
                <c:pt idx="11185">
                  <c:v>3.0887721488115782</c:v>
                </c:pt>
                <c:pt idx="11186">
                  <c:v>3.0884200081866737</c:v>
                </c:pt>
                <c:pt idx="11187">
                  <c:v>3.0880679277779057</c:v>
                </c:pt>
                <c:pt idx="11188">
                  <c:v>3.0877159075715461</c:v>
                </c:pt>
                <c:pt idx="11189">
                  <c:v>3.0873639475538708</c:v>
                </c:pt>
                <c:pt idx="11190">
                  <c:v>3.0870120477111591</c:v>
                </c:pt>
                <c:pt idx="11191">
                  <c:v>3.0866602080296941</c:v>
                </c:pt>
                <c:pt idx="11192">
                  <c:v>3.0863084284957618</c:v>
                </c:pt>
                <c:pt idx="11193">
                  <c:v>3.0859567090956537</c:v>
                </c:pt>
                <c:pt idx="11194">
                  <c:v>3.0856050498156664</c:v>
                </c:pt>
                <c:pt idx="11195">
                  <c:v>3.0852534506420977</c:v>
                </c:pt>
                <c:pt idx="11196">
                  <c:v>3.0849019115612499</c:v>
                </c:pt>
                <c:pt idx="11197">
                  <c:v>3.0845504325594293</c:v>
                </c:pt>
                <c:pt idx="11198">
                  <c:v>3.084199013622948</c:v>
                </c:pt>
                <c:pt idx="11199">
                  <c:v>3.0838476547381193</c:v>
                </c:pt>
                <c:pt idx="11200">
                  <c:v>3.0834963558912607</c:v>
                </c:pt>
                <c:pt idx="11201">
                  <c:v>3.083145117068697</c:v>
                </c:pt>
                <c:pt idx="11202">
                  <c:v>3.0827939382567524</c:v>
                </c:pt>
                <c:pt idx="11203">
                  <c:v>3.0824428194417575</c:v>
                </c:pt>
                <c:pt idx="11204">
                  <c:v>3.0820917606100449</c:v>
                </c:pt>
                <c:pt idx="11205">
                  <c:v>3.0817407617479549</c:v>
                </c:pt>
                <c:pt idx="11206">
                  <c:v>3.0813898228418277</c:v>
                </c:pt>
                <c:pt idx="11207">
                  <c:v>3.0810389438780081</c:v>
                </c:pt>
                <c:pt idx="11208">
                  <c:v>3.0806881248428475</c:v>
                </c:pt>
                <c:pt idx="11209">
                  <c:v>3.0803373657226976</c:v>
                </c:pt>
                <c:pt idx="11210">
                  <c:v>3.0799866665039173</c:v>
                </c:pt>
                <c:pt idx="11211">
                  <c:v>3.0796360271728656</c:v>
                </c:pt>
                <c:pt idx="11212">
                  <c:v>3.0792854477159097</c:v>
                </c:pt>
                <c:pt idx="11213">
                  <c:v>3.0789349281194163</c:v>
                </c:pt>
                <c:pt idx="11214">
                  <c:v>3.0785844683697601</c:v>
                </c:pt>
                <c:pt idx="11215">
                  <c:v>3.0782340684533174</c:v>
                </c:pt>
                <c:pt idx="11216">
                  <c:v>3.0778837283564675</c:v>
                </c:pt>
                <c:pt idx="11217">
                  <c:v>3.0775334480655956</c:v>
                </c:pt>
                <c:pt idx="11218">
                  <c:v>3.0771832275670907</c:v>
                </c:pt>
                <c:pt idx="11219">
                  <c:v>3.0768330668473443</c:v>
                </c:pt>
                <c:pt idx="11220">
                  <c:v>3.0764829658927506</c:v>
                </c:pt>
                <c:pt idx="11221">
                  <c:v>3.0761329246897118</c:v>
                </c:pt>
                <c:pt idx="11222">
                  <c:v>3.0757829432246324</c:v>
                </c:pt>
                <c:pt idx="11223">
                  <c:v>3.0754330214839176</c:v>
                </c:pt>
                <c:pt idx="11224">
                  <c:v>3.07508315945398</c:v>
                </c:pt>
                <c:pt idx="11225">
                  <c:v>3.074733357121235</c:v>
                </c:pt>
                <c:pt idx="11226">
                  <c:v>3.0743836144721026</c:v>
                </c:pt>
                <c:pt idx="11227">
                  <c:v>3.0740339314930032</c:v>
                </c:pt>
                <c:pt idx="11228">
                  <c:v>3.0736843081703658</c:v>
                </c:pt>
                <c:pt idx="11229">
                  <c:v>3.0733347444906216</c:v>
                </c:pt>
                <c:pt idx="11230">
                  <c:v>3.0729852404402047</c:v>
                </c:pt>
                <c:pt idx="11231">
                  <c:v>3.0726357960055539</c:v>
                </c:pt>
                <c:pt idx="11232">
                  <c:v>3.0722864111731094</c:v>
                </c:pt>
                <c:pt idx="11233">
                  <c:v>3.0719370859293207</c:v>
                </c:pt>
                <c:pt idx="11234">
                  <c:v>3.0715878202606359</c:v>
                </c:pt>
                <c:pt idx="11235">
                  <c:v>3.0712386141535082</c:v>
                </c:pt>
                <c:pt idx="11236">
                  <c:v>3.0708894675943972</c:v>
                </c:pt>
                <c:pt idx="11237">
                  <c:v>3.0705403805697631</c:v>
                </c:pt>
                <c:pt idx="11238">
                  <c:v>3.0701913530660745</c:v>
                </c:pt>
                <c:pt idx="11239">
                  <c:v>3.069842385069796</c:v>
                </c:pt>
                <c:pt idx="11240">
                  <c:v>3.0694934765674038</c:v>
                </c:pt>
                <c:pt idx="11241">
                  <c:v>3.0691446275453731</c:v>
                </c:pt>
                <c:pt idx="11242">
                  <c:v>3.0687958379901872</c:v>
                </c:pt>
                <c:pt idx="11243">
                  <c:v>3.0684471078883284</c:v>
                </c:pt>
                <c:pt idx="11244">
                  <c:v>3.0680984372262863</c:v>
                </c:pt>
                <c:pt idx="11245">
                  <c:v>3.0677498259905538</c:v>
                </c:pt>
                <c:pt idx="11246">
                  <c:v>3.0674012741676258</c:v>
                </c:pt>
                <c:pt idx="11247">
                  <c:v>3.0670527817440032</c:v>
                </c:pt>
                <c:pt idx="11248">
                  <c:v>3.0667043487061885</c:v>
                </c:pt>
                <c:pt idx="11249">
                  <c:v>3.0663559750406906</c:v>
                </c:pt>
                <c:pt idx="11250">
                  <c:v>3.0660076607340234</c:v>
                </c:pt>
                <c:pt idx="11251">
                  <c:v>3.0656594057726974</c:v>
                </c:pt>
                <c:pt idx="11252">
                  <c:v>3.0653112101432352</c:v>
                </c:pt>
                <c:pt idx="11253">
                  <c:v>3.0649630738321574</c:v>
                </c:pt>
                <c:pt idx="11254">
                  <c:v>3.0646149968259944</c:v>
                </c:pt>
                <c:pt idx="11255">
                  <c:v>3.0642669791112733</c:v>
                </c:pt>
                <c:pt idx="11256">
                  <c:v>3.063919020674529</c:v>
                </c:pt>
                <c:pt idx="11257">
                  <c:v>3.0635711215023025</c:v>
                </c:pt>
                <c:pt idx="11258">
                  <c:v>3.0632232815811342</c:v>
                </c:pt>
                <c:pt idx="11259">
                  <c:v>3.0628755008975697</c:v>
                </c:pt>
                <c:pt idx="11260">
                  <c:v>3.0625277794381587</c:v>
                </c:pt>
                <c:pt idx="11261">
                  <c:v>3.062180117189456</c:v>
                </c:pt>
                <c:pt idx="11262">
                  <c:v>3.0618325141380178</c:v>
                </c:pt>
                <c:pt idx="11263">
                  <c:v>3.0614849702704054</c:v>
                </c:pt>
                <c:pt idx="11264">
                  <c:v>3.0611374855731852</c:v>
                </c:pt>
                <c:pt idx="11265">
                  <c:v>3.0607900600329239</c:v>
                </c:pt>
                <c:pt idx="11266">
                  <c:v>3.060442693636197</c:v>
                </c:pt>
                <c:pt idx="11267">
                  <c:v>3.0600953863695772</c:v>
                </c:pt>
                <c:pt idx="11268">
                  <c:v>3.0597481382196485</c:v>
                </c:pt>
                <c:pt idx="11269">
                  <c:v>3.0594009491729919</c:v>
                </c:pt>
                <c:pt idx="11270">
                  <c:v>3.0590538192161976</c:v>
                </c:pt>
                <c:pt idx="11271">
                  <c:v>3.0587067483358568</c:v>
                </c:pt>
                <c:pt idx="11272">
                  <c:v>3.0583597365185633</c:v>
                </c:pt>
                <c:pt idx="11273">
                  <c:v>3.058012783750919</c:v>
                </c:pt>
                <c:pt idx="11274">
                  <c:v>3.0576658900195253</c:v>
                </c:pt>
                <c:pt idx="11275">
                  <c:v>3.0573190553109897</c:v>
                </c:pt>
                <c:pt idx="11276">
                  <c:v>3.0569722796119216</c:v>
                </c:pt>
                <c:pt idx="11277">
                  <c:v>3.0566255629089363</c:v>
                </c:pt>
                <c:pt idx="11278">
                  <c:v>3.056278905188655</c:v>
                </c:pt>
                <c:pt idx="11279">
                  <c:v>3.0559323064376946</c:v>
                </c:pt>
                <c:pt idx="11280">
                  <c:v>3.0555857666426851</c:v>
                </c:pt>
                <c:pt idx="11281">
                  <c:v>3.0552392857902531</c:v>
                </c:pt>
                <c:pt idx="11282">
                  <c:v>3.0548928638670358</c:v>
                </c:pt>
                <c:pt idx="11283">
                  <c:v>3.0545465008596655</c:v>
                </c:pt>
                <c:pt idx="11284">
                  <c:v>3.0542001967547865</c:v>
                </c:pt>
                <c:pt idx="11285">
                  <c:v>3.0538539515390437</c:v>
                </c:pt>
                <c:pt idx="11286">
                  <c:v>3.0535077651990852</c:v>
                </c:pt>
                <c:pt idx="11287">
                  <c:v>3.0531616377215629</c:v>
                </c:pt>
                <c:pt idx="11288">
                  <c:v>3.0528155690931325</c:v>
                </c:pt>
                <c:pt idx="11289">
                  <c:v>3.0524695593004556</c:v>
                </c:pt>
                <c:pt idx="11290">
                  <c:v>3.052123608330195</c:v>
                </c:pt>
                <c:pt idx="11291">
                  <c:v>3.0517777161690169</c:v>
                </c:pt>
                <c:pt idx="11292">
                  <c:v>3.0514318828035956</c:v>
                </c:pt>
                <c:pt idx="11293">
                  <c:v>3.0510861082206029</c:v>
                </c:pt>
                <c:pt idx="11294">
                  <c:v>3.0507403924067211</c:v>
                </c:pt>
                <c:pt idx="11295">
                  <c:v>3.0503947353486289</c:v>
                </c:pt>
                <c:pt idx="11296">
                  <c:v>3.0500491370330161</c:v>
                </c:pt>
                <c:pt idx="11297">
                  <c:v>3.0497035974465709</c:v>
                </c:pt>
                <c:pt idx="11298">
                  <c:v>3.0493581165759873</c:v>
                </c:pt>
                <c:pt idx="11299">
                  <c:v>3.0490126944079643</c:v>
                </c:pt>
                <c:pt idx="11300">
                  <c:v>3.0486673309292014</c:v>
                </c:pt>
                <c:pt idx="11301">
                  <c:v>3.0483220261264057</c:v>
                </c:pt>
                <c:pt idx="11302">
                  <c:v>3.0479767799862856</c:v>
                </c:pt>
                <c:pt idx="11303">
                  <c:v>3.0476315924955535</c:v>
                </c:pt>
                <c:pt idx="11304">
                  <c:v>3.0472864636409254</c:v>
                </c:pt>
                <c:pt idx="11305">
                  <c:v>3.0469413934091221</c:v>
                </c:pt>
                <c:pt idx="11306">
                  <c:v>3.0465963817868689</c:v>
                </c:pt>
                <c:pt idx="11307">
                  <c:v>3.0462514287608911</c:v>
                </c:pt>
                <c:pt idx="11308">
                  <c:v>3.0459065343179224</c:v>
                </c:pt>
                <c:pt idx="11309">
                  <c:v>3.045561698444696</c:v>
                </c:pt>
                <c:pt idx="11310">
                  <c:v>3.0452169211279547</c:v>
                </c:pt>
                <c:pt idx="11311">
                  <c:v>3.0448722023544366</c:v>
                </c:pt>
                <c:pt idx="11312">
                  <c:v>3.0445275421108904</c:v>
                </c:pt>
                <c:pt idx="11313">
                  <c:v>3.0441829403840677</c:v>
                </c:pt>
                <c:pt idx="11314">
                  <c:v>3.0438383971607204</c:v>
                </c:pt>
                <c:pt idx="11315">
                  <c:v>3.0434939124276084</c:v>
                </c:pt>
                <c:pt idx="11316">
                  <c:v>3.0431494861714907</c:v>
                </c:pt>
                <c:pt idx="11317">
                  <c:v>3.0428051183791345</c:v>
                </c:pt>
                <c:pt idx="11318">
                  <c:v>3.0424608090373084</c:v>
                </c:pt>
                <c:pt idx="11319">
                  <c:v>3.042116558132784</c:v>
                </c:pt>
                <c:pt idx="11320">
                  <c:v>3.0417723656523408</c:v>
                </c:pt>
                <c:pt idx="11321">
                  <c:v>3.0414282315827554</c:v>
                </c:pt>
                <c:pt idx="11322">
                  <c:v>3.0410841559108155</c:v>
                </c:pt>
                <c:pt idx="11323">
                  <c:v>3.0407401386233057</c:v>
                </c:pt>
                <c:pt idx="11324">
                  <c:v>3.0403961797070185</c:v>
                </c:pt>
                <c:pt idx="11325">
                  <c:v>3.0400522791487492</c:v>
                </c:pt>
                <c:pt idx="11326">
                  <c:v>3.0397084369352974</c:v>
                </c:pt>
                <c:pt idx="11327">
                  <c:v>3.0393646530534655</c:v>
                </c:pt>
                <c:pt idx="11328">
                  <c:v>3.0390209274900584</c:v>
                </c:pt>
                <c:pt idx="11329">
                  <c:v>3.0386772602318888</c:v>
                </c:pt>
                <c:pt idx="11330">
                  <c:v>3.038333651265769</c:v>
                </c:pt>
                <c:pt idx="11331">
                  <c:v>3.0379901005785164</c:v>
                </c:pt>
                <c:pt idx="11332">
                  <c:v>3.0376466081569524</c:v>
                </c:pt>
                <c:pt idx="11333">
                  <c:v>3.0373031739879028</c:v>
                </c:pt>
                <c:pt idx="11334">
                  <c:v>3.0369597980581964</c:v>
                </c:pt>
                <c:pt idx="11335">
                  <c:v>3.036616480354664</c:v>
                </c:pt>
                <c:pt idx="11336">
                  <c:v>3.0362732208641439</c:v>
                </c:pt>
                <c:pt idx="11337">
                  <c:v>3.0359300195734744</c:v>
                </c:pt>
                <c:pt idx="11338">
                  <c:v>3.0355868764695022</c:v>
                </c:pt>
                <c:pt idx="11339">
                  <c:v>3.0352437915390698</c:v>
                </c:pt>
                <c:pt idx="11340">
                  <c:v>3.0349007647690316</c:v>
                </c:pt>
                <c:pt idx="11341">
                  <c:v>3.0345577961462422</c:v>
                </c:pt>
                <c:pt idx="11342">
                  <c:v>3.0342148856575597</c:v>
                </c:pt>
                <c:pt idx="11343">
                  <c:v>3.0338720332898461</c:v>
                </c:pt>
                <c:pt idx="11344">
                  <c:v>3.0335292390299666</c:v>
                </c:pt>
                <c:pt idx="11345">
                  <c:v>3.0331865028647931</c:v>
                </c:pt>
                <c:pt idx="11346">
                  <c:v>3.0328438247811969</c:v>
                </c:pt>
                <c:pt idx="11347">
                  <c:v>3.0325012047660551</c:v>
                </c:pt>
                <c:pt idx="11348">
                  <c:v>3.0321586428062504</c:v>
                </c:pt>
                <c:pt idx="11349">
                  <c:v>3.0318161388886655</c:v>
                </c:pt>
                <c:pt idx="11350">
                  <c:v>3.0314736930001889</c:v>
                </c:pt>
                <c:pt idx="11351">
                  <c:v>3.0311313051277118</c:v>
                </c:pt>
                <c:pt idx="11352">
                  <c:v>3.0307889752581314</c:v>
                </c:pt>
                <c:pt idx="11353">
                  <c:v>3.0304467033783467</c:v>
                </c:pt>
                <c:pt idx="11354">
                  <c:v>3.0301044894752587</c:v>
                </c:pt>
                <c:pt idx="11355">
                  <c:v>3.0297623335357771</c:v>
                </c:pt>
                <c:pt idx="11356">
                  <c:v>3.0294202355468092</c:v>
                </c:pt>
                <c:pt idx="11357">
                  <c:v>3.0290781954952712</c:v>
                </c:pt>
                <c:pt idx="11358">
                  <c:v>3.0287362133680813</c:v>
                </c:pt>
                <c:pt idx="11359">
                  <c:v>3.0283942891521591</c:v>
                </c:pt>
                <c:pt idx="11360">
                  <c:v>3.0280524228344294</c:v>
                </c:pt>
                <c:pt idx="11361">
                  <c:v>3.0277106144018235</c:v>
                </c:pt>
                <c:pt idx="11362">
                  <c:v>3.0273688638412728</c:v>
                </c:pt>
                <c:pt idx="11363">
                  <c:v>3.0270271711397121</c:v>
                </c:pt>
                <c:pt idx="11364">
                  <c:v>3.0266855362840834</c:v>
                </c:pt>
                <c:pt idx="11365">
                  <c:v>3.0263439592613288</c:v>
                </c:pt>
                <c:pt idx="11366">
                  <c:v>3.0260024400583969</c:v>
                </c:pt>
                <c:pt idx="11367">
                  <c:v>3.0256609786622368</c:v>
                </c:pt>
                <c:pt idx="11368">
                  <c:v>3.0253195750598039</c:v>
                </c:pt>
                <c:pt idx="11369">
                  <c:v>3.0249782292380587</c:v>
                </c:pt>
                <c:pt idx="11370">
                  <c:v>3.0246369411839598</c:v>
                </c:pt>
                <c:pt idx="11371">
                  <c:v>3.0242957108844748</c:v>
                </c:pt>
                <c:pt idx="11372">
                  <c:v>3.023954538326572</c:v>
                </c:pt>
                <c:pt idx="11373">
                  <c:v>3.0236134234972267</c:v>
                </c:pt>
                <c:pt idx="11374">
                  <c:v>3.023272366383412</c:v>
                </c:pt>
                <c:pt idx="11375">
                  <c:v>3.0229313669721103</c:v>
                </c:pt>
                <c:pt idx="11376">
                  <c:v>3.0225904252503057</c:v>
                </c:pt>
                <c:pt idx="11377">
                  <c:v>3.0222495412049861</c:v>
                </c:pt>
                <c:pt idx="11378">
                  <c:v>3.0219087148231427</c:v>
                </c:pt>
                <c:pt idx="11379">
                  <c:v>3.021567946091769</c:v>
                </c:pt>
                <c:pt idx="11380">
                  <c:v>3.0212272349978662</c:v>
                </c:pt>
                <c:pt idx="11381">
                  <c:v>3.0208865815284351</c:v>
                </c:pt>
                <c:pt idx="11382">
                  <c:v>3.020545985670481</c:v>
                </c:pt>
                <c:pt idx="11383">
                  <c:v>3.020205447411016</c:v>
                </c:pt>
                <c:pt idx="11384">
                  <c:v>3.019864966737051</c:v>
                </c:pt>
                <c:pt idx="11385">
                  <c:v>3.0195245436356055</c:v>
                </c:pt>
                <c:pt idx="11386">
                  <c:v>3.0191841780936977</c:v>
                </c:pt>
                <c:pt idx="11387">
                  <c:v>3.0188438700983533</c:v>
                </c:pt>
                <c:pt idx="11388">
                  <c:v>3.0185036196365997</c:v>
                </c:pt>
                <c:pt idx="11389">
                  <c:v>3.0181634266954691</c:v>
                </c:pt>
                <c:pt idx="11390">
                  <c:v>3.0178232912619967</c:v>
                </c:pt>
                <c:pt idx="11391">
                  <c:v>3.0174832133232203</c:v>
                </c:pt>
                <c:pt idx="11392">
                  <c:v>3.0171431928661852</c:v>
                </c:pt>
                <c:pt idx="11393">
                  <c:v>3.0168032298779353</c:v>
                </c:pt>
                <c:pt idx="11394">
                  <c:v>3.0164633243455206</c:v>
                </c:pt>
                <c:pt idx="11395">
                  <c:v>3.016123476255995</c:v>
                </c:pt>
                <c:pt idx="11396">
                  <c:v>3.0157836855964155</c:v>
                </c:pt>
                <c:pt idx="11397">
                  <c:v>3.015443952353845</c:v>
                </c:pt>
                <c:pt idx="11398">
                  <c:v>3.0151042765153444</c:v>
                </c:pt>
                <c:pt idx="11399">
                  <c:v>3.014764658067985</c:v>
                </c:pt>
                <c:pt idx="11400">
                  <c:v>3.0144250969988358</c:v>
                </c:pt>
                <c:pt idx="11401">
                  <c:v>3.0140855932949759</c:v>
                </c:pt>
                <c:pt idx="11402">
                  <c:v>3.0137461469434799</c:v>
                </c:pt>
                <c:pt idx="11403">
                  <c:v>3.013406757931433</c:v>
                </c:pt>
                <c:pt idx="11404">
                  <c:v>3.0130674262459221</c:v>
                </c:pt>
                <c:pt idx="11405">
                  <c:v>3.0127281518740361</c:v>
                </c:pt>
                <c:pt idx="11406">
                  <c:v>3.0123889348028685</c:v>
                </c:pt>
                <c:pt idx="11407">
                  <c:v>3.0120497750195163</c:v>
                </c:pt>
                <c:pt idx="11408">
                  <c:v>3.0117106725110814</c:v>
                </c:pt>
                <c:pt idx="11409">
                  <c:v>3.0113716272646673</c:v>
                </c:pt>
                <c:pt idx="11410">
                  <c:v>3.0110326392673818</c:v>
                </c:pt>
                <c:pt idx="11411">
                  <c:v>3.0106937085063383</c:v>
                </c:pt>
                <c:pt idx="11412">
                  <c:v>3.0103548349686502</c:v>
                </c:pt>
                <c:pt idx="11413">
                  <c:v>3.0100160186414398</c:v>
                </c:pt>
                <c:pt idx="11414">
                  <c:v>3.0096772595118249</c:v>
                </c:pt>
                <c:pt idx="11415">
                  <c:v>3.0093385575669349</c:v>
                </c:pt>
                <c:pt idx="11416">
                  <c:v>3.0089999127938989</c:v>
                </c:pt>
                <c:pt idx="11417">
                  <c:v>3.0086613251798506</c:v>
                </c:pt>
                <c:pt idx="11418">
                  <c:v>3.0083227947119275</c:v>
                </c:pt>
                <c:pt idx="11419">
                  <c:v>3.0079843213772688</c:v>
                </c:pt>
                <c:pt idx="11420">
                  <c:v>3.0076459051630202</c:v>
                </c:pt>
                <c:pt idx="11421">
                  <c:v>3.0073075460563299</c:v>
                </c:pt>
                <c:pt idx="11422">
                  <c:v>3.0069692440443481</c:v>
                </c:pt>
                <c:pt idx="11423">
                  <c:v>3.0066309991142299</c:v>
                </c:pt>
                <c:pt idx="11424">
                  <c:v>3.0062928112531355</c:v>
                </c:pt>
                <c:pt idx="11425">
                  <c:v>3.0059546804482276</c:v>
                </c:pt>
                <c:pt idx="11426">
                  <c:v>3.0056166066866696</c:v>
                </c:pt>
                <c:pt idx="11427">
                  <c:v>3.0052785899556342</c:v>
                </c:pt>
                <c:pt idx="11428">
                  <c:v>3.0049406302422925</c:v>
                </c:pt>
                <c:pt idx="11429">
                  <c:v>3.0046027275338232</c:v>
                </c:pt>
                <c:pt idx="11430">
                  <c:v>3.0042648818174036</c:v>
                </c:pt>
                <c:pt idx="11431">
                  <c:v>3.00392709308022</c:v>
                </c:pt>
                <c:pt idx="11432">
                  <c:v>3.0035893613094609</c:v>
                </c:pt>
                <c:pt idx="11433">
                  <c:v>3.0032516864923164</c:v>
                </c:pt>
                <c:pt idx="11434">
                  <c:v>3.002914068615981</c:v>
                </c:pt>
                <c:pt idx="11435">
                  <c:v>3.0025765076676527</c:v>
                </c:pt>
                <c:pt idx="11436">
                  <c:v>3.0022390036345352</c:v>
                </c:pt>
                <c:pt idx="11437">
                  <c:v>3.0019015565038329</c:v>
                </c:pt>
                <c:pt idx="11438">
                  <c:v>3.0015641662627552</c:v>
                </c:pt>
                <c:pt idx="11439">
                  <c:v>3.0012268328985154</c:v>
                </c:pt>
                <c:pt idx="11440">
                  <c:v>3.0008895563983291</c:v>
                </c:pt>
                <c:pt idx="11441">
                  <c:v>3.000552336749418</c:v>
                </c:pt>
                <c:pt idx="11442">
                  <c:v>3.0002151739390031</c:v>
                </c:pt>
                <c:pt idx="11443">
                  <c:v>2.999878067954314</c:v>
                </c:pt>
                <c:pt idx="11444">
                  <c:v>2.9995410187825797</c:v>
                </c:pt>
                <c:pt idx="11445">
                  <c:v>2.9992040264110358</c:v>
                </c:pt>
                <c:pt idx="11446">
                  <c:v>2.9988670908269195</c:v>
                </c:pt>
                <c:pt idx="11447">
                  <c:v>2.9985302120174722</c:v>
                </c:pt>
                <c:pt idx="11448">
                  <c:v>2.99819338996994</c:v>
                </c:pt>
                <c:pt idx="11449">
                  <c:v>2.9978566246715714</c:v>
                </c:pt>
                <c:pt idx="11450">
                  <c:v>2.997519916109618</c:v>
                </c:pt>
                <c:pt idx="11451">
                  <c:v>2.9971832642713347</c:v>
                </c:pt>
                <c:pt idx="11452">
                  <c:v>2.996846669143983</c:v>
                </c:pt>
                <c:pt idx="11453">
                  <c:v>2.9965101307148259</c:v>
                </c:pt>
                <c:pt idx="11454">
                  <c:v>2.9961736489711281</c:v>
                </c:pt>
                <c:pt idx="11455">
                  <c:v>2.9958372239001609</c:v>
                </c:pt>
                <c:pt idx="11456">
                  <c:v>2.9955008554891975</c:v>
                </c:pt>
                <c:pt idx="11457">
                  <c:v>2.9951645437255174</c:v>
                </c:pt>
                <c:pt idx="11458">
                  <c:v>2.9948282885963979</c:v>
                </c:pt>
                <c:pt idx="11459">
                  <c:v>2.9944920900891252</c:v>
                </c:pt>
                <c:pt idx="11460">
                  <c:v>2.9941559481909881</c:v>
                </c:pt>
                <c:pt idx="11461">
                  <c:v>2.993819862889278</c:v>
                </c:pt>
                <c:pt idx="11462">
                  <c:v>2.9934838341712888</c:v>
                </c:pt>
                <c:pt idx="11463">
                  <c:v>2.993147862024319</c:v>
                </c:pt>
                <c:pt idx="11464">
                  <c:v>2.9928119464356731</c:v>
                </c:pt>
                <c:pt idx="11465">
                  <c:v>2.9924760873926552</c:v>
                </c:pt>
                <c:pt idx="11466">
                  <c:v>2.9921402848825744</c:v>
                </c:pt>
                <c:pt idx="11467">
                  <c:v>2.9918045388927452</c:v>
                </c:pt>
                <c:pt idx="11468">
                  <c:v>2.9914688494104826</c:v>
                </c:pt>
                <c:pt idx="11469">
                  <c:v>2.9911332164231093</c:v>
                </c:pt>
                <c:pt idx="11470">
                  <c:v>2.9907976399179446</c:v>
                </c:pt>
                <c:pt idx="11471">
                  <c:v>2.9904621198823191</c:v>
                </c:pt>
                <c:pt idx="11472">
                  <c:v>2.9901266563035613</c:v>
                </c:pt>
                <c:pt idx="11473">
                  <c:v>2.989791249169008</c:v>
                </c:pt>
                <c:pt idx="11474">
                  <c:v>2.9894558984659954</c:v>
                </c:pt>
                <c:pt idx="11475">
                  <c:v>2.9891206041818648</c:v>
                </c:pt>
                <c:pt idx="11476">
                  <c:v>2.9887853663039614</c:v>
                </c:pt>
                <c:pt idx="11477">
                  <c:v>2.988450184819635</c:v>
                </c:pt>
                <c:pt idx="11478">
                  <c:v>2.988115059716236</c:v>
                </c:pt>
                <c:pt idx="11479">
                  <c:v>2.9877799909811196</c:v>
                </c:pt>
                <c:pt idx="11480">
                  <c:v>2.9874449786016459</c:v>
                </c:pt>
                <c:pt idx="11481">
                  <c:v>2.987110022565179</c:v>
                </c:pt>
                <c:pt idx="11482">
                  <c:v>2.9867751228590822</c:v>
                </c:pt>
                <c:pt idx="11483">
                  <c:v>2.9864402794707274</c:v>
                </c:pt>
                <c:pt idx="11484">
                  <c:v>2.9861054923874861</c:v>
                </c:pt>
                <c:pt idx="11485">
                  <c:v>2.9857707615967377</c:v>
                </c:pt>
                <c:pt idx="11486">
                  <c:v>2.9854360870858598</c:v>
                </c:pt>
                <c:pt idx="11487">
                  <c:v>2.9851014688422368</c:v>
                </c:pt>
                <c:pt idx="11488">
                  <c:v>2.9847669068532583</c:v>
                </c:pt>
                <c:pt idx="11489">
                  <c:v>2.9844324011063139</c:v>
                </c:pt>
                <c:pt idx="11490">
                  <c:v>2.9840979515887978</c:v>
                </c:pt>
                <c:pt idx="11491">
                  <c:v>2.983763558288107</c:v>
                </c:pt>
                <c:pt idx="11492">
                  <c:v>2.983429221191646</c:v>
                </c:pt>
                <c:pt idx="11493">
                  <c:v>2.9830949402868185</c:v>
                </c:pt>
                <c:pt idx="11494">
                  <c:v>2.9827607155610312</c:v>
                </c:pt>
                <c:pt idx="11495">
                  <c:v>2.9824265470016988</c:v>
                </c:pt>
                <c:pt idx="11496">
                  <c:v>2.9820924345962365</c:v>
                </c:pt>
                <c:pt idx="11497">
                  <c:v>2.9817583783320631</c:v>
                </c:pt>
                <c:pt idx="11498">
                  <c:v>2.9814243781966003</c:v>
                </c:pt>
                <c:pt idx="11499">
                  <c:v>2.9810904341772764</c:v>
                </c:pt>
                <c:pt idx="11500">
                  <c:v>2.9807565462615191</c:v>
                </c:pt>
                <c:pt idx="11501">
                  <c:v>2.9804227144367639</c:v>
                </c:pt>
                <c:pt idx="11502">
                  <c:v>2.9800889386904461</c:v>
                </c:pt>
                <c:pt idx="11503">
                  <c:v>2.9797552190100056</c:v>
                </c:pt>
                <c:pt idx="11504">
                  <c:v>2.9794215553828876</c:v>
                </c:pt>
                <c:pt idx="11505">
                  <c:v>2.9790879477965397</c:v>
                </c:pt>
                <c:pt idx="11506">
                  <c:v>2.9787543962384113</c:v>
                </c:pt>
                <c:pt idx="11507">
                  <c:v>2.9784209006959568</c:v>
                </c:pt>
                <c:pt idx="11508">
                  <c:v>2.9780874611566355</c:v>
                </c:pt>
                <c:pt idx="11509">
                  <c:v>2.9777540776079077</c:v>
                </c:pt>
                <c:pt idx="11510">
                  <c:v>2.9774207500372376</c:v>
                </c:pt>
                <c:pt idx="11511">
                  <c:v>2.9770874784320962</c:v>
                </c:pt>
                <c:pt idx="11512">
                  <c:v>2.976754262779953</c:v>
                </c:pt>
                <c:pt idx="11513">
                  <c:v>2.9764211030682848</c:v>
                </c:pt>
                <c:pt idx="11514">
                  <c:v>2.9760879992845695</c:v>
                </c:pt>
                <c:pt idx="11515">
                  <c:v>2.9757549514162895</c:v>
                </c:pt>
                <c:pt idx="11516">
                  <c:v>2.9754219594509328</c:v>
                </c:pt>
                <c:pt idx="11517">
                  <c:v>2.9750890233759861</c:v>
                </c:pt>
                <c:pt idx="11518">
                  <c:v>2.9747561431789444</c:v>
                </c:pt>
                <c:pt idx="11519">
                  <c:v>2.9744233188473017</c:v>
                </c:pt>
                <c:pt idx="11520">
                  <c:v>2.9740905503685608</c:v>
                </c:pt>
                <c:pt idx="11521">
                  <c:v>2.9737578377302243</c:v>
                </c:pt>
                <c:pt idx="11522">
                  <c:v>2.9734251809197976</c:v>
                </c:pt>
                <c:pt idx="11523">
                  <c:v>2.9730925799247925</c:v>
                </c:pt>
                <c:pt idx="11524">
                  <c:v>2.9727600347327234</c:v>
                </c:pt>
                <c:pt idx="11525">
                  <c:v>2.9724275453311066</c:v>
                </c:pt>
                <c:pt idx="11526">
                  <c:v>2.9720951117074628</c:v>
                </c:pt>
                <c:pt idx="11527">
                  <c:v>2.9717627338493169</c:v>
                </c:pt>
                <c:pt idx="11528">
                  <c:v>2.9714304117441972</c:v>
                </c:pt>
                <c:pt idx="11529">
                  <c:v>2.9710981453796337</c:v>
                </c:pt>
                <c:pt idx="11530">
                  <c:v>2.970765934743163</c:v>
                </c:pt>
                <c:pt idx="11531">
                  <c:v>2.9704337798223217</c:v>
                </c:pt>
                <c:pt idx="11532">
                  <c:v>2.9701016806046545</c:v>
                </c:pt>
                <c:pt idx="11533">
                  <c:v>2.9697696370777025</c:v>
                </c:pt>
                <c:pt idx="11534">
                  <c:v>2.9694376492290182</c:v>
                </c:pt>
                <c:pt idx="11535">
                  <c:v>2.9691057170461503</c:v>
                </c:pt>
                <c:pt idx="11536">
                  <c:v>2.9687738405166582</c:v>
                </c:pt>
                <c:pt idx="11537">
                  <c:v>2.9684420196280996</c:v>
                </c:pt>
                <c:pt idx="11538">
                  <c:v>2.9681102543680358</c:v>
                </c:pt>
                <c:pt idx="11539">
                  <c:v>2.9677785447240348</c:v>
                </c:pt>
                <c:pt idx="11540">
                  <c:v>2.9674468906836657</c:v>
                </c:pt>
                <c:pt idx="11541">
                  <c:v>2.9671152922345021</c:v>
                </c:pt>
                <c:pt idx="11542">
                  <c:v>2.9667837493641187</c:v>
                </c:pt>
                <c:pt idx="11543">
                  <c:v>2.9664522620600966</c:v>
                </c:pt>
                <c:pt idx="11544">
                  <c:v>2.9661208303100213</c:v>
                </c:pt>
                <c:pt idx="11545">
                  <c:v>2.9657894541014764</c:v>
                </c:pt>
                <c:pt idx="11546">
                  <c:v>2.9654581334220551</c:v>
                </c:pt>
                <c:pt idx="11547">
                  <c:v>2.9651268682593486</c:v>
                </c:pt>
                <c:pt idx="11548">
                  <c:v>2.9647956586009583</c:v>
                </c:pt>
                <c:pt idx="11549">
                  <c:v>2.9644645044344804</c:v>
                </c:pt>
                <c:pt idx="11550">
                  <c:v>2.9641334057475217</c:v>
                </c:pt>
                <c:pt idx="11551">
                  <c:v>2.9638023625276904</c:v>
                </c:pt>
                <c:pt idx="11552">
                  <c:v>2.9634713747625971</c:v>
                </c:pt>
                <c:pt idx="11553">
                  <c:v>2.9631404424398564</c:v>
                </c:pt>
                <c:pt idx="11554">
                  <c:v>2.9628095655470852</c:v>
                </c:pt>
                <c:pt idx="11555">
                  <c:v>2.9624787440719076</c:v>
                </c:pt>
                <c:pt idx="11556">
                  <c:v>2.9621479780019473</c:v>
                </c:pt>
                <c:pt idx="11557">
                  <c:v>2.961817267324832</c:v>
                </c:pt>
                <c:pt idx="11558">
                  <c:v>2.9614866120281951</c:v>
                </c:pt>
                <c:pt idx="11559">
                  <c:v>2.9611560120996709</c:v>
                </c:pt>
                <c:pt idx="11560">
                  <c:v>2.9608254675269001</c:v>
                </c:pt>
                <c:pt idx="11561">
                  <c:v>2.9604949782975223</c:v>
                </c:pt>
                <c:pt idx="11562">
                  <c:v>2.960164544399186</c:v>
                </c:pt>
                <c:pt idx="11563">
                  <c:v>2.959834165819538</c:v>
                </c:pt>
                <c:pt idx="11564">
                  <c:v>2.9595038425462321</c:v>
                </c:pt>
                <c:pt idx="11565">
                  <c:v>2.959173574566925</c:v>
                </c:pt>
                <c:pt idx="11566">
                  <c:v>2.9588433618692744</c:v>
                </c:pt>
                <c:pt idx="11567">
                  <c:v>2.9585132044409459</c:v>
                </c:pt>
                <c:pt idx="11568">
                  <c:v>2.9581831022696039</c:v>
                </c:pt>
                <c:pt idx="11569">
                  <c:v>2.9578530553429192</c:v>
                </c:pt>
                <c:pt idx="11570">
                  <c:v>2.9575230636485634</c:v>
                </c:pt>
                <c:pt idx="11571">
                  <c:v>2.9571931271742149</c:v>
                </c:pt>
                <c:pt idx="11572">
                  <c:v>2.9568632459075559</c:v>
                </c:pt>
                <c:pt idx="11573">
                  <c:v>2.9565334198362656</c:v>
                </c:pt>
                <c:pt idx="11574">
                  <c:v>2.9562036489480334</c:v>
                </c:pt>
                <c:pt idx="11575">
                  <c:v>2.9558739332305493</c:v>
                </c:pt>
                <c:pt idx="11576">
                  <c:v>2.9555442726715087</c:v>
                </c:pt>
                <c:pt idx="11577">
                  <c:v>2.9552146672586064</c:v>
                </c:pt>
                <c:pt idx="11578">
                  <c:v>2.9548851169795438</c:v>
                </c:pt>
                <c:pt idx="11579">
                  <c:v>2.9545556218220272</c:v>
                </c:pt>
                <c:pt idx="11580">
                  <c:v>2.9542261817737625</c:v>
                </c:pt>
                <c:pt idx="11581">
                  <c:v>2.9538967968224612</c:v>
                </c:pt>
                <c:pt idx="11582">
                  <c:v>2.9535674669558367</c:v>
                </c:pt>
                <c:pt idx="11583">
                  <c:v>2.9532381921616078</c:v>
                </c:pt>
                <c:pt idx="11584">
                  <c:v>2.9529089724274979</c:v>
                </c:pt>
                <c:pt idx="11585">
                  <c:v>2.9525798077412277</c:v>
                </c:pt>
                <c:pt idx="11586">
                  <c:v>2.9522506980905283</c:v>
                </c:pt>
                <c:pt idx="11587">
                  <c:v>2.9519216434631295</c:v>
                </c:pt>
                <c:pt idx="11588">
                  <c:v>2.951592643846769</c:v>
                </c:pt>
                <c:pt idx="11589">
                  <c:v>2.9512636992291812</c:v>
                </c:pt>
                <c:pt idx="11590">
                  <c:v>2.9509348095981105</c:v>
                </c:pt>
                <c:pt idx="11591">
                  <c:v>2.9506059749413027</c:v>
                </c:pt>
                <c:pt idx="11592">
                  <c:v>2.9502771952465059</c:v>
                </c:pt>
                <c:pt idx="11593">
                  <c:v>2.9499484705014711</c:v>
                </c:pt>
                <c:pt idx="11594">
                  <c:v>2.949619800693954</c:v>
                </c:pt>
                <c:pt idx="11595">
                  <c:v>2.9492911858117155</c:v>
                </c:pt>
                <c:pt idx="11596">
                  <c:v>2.9489626258425159</c:v>
                </c:pt>
                <c:pt idx="11597">
                  <c:v>2.9486341207741211</c:v>
                </c:pt>
                <c:pt idx="11598">
                  <c:v>2.9483056705943009</c:v>
                </c:pt>
                <c:pt idx="11599">
                  <c:v>2.9479772752908269</c:v>
                </c:pt>
                <c:pt idx="11600">
                  <c:v>2.9476489348514776</c:v>
                </c:pt>
                <c:pt idx="11601">
                  <c:v>2.9473206492640291</c:v>
                </c:pt>
                <c:pt idx="11602">
                  <c:v>2.9469924185162655</c:v>
                </c:pt>
                <c:pt idx="11603">
                  <c:v>2.9466642425959728</c:v>
                </c:pt>
                <c:pt idx="11604">
                  <c:v>2.9463361214909414</c:v>
                </c:pt>
                <c:pt idx="11605">
                  <c:v>2.9460080551889631</c:v>
                </c:pt>
                <c:pt idx="11606">
                  <c:v>2.9456800436778345</c:v>
                </c:pt>
                <c:pt idx="11607">
                  <c:v>2.9453520869453564</c:v>
                </c:pt>
                <c:pt idx="11608">
                  <c:v>2.9450241849793302</c:v>
                </c:pt>
                <c:pt idx="11609">
                  <c:v>2.9446963377675641</c:v>
                </c:pt>
                <c:pt idx="11610">
                  <c:v>2.9443685452978663</c:v>
                </c:pt>
                <c:pt idx="11611">
                  <c:v>2.9440408075580509</c:v>
                </c:pt>
                <c:pt idx="11612">
                  <c:v>2.9437131245359365</c:v>
                </c:pt>
                <c:pt idx="11613">
                  <c:v>2.94338549621934</c:v>
                </c:pt>
                <c:pt idx="11614">
                  <c:v>2.9430579225960871</c:v>
                </c:pt>
                <c:pt idx="11615">
                  <c:v>2.9427304036540023</c:v>
                </c:pt>
                <c:pt idx="11616">
                  <c:v>2.9424029393809201</c:v>
                </c:pt>
                <c:pt idx="11617">
                  <c:v>2.9420755297646695</c:v>
                </c:pt>
                <c:pt idx="11618">
                  <c:v>2.9417481747930894</c:v>
                </c:pt>
                <c:pt idx="11619">
                  <c:v>2.9414208744540216</c:v>
                </c:pt>
                <c:pt idx="11620">
                  <c:v>2.9410936287353082</c:v>
                </c:pt>
                <c:pt idx="11621">
                  <c:v>2.9407664376247977</c:v>
                </c:pt>
                <c:pt idx="11622">
                  <c:v>2.9404393011103385</c:v>
                </c:pt>
                <c:pt idx="11623">
                  <c:v>2.9401122191797859</c:v>
                </c:pt>
                <c:pt idx="11624">
                  <c:v>2.9397851918209983</c:v>
                </c:pt>
                <c:pt idx="11625">
                  <c:v>2.9394582190218341</c:v>
                </c:pt>
                <c:pt idx="11626">
                  <c:v>2.9391313007701592</c:v>
                </c:pt>
                <c:pt idx="11627">
                  <c:v>2.9388044370538395</c:v>
                </c:pt>
                <c:pt idx="11628">
                  <c:v>2.9384776278607485</c:v>
                </c:pt>
                <c:pt idx="11629">
                  <c:v>2.9381508731787567</c:v>
                </c:pt>
                <c:pt idx="11630">
                  <c:v>2.9378241729957444</c:v>
                </c:pt>
                <c:pt idx="11631">
                  <c:v>2.9374975272995907</c:v>
                </c:pt>
                <c:pt idx="11632">
                  <c:v>2.9371709360781817</c:v>
                </c:pt>
                <c:pt idx="11633">
                  <c:v>2.9368443993194044</c:v>
                </c:pt>
                <c:pt idx="11634">
                  <c:v>2.9365179170111486</c:v>
                </c:pt>
                <c:pt idx="11635">
                  <c:v>2.9361914891413106</c:v>
                </c:pt>
                <c:pt idx="11636">
                  <c:v>2.9358651156977871</c:v>
                </c:pt>
                <c:pt idx="11637">
                  <c:v>2.9355387966684794</c:v>
                </c:pt>
                <c:pt idx="11638">
                  <c:v>2.9352125320412914</c:v>
                </c:pt>
                <c:pt idx="11639">
                  <c:v>2.9348863218041319</c:v>
                </c:pt>
                <c:pt idx="11640">
                  <c:v>2.9345601659449119</c:v>
                </c:pt>
                <c:pt idx="11641">
                  <c:v>2.934234064451545</c:v>
                </c:pt>
                <c:pt idx="11642">
                  <c:v>2.9339080173119507</c:v>
                </c:pt>
                <c:pt idx="11643">
                  <c:v>2.933582024514048</c:v>
                </c:pt>
                <c:pt idx="11644">
                  <c:v>2.9332560860457653</c:v>
                </c:pt>
                <c:pt idx="11645">
                  <c:v>2.9329302018950267</c:v>
                </c:pt>
                <c:pt idx="11646">
                  <c:v>2.9326043720497648</c:v>
                </c:pt>
                <c:pt idx="11647">
                  <c:v>2.9322785964979157</c:v>
                </c:pt>
                <c:pt idx="11648">
                  <c:v>2.9319528752274158</c:v>
                </c:pt>
                <c:pt idx="11649">
                  <c:v>2.9316272082262076</c:v>
                </c:pt>
                <c:pt idx="11650">
                  <c:v>2.9313015954822337</c:v>
                </c:pt>
                <c:pt idx="11651">
                  <c:v>2.930976036983445</c:v>
                </c:pt>
                <c:pt idx="11652">
                  <c:v>2.9306505327177912</c:v>
                </c:pt>
                <c:pt idx="11653">
                  <c:v>2.9303250826732272</c:v>
                </c:pt>
                <c:pt idx="11654">
                  <c:v>2.9299996868377121</c:v>
                </c:pt>
                <c:pt idx="11655">
                  <c:v>2.9296743451992064</c:v>
                </c:pt>
                <c:pt idx="11656">
                  <c:v>2.9293490577456756</c:v>
                </c:pt>
                <c:pt idx="11657">
                  <c:v>2.9290238244650859</c:v>
                </c:pt>
                <c:pt idx="11658">
                  <c:v>2.928698645345412</c:v>
                </c:pt>
                <c:pt idx="11659">
                  <c:v>2.9283735203746266</c:v>
                </c:pt>
                <c:pt idx="11660">
                  <c:v>2.9280484495407073</c:v>
                </c:pt>
                <c:pt idx="11661">
                  <c:v>2.9277234328316379</c:v>
                </c:pt>
                <c:pt idx="11662">
                  <c:v>2.9273984702354001</c:v>
                </c:pt>
                <c:pt idx="11663">
                  <c:v>2.9270735617399857</c:v>
                </c:pt>
                <c:pt idx="11664">
                  <c:v>2.9267487073333842</c:v>
                </c:pt>
                <c:pt idx="11665">
                  <c:v>2.9264239070035902</c:v>
                </c:pt>
                <c:pt idx="11666">
                  <c:v>2.9260991607386013</c:v>
                </c:pt>
                <c:pt idx="11667">
                  <c:v>2.9257744685264213</c:v>
                </c:pt>
                <c:pt idx="11668">
                  <c:v>2.9254498303550536</c:v>
                </c:pt>
                <c:pt idx="11669">
                  <c:v>2.925125246212505</c:v>
                </c:pt>
                <c:pt idx="11670">
                  <c:v>2.9248007160867897</c:v>
                </c:pt>
                <c:pt idx="11671">
                  <c:v>2.9244762399659208</c:v>
                </c:pt>
                <c:pt idx="11672">
                  <c:v>2.9241518178379167</c:v>
                </c:pt>
                <c:pt idx="11673">
                  <c:v>2.9238274496907986</c:v>
                </c:pt>
                <c:pt idx="11674">
                  <c:v>2.9235031355125907</c:v>
                </c:pt>
                <c:pt idx="11675">
                  <c:v>2.9231788752913244</c:v>
                </c:pt>
                <c:pt idx="11676">
                  <c:v>2.9228546690150266</c:v>
                </c:pt>
                <c:pt idx="11677">
                  <c:v>2.9225305166717348</c:v>
                </c:pt>
                <c:pt idx="11678">
                  <c:v>2.9222064182494858</c:v>
                </c:pt>
                <c:pt idx="11679">
                  <c:v>2.9218823737363229</c:v>
                </c:pt>
                <c:pt idx="11680">
                  <c:v>2.9215583831202876</c:v>
                </c:pt>
                <c:pt idx="11681">
                  <c:v>2.9212344463894291</c:v>
                </c:pt>
                <c:pt idx="11682">
                  <c:v>2.9209105635318009</c:v>
                </c:pt>
                <c:pt idx="11683">
                  <c:v>2.9205867345354553</c:v>
                </c:pt>
                <c:pt idx="11684">
                  <c:v>2.9202629593884515</c:v>
                </c:pt>
                <c:pt idx="11685">
                  <c:v>2.9199392380788485</c:v>
                </c:pt>
                <c:pt idx="11686">
                  <c:v>2.9196155705947135</c:v>
                </c:pt>
                <c:pt idx="11687">
                  <c:v>2.9192919569241131</c:v>
                </c:pt>
                <c:pt idx="11688">
                  <c:v>2.9189683970551177</c:v>
                </c:pt>
                <c:pt idx="11689">
                  <c:v>2.9186448909758043</c:v>
                </c:pt>
                <c:pt idx="11690">
                  <c:v>2.9183214386742469</c:v>
                </c:pt>
                <c:pt idx="11691">
                  <c:v>2.9179980401385306</c:v>
                </c:pt>
                <c:pt idx="11692">
                  <c:v>2.9176746953567361</c:v>
                </c:pt>
                <c:pt idx="11693">
                  <c:v>2.9173514043169542</c:v>
                </c:pt>
                <c:pt idx="11694">
                  <c:v>2.9170281670072735</c:v>
                </c:pt>
                <c:pt idx="11695">
                  <c:v>2.916704983415789</c:v>
                </c:pt>
                <c:pt idx="11696">
                  <c:v>2.916381853530599</c:v>
                </c:pt>
                <c:pt idx="11697">
                  <c:v>2.9160587773398037</c:v>
                </c:pt>
                <c:pt idx="11698">
                  <c:v>2.9157357548315073</c:v>
                </c:pt>
                <c:pt idx="11699">
                  <c:v>2.9154127859938179</c:v>
                </c:pt>
                <c:pt idx="11700">
                  <c:v>2.9150898708148452</c:v>
                </c:pt>
                <c:pt idx="11701">
                  <c:v>2.9147670092827025</c:v>
                </c:pt>
                <c:pt idx="11702">
                  <c:v>2.9144442013855087</c:v>
                </c:pt>
                <c:pt idx="11703">
                  <c:v>2.9141214471113863</c:v>
                </c:pt>
                <c:pt idx="11704">
                  <c:v>2.9137987464484545</c:v>
                </c:pt>
                <c:pt idx="11705">
                  <c:v>2.9134760993848436</c:v>
                </c:pt>
                <c:pt idx="11706">
                  <c:v>2.9131535059086824</c:v>
                </c:pt>
                <c:pt idx="11707">
                  <c:v>2.9128309660081078</c:v>
                </c:pt>
                <c:pt idx="11708">
                  <c:v>2.9125084796712528</c:v>
                </c:pt>
                <c:pt idx="11709">
                  <c:v>2.9121860468862595</c:v>
                </c:pt>
                <c:pt idx="11710">
                  <c:v>2.9118636676412724</c:v>
                </c:pt>
                <c:pt idx="11711">
                  <c:v>2.9115413419244378</c:v>
                </c:pt>
                <c:pt idx="11712">
                  <c:v>2.9112190697239053</c:v>
                </c:pt>
                <c:pt idx="11713">
                  <c:v>2.9108968510278279</c:v>
                </c:pt>
                <c:pt idx="11714">
                  <c:v>2.9105746858243644</c:v>
                </c:pt>
                <c:pt idx="11715">
                  <c:v>2.9102525741016732</c:v>
                </c:pt>
                <c:pt idx="11716">
                  <c:v>2.9099305158479174</c:v>
                </c:pt>
                <c:pt idx="11717">
                  <c:v>2.9096085110512644</c:v>
                </c:pt>
                <c:pt idx="11718">
                  <c:v>2.9092865596998831</c:v>
                </c:pt>
                <c:pt idx="11719">
                  <c:v>2.9089646617819489</c:v>
                </c:pt>
                <c:pt idx="11720">
                  <c:v>2.9086428172856347</c:v>
                </c:pt>
                <c:pt idx="11721">
                  <c:v>2.9083210261991224</c:v>
                </c:pt>
                <c:pt idx="11722">
                  <c:v>2.9079992885105939</c:v>
                </c:pt>
                <c:pt idx="11723">
                  <c:v>2.9076776042082368</c:v>
                </c:pt>
                <c:pt idx="11724">
                  <c:v>2.9073559732802394</c:v>
                </c:pt>
                <c:pt idx="11725">
                  <c:v>2.9070343957147937</c:v>
                </c:pt>
                <c:pt idx="11726">
                  <c:v>2.9067128715000976</c:v>
                </c:pt>
                <c:pt idx="11727">
                  <c:v>2.9063914006243494</c:v>
                </c:pt>
                <c:pt idx="11728">
                  <c:v>2.9060699830757519</c:v>
                </c:pt>
                <c:pt idx="11729">
                  <c:v>2.9057486188425092</c:v>
                </c:pt>
                <c:pt idx="11730">
                  <c:v>2.9054273079128321</c:v>
                </c:pt>
                <c:pt idx="11731">
                  <c:v>2.905106050274934</c:v>
                </c:pt>
                <c:pt idx="11732">
                  <c:v>2.9047848459170265</c:v>
                </c:pt>
                <c:pt idx="11733">
                  <c:v>2.9044636948273324</c:v>
                </c:pt>
                <c:pt idx="11734">
                  <c:v>2.9041425969940708</c:v>
                </c:pt>
                <c:pt idx="11735">
                  <c:v>2.9038215524054705</c:v>
                </c:pt>
                <c:pt idx="11736">
                  <c:v>2.9035005610497553</c:v>
                </c:pt>
                <c:pt idx="11737">
                  <c:v>2.9031796229151601</c:v>
                </c:pt>
                <c:pt idx="11738">
                  <c:v>2.9028587379899209</c:v>
                </c:pt>
                <c:pt idx="11739">
                  <c:v>2.9025379062622738</c:v>
                </c:pt>
                <c:pt idx="11740">
                  <c:v>2.9022171277204611</c:v>
                </c:pt>
                <c:pt idx="11741">
                  <c:v>2.9018964023527274</c:v>
                </c:pt>
                <c:pt idx="11742">
                  <c:v>2.9015757301473215</c:v>
                </c:pt>
                <c:pt idx="11743">
                  <c:v>2.9012551110924947</c:v>
                </c:pt>
                <c:pt idx="11744">
                  <c:v>2.9009345451764998</c:v>
                </c:pt>
                <c:pt idx="11745">
                  <c:v>2.9006140323875971</c:v>
                </c:pt>
                <c:pt idx="11746">
                  <c:v>2.9002935727140451</c:v>
                </c:pt>
                <c:pt idx="11747">
                  <c:v>2.8999731661441119</c:v>
                </c:pt>
                <c:pt idx="11748">
                  <c:v>2.8996528126660603</c:v>
                </c:pt>
                <c:pt idx="11749">
                  <c:v>2.8993325122681646</c:v>
                </c:pt>
                <c:pt idx="11750">
                  <c:v>2.8990122649386967</c:v>
                </c:pt>
                <c:pt idx="11751">
                  <c:v>2.8986920706659349</c:v>
                </c:pt>
                <c:pt idx="11752">
                  <c:v>2.8983719294381602</c:v>
                </c:pt>
                <c:pt idx="11753">
                  <c:v>2.8980518412436536</c:v>
                </c:pt>
                <c:pt idx="11754">
                  <c:v>2.897731806070706</c:v>
                </c:pt>
                <c:pt idx="11755">
                  <c:v>2.8974118239076052</c:v>
                </c:pt>
                <c:pt idx="11756">
                  <c:v>2.8970918947426449</c:v>
                </c:pt>
                <c:pt idx="11757">
                  <c:v>2.8967720185641217</c:v>
                </c:pt>
                <c:pt idx="11758">
                  <c:v>2.896452195360335</c:v>
                </c:pt>
                <c:pt idx="11759">
                  <c:v>2.8961324251195903</c:v>
                </c:pt>
                <c:pt idx="11760">
                  <c:v>2.8958127078301912</c:v>
                </c:pt>
                <c:pt idx="11761">
                  <c:v>2.8954930434804491</c:v>
                </c:pt>
                <c:pt idx="11762">
                  <c:v>2.8951734320586739</c:v>
                </c:pt>
                <c:pt idx="11763">
                  <c:v>2.8948538735531861</c:v>
                </c:pt>
                <c:pt idx="11764">
                  <c:v>2.8945343679523008</c:v>
                </c:pt>
                <c:pt idx="11765">
                  <c:v>2.8942149152443424</c:v>
                </c:pt>
                <c:pt idx="11766">
                  <c:v>2.8938955154176371</c:v>
                </c:pt>
                <c:pt idx="11767">
                  <c:v>2.893576168460513</c:v>
                </c:pt>
                <c:pt idx="11768">
                  <c:v>2.8932568743613025</c:v>
                </c:pt>
                <c:pt idx="11769">
                  <c:v>2.8929376331083394</c:v>
                </c:pt>
                <c:pt idx="11770">
                  <c:v>2.8926184446899641</c:v>
                </c:pt>
                <c:pt idx="11771">
                  <c:v>2.8922993090945193</c:v>
                </c:pt>
                <c:pt idx="11772">
                  <c:v>2.8919802263103462</c:v>
                </c:pt>
                <c:pt idx="11773">
                  <c:v>2.8916611963257965</c:v>
                </c:pt>
                <c:pt idx="11774">
                  <c:v>2.89134221912922</c:v>
                </c:pt>
                <c:pt idx="11775">
                  <c:v>2.8910232947089733</c:v>
                </c:pt>
                <c:pt idx="11776">
                  <c:v>2.8907044230534114</c:v>
                </c:pt>
                <c:pt idx="11777">
                  <c:v>2.8903856041508975</c:v>
                </c:pt>
                <c:pt idx="11778">
                  <c:v>2.8900668379897945</c:v>
                </c:pt>
                <c:pt idx="11779">
                  <c:v>2.8897481245584711</c:v>
                </c:pt>
                <c:pt idx="11780">
                  <c:v>2.8894294638452966</c:v>
                </c:pt>
                <c:pt idx="11781">
                  <c:v>2.8891108558386449</c:v>
                </c:pt>
                <c:pt idx="11782">
                  <c:v>2.888792300526895</c:v>
                </c:pt>
                <c:pt idx="11783">
                  <c:v>2.8884737978984258</c:v>
                </c:pt>
                <c:pt idx="11784">
                  <c:v>2.8881553479416211</c:v>
                </c:pt>
                <c:pt idx="11785">
                  <c:v>2.8878369506448665</c:v>
                </c:pt>
                <c:pt idx="11786">
                  <c:v>2.887518605996553</c:v>
                </c:pt>
                <c:pt idx="11787">
                  <c:v>2.8872003139850744</c:v>
                </c:pt>
                <c:pt idx="11788">
                  <c:v>2.8868820745988257</c:v>
                </c:pt>
                <c:pt idx="11789">
                  <c:v>2.886563887826207</c:v>
                </c:pt>
                <c:pt idx="11790">
                  <c:v>2.8862457536556199</c:v>
                </c:pt>
                <c:pt idx="11791">
                  <c:v>2.8859276720754732</c:v>
                </c:pt>
                <c:pt idx="11792">
                  <c:v>2.8856096430741718</c:v>
                </c:pt>
                <c:pt idx="11793">
                  <c:v>2.8852916666401303</c:v>
                </c:pt>
                <c:pt idx="11794">
                  <c:v>2.8849737427617654</c:v>
                </c:pt>
                <c:pt idx="11795">
                  <c:v>2.8846558714274937</c:v>
                </c:pt>
                <c:pt idx="11796">
                  <c:v>2.8843380526257385</c:v>
                </c:pt>
                <c:pt idx="11797">
                  <c:v>2.8840202863449225</c:v>
                </c:pt>
                <c:pt idx="11798">
                  <c:v>2.8837025725734757</c:v>
                </c:pt>
                <c:pt idx="11799">
                  <c:v>2.8833849112998298</c:v>
                </c:pt>
                <c:pt idx="11800">
                  <c:v>2.8830673025124183</c:v>
                </c:pt>
                <c:pt idx="11801">
                  <c:v>2.8827497461996798</c:v>
                </c:pt>
                <c:pt idx="11802">
                  <c:v>2.8824322423500557</c:v>
                </c:pt>
                <c:pt idx="11803">
                  <c:v>2.8821147909519884</c:v>
                </c:pt>
                <c:pt idx="11804">
                  <c:v>2.8817973919939268</c:v>
                </c:pt>
                <c:pt idx="11805">
                  <c:v>2.8814800454643206</c:v>
                </c:pt>
                <c:pt idx="11806">
                  <c:v>2.8811627513516234</c:v>
                </c:pt>
                <c:pt idx="11807">
                  <c:v>2.8808455096442929</c:v>
                </c:pt>
                <c:pt idx="11808">
                  <c:v>2.8805283203307885</c:v>
                </c:pt>
                <c:pt idx="11809">
                  <c:v>2.8802111833995729</c:v>
                </c:pt>
                <c:pt idx="11810">
                  <c:v>2.8798940988391144</c:v>
                </c:pt>
                <c:pt idx="11811">
                  <c:v>2.8795770666378804</c:v>
                </c:pt>
                <c:pt idx="11812">
                  <c:v>2.879260086784345</c:v>
                </c:pt>
                <c:pt idx="11813">
                  <c:v>2.8789431592669827</c:v>
                </c:pt>
                <c:pt idx="11814">
                  <c:v>2.8786262840742745</c:v>
                </c:pt>
                <c:pt idx="11815">
                  <c:v>2.8783094611947018</c:v>
                </c:pt>
                <c:pt idx="11816">
                  <c:v>2.877992690616749</c:v>
                </c:pt>
                <c:pt idx="11817">
                  <c:v>2.8776759723289058</c:v>
                </c:pt>
                <c:pt idx="11818">
                  <c:v>2.8773593063196645</c:v>
                </c:pt>
                <c:pt idx="11819">
                  <c:v>2.8770426925775197</c:v>
                </c:pt>
                <c:pt idx="11820">
                  <c:v>2.8767261310909671</c:v>
                </c:pt>
                <c:pt idx="11821">
                  <c:v>2.8764096218485102</c:v>
                </c:pt>
                <c:pt idx="11822">
                  <c:v>2.8760931648386547</c:v>
                </c:pt>
                <c:pt idx="11823">
                  <c:v>2.8757767600499049</c:v>
                </c:pt>
                <c:pt idx="11824">
                  <c:v>2.8754604074707744</c:v>
                </c:pt>
                <c:pt idx="11825">
                  <c:v>2.8751441070897754</c:v>
                </c:pt>
                <c:pt idx="11826">
                  <c:v>2.8748278588954252</c:v>
                </c:pt>
                <c:pt idx="11827">
                  <c:v>2.8745116628762455</c:v>
                </c:pt>
                <c:pt idx="11828">
                  <c:v>2.8741955190207564</c:v>
                </c:pt>
                <c:pt idx="11829">
                  <c:v>2.8738794273174881</c:v>
                </c:pt>
                <c:pt idx="11830">
                  <c:v>2.8735633877549684</c:v>
                </c:pt>
                <c:pt idx="11831">
                  <c:v>2.8732474003217305</c:v>
                </c:pt>
                <c:pt idx="11832">
                  <c:v>2.8729314650063094</c:v>
                </c:pt>
                <c:pt idx="11833">
                  <c:v>2.8726155817972456</c:v>
                </c:pt>
                <c:pt idx="11834">
                  <c:v>2.872299750683081</c:v>
                </c:pt>
                <c:pt idx="11835">
                  <c:v>2.8719839716523601</c:v>
                </c:pt>
                <c:pt idx="11836">
                  <c:v>2.871668244693633</c:v>
                </c:pt>
                <c:pt idx="11837">
                  <c:v>2.8713525697954498</c:v>
                </c:pt>
                <c:pt idx="11838">
                  <c:v>2.8710369469463686</c:v>
                </c:pt>
                <c:pt idx="11839">
                  <c:v>2.8707213761349424</c:v>
                </c:pt>
                <c:pt idx="11840">
                  <c:v>2.8704058573497364</c:v>
                </c:pt>
                <c:pt idx="11841">
                  <c:v>2.8700903905793131</c:v>
                </c:pt>
                <c:pt idx="11842">
                  <c:v>2.8697749758122408</c:v>
                </c:pt>
                <c:pt idx="11843">
                  <c:v>2.8694596130370891</c:v>
                </c:pt>
                <c:pt idx="11844">
                  <c:v>2.8691443022424323</c:v>
                </c:pt>
                <c:pt idx="11845">
                  <c:v>2.8688290434168482</c:v>
                </c:pt>
                <c:pt idx="11846">
                  <c:v>2.8685138365489151</c:v>
                </c:pt>
                <c:pt idx="11847">
                  <c:v>2.8681986816272178</c:v>
                </c:pt>
                <c:pt idx="11848">
                  <c:v>2.8678835786403405</c:v>
                </c:pt>
                <c:pt idx="11849">
                  <c:v>2.8675685275768741</c:v>
                </c:pt>
                <c:pt idx="11850">
                  <c:v>2.8672535284254121</c:v>
                </c:pt>
                <c:pt idx="11851">
                  <c:v>2.8669385811745469</c:v>
                </c:pt>
                <c:pt idx="11852">
                  <c:v>2.8666236858128804</c:v>
                </c:pt>
                <c:pt idx="11853">
                  <c:v>2.8663088423290137</c:v>
                </c:pt>
                <c:pt idx="11854">
                  <c:v>2.865994050711552</c:v>
                </c:pt>
                <c:pt idx="11855">
                  <c:v>2.8656793109491026</c:v>
                </c:pt>
                <c:pt idx="11856">
                  <c:v>2.8653646230302763</c:v>
                </c:pt>
                <c:pt idx="11857">
                  <c:v>2.8650499869436894</c:v>
                </c:pt>
                <c:pt idx="11858">
                  <c:v>2.8647354026779599</c:v>
                </c:pt>
                <c:pt idx="11859">
                  <c:v>2.8644208702217062</c:v>
                </c:pt>
                <c:pt idx="11860">
                  <c:v>2.8641063895635526</c:v>
                </c:pt>
                <c:pt idx="11861">
                  <c:v>2.863791960692128</c:v>
                </c:pt>
                <c:pt idx="11862">
                  <c:v>2.8634775835960613</c:v>
                </c:pt>
                <c:pt idx="11863">
                  <c:v>2.8631632582639837</c:v>
                </c:pt>
                <c:pt idx="11864">
                  <c:v>2.8628489846845344</c:v>
                </c:pt>
                <c:pt idx="11865">
                  <c:v>2.8625347628463516</c:v>
                </c:pt>
                <c:pt idx="11866">
                  <c:v>2.8622205927380793</c:v>
                </c:pt>
                <c:pt idx="11867">
                  <c:v>2.86190647434836</c:v>
                </c:pt>
                <c:pt idx="11868">
                  <c:v>2.8615924076658454</c:v>
                </c:pt>
                <c:pt idx="11869">
                  <c:v>2.8612783926791852</c:v>
                </c:pt>
                <c:pt idx="11870">
                  <c:v>2.8609644293770367</c:v>
                </c:pt>
                <c:pt idx="11871">
                  <c:v>2.8606505177480566</c:v>
                </c:pt>
                <c:pt idx="11872">
                  <c:v>2.8603366577809055</c:v>
                </c:pt>
                <c:pt idx="11873">
                  <c:v>2.8600228494642499</c:v>
                </c:pt>
                <c:pt idx="11874">
                  <c:v>2.8597090927867552</c:v>
                </c:pt>
                <c:pt idx="11875">
                  <c:v>2.8593953877370928</c:v>
                </c:pt>
                <c:pt idx="11876">
                  <c:v>2.8590817343039352</c:v>
                </c:pt>
                <c:pt idx="11877">
                  <c:v>2.8587681324759608</c:v>
                </c:pt>
                <c:pt idx="11878">
                  <c:v>2.8584545822418503</c:v>
                </c:pt>
                <c:pt idx="11879">
                  <c:v>2.8581410835902834</c:v>
                </c:pt>
                <c:pt idx="11880">
                  <c:v>2.8578276365099491</c:v>
                </c:pt>
                <c:pt idx="11881">
                  <c:v>2.8575142409895347</c:v>
                </c:pt>
                <c:pt idx="11882">
                  <c:v>2.8572008970177349</c:v>
                </c:pt>
                <c:pt idx="11883">
                  <c:v>2.8568876045832416</c:v>
                </c:pt>
                <c:pt idx="11884">
                  <c:v>2.8565743636747554</c:v>
                </c:pt>
                <c:pt idx="11885">
                  <c:v>2.8562611742809776</c:v>
                </c:pt>
                <c:pt idx="11886">
                  <c:v>2.8559480363906138</c:v>
                </c:pt>
                <c:pt idx="11887">
                  <c:v>2.8556349499923703</c:v>
                </c:pt>
                <c:pt idx="11888">
                  <c:v>2.855321915074958</c:v>
                </c:pt>
                <c:pt idx="11889">
                  <c:v>2.8550089316270917</c:v>
                </c:pt>
                <c:pt idx="11890">
                  <c:v>2.8546959996374883</c:v>
                </c:pt>
                <c:pt idx="11891">
                  <c:v>2.8543831190948667</c:v>
                </c:pt>
                <c:pt idx="11892">
                  <c:v>2.854070289987952</c:v>
                </c:pt>
                <c:pt idx="11893">
                  <c:v>2.8537575123054695</c:v>
                </c:pt>
                <c:pt idx="11894">
                  <c:v>2.8534447860361496</c:v>
                </c:pt>
                <c:pt idx="11895">
                  <c:v>2.8531321111687222</c:v>
                </c:pt>
                <c:pt idx="11896">
                  <c:v>2.8528194876919266</c:v>
                </c:pt>
                <c:pt idx="11897">
                  <c:v>2.8525069155944975</c:v>
                </c:pt>
                <c:pt idx="11898">
                  <c:v>2.85219439486518</c:v>
                </c:pt>
                <c:pt idx="11899">
                  <c:v>2.8518819254927172</c:v>
                </c:pt>
                <c:pt idx="11900">
                  <c:v>2.8515695074658574</c:v>
                </c:pt>
                <c:pt idx="11901">
                  <c:v>2.8512571407733516</c:v>
                </c:pt>
                <c:pt idx="11902">
                  <c:v>2.8509448254039547</c:v>
                </c:pt>
                <c:pt idx="11903">
                  <c:v>2.8506325613464227</c:v>
                </c:pt>
                <c:pt idx="11904">
                  <c:v>2.8503203485895146</c:v>
                </c:pt>
                <c:pt idx="11905">
                  <c:v>2.850008187121996</c:v>
                </c:pt>
                <c:pt idx="11906">
                  <c:v>2.8496960769326343</c:v>
                </c:pt>
                <c:pt idx="11907">
                  <c:v>2.8493840180101948</c:v>
                </c:pt>
                <c:pt idx="11908">
                  <c:v>2.8490720103434546</c:v>
                </c:pt>
                <c:pt idx="11909">
                  <c:v>2.8487600539211857</c:v>
                </c:pt>
                <c:pt idx="11910">
                  <c:v>2.8484481487321696</c:v>
                </c:pt>
                <c:pt idx="11911">
                  <c:v>2.8481362947651854</c:v>
                </c:pt>
                <c:pt idx="11912">
                  <c:v>2.847824492009019</c:v>
                </c:pt>
                <c:pt idx="11913">
                  <c:v>2.8475127404524594</c:v>
                </c:pt>
                <c:pt idx="11914">
                  <c:v>2.8472010400842973</c:v>
                </c:pt>
                <c:pt idx="11915">
                  <c:v>2.8468893908933262</c:v>
                </c:pt>
                <c:pt idx="11916">
                  <c:v>2.8465777928683416</c:v>
                </c:pt>
                <c:pt idx="11917">
                  <c:v>2.8462662459981467</c:v>
                </c:pt>
                <c:pt idx="11918">
                  <c:v>2.8459547502715425</c:v>
                </c:pt>
                <c:pt idx="11919">
                  <c:v>2.8456433056773358</c:v>
                </c:pt>
                <c:pt idx="11920">
                  <c:v>2.8453319122043363</c:v>
                </c:pt>
                <c:pt idx="11921">
                  <c:v>2.8450205698413562</c:v>
                </c:pt>
                <c:pt idx="11922">
                  <c:v>2.8447092785772123</c:v>
                </c:pt>
                <c:pt idx="11923">
                  <c:v>2.8443980384007213</c:v>
                </c:pt>
                <c:pt idx="11924">
                  <c:v>2.8440868493007048</c:v>
                </c:pt>
                <c:pt idx="11925">
                  <c:v>2.8437757112659878</c:v>
                </c:pt>
                <c:pt idx="11926">
                  <c:v>2.8434646242853994</c:v>
                </c:pt>
                <c:pt idx="11927">
                  <c:v>2.8431535883477688</c:v>
                </c:pt>
                <c:pt idx="11928">
                  <c:v>2.8428426034419294</c:v>
                </c:pt>
                <c:pt idx="11929">
                  <c:v>2.84253166955672</c:v>
                </c:pt>
                <c:pt idx="11930">
                  <c:v>2.8422207866809792</c:v>
                </c:pt>
                <c:pt idx="11931">
                  <c:v>2.8419099548035507</c:v>
                </c:pt>
                <c:pt idx="11932">
                  <c:v>2.8415991739132784</c:v>
                </c:pt>
                <c:pt idx="11933">
                  <c:v>2.8412884439990136</c:v>
                </c:pt>
                <c:pt idx="11934">
                  <c:v>2.8409777650496086</c:v>
                </c:pt>
                <c:pt idx="11935">
                  <c:v>2.8406671370539169</c:v>
                </c:pt>
                <c:pt idx="11936">
                  <c:v>2.8403565600007985</c:v>
                </c:pt>
                <c:pt idx="11937">
                  <c:v>2.840046033879112</c:v>
                </c:pt>
                <c:pt idx="11938">
                  <c:v>2.839735558677726</c:v>
                </c:pt>
                <c:pt idx="11939">
                  <c:v>2.8394251343855035</c:v>
                </c:pt>
                <c:pt idx="11940">
                  <c:v>2.8391147609913165</c:v>
                </c:pt>
                <c:pt idx="11941">
                  <c:v>2.8388044384840394</c:v>
                </c:pt>
                <c:pt idx="11942">
                  <c:v>2.8384941668525481</c:v>
                </c:pt>
                <c:pt idx="11943">
                  <c:v>2.8381839460857212</c:v>
                </c:pt>
                <c:pt idx="11944">
                  <c:v>2.837873776172442</c:v>
                </c:pt>
                <c:pt idx="11945">
                  <c:v>2.8375636571015965</c:v>
                </c:pt>
                <c:pt idx="11946">
                  <c:v>2.8372535888620729</c:v>
                </c:pt>
                <c:pt idx="11947">
                  <c:v>2.8369435714427613</c:v>
                </c:pt>
                <c:pt idx="11948">
                  <c:v>2.8366336048325596</c:v>
                </c:pt>
                <c:pt idx="11949">
                  <c:v>2.8363236890203622</c:v>
                </c:pt>
                <c:pt idx="11950">
                  <c:v>2.8360138239950734</c:v>
                </c:pt>
                <c:pt idx="11951">
                  <c:v>2.8357040097455934</c:v>
                </c:pt>
                <c:pt idx="11952">
                  <c:v>2.8353942462608321</c:v>
                </c:pt>
                <c:pt idx="11953">
                  <c:v>2.835084533529697</c:v>
                </c:pt>
                <c:pt idx="11954">
                  <c:v>2.8347748715411019</c:v>
                </c:pt>
                <c:pt idx="11955">
                  <c:v>2.8344652602839631</c:v>
                </c:pt>
                <c:pt idx="11956">
                  <c:v>2.8341556997471984</c:v>
                </c:pt>
                <c:pt idx="11957">
                  <c:v>2.8338461899197309</c:v>
                </c:pt>
                <c:pt idx="11958">
                  <c:v>2.8335367307904855</c:v>
                </c:pt>
                <c:pt idx="11959">
                  <c:v>2.8332273223483897</c:v>
                </c:pt>
                <c:pt idx="11960">
                  <c:v>2.8329179645823737</c:v>
                </c:pt>
                <c:pt idx="11961">
                  <c:v>2.8326086574813738</c:v>
                </c:pt>
                <c:pt idx="11962">
                  <c:v>2.8322994010343256</c:v>
                </c:pt>
                <c:pt idx="11963">
                  <c:v>2.8319901952301683</c:v>
                </c:pt>
                <c:pt idx="11964">
                  <c:v>2.8316810400578465</c:v>
                </c:pt>
                <c:pt idx="11965">
                  <c:v>2.8313719355063065</c:v>
                </c:pt>
                <c:pt idx="11966">
                  <c:v>2.8310628815644967</c:v>
                </c:pt>
                <c:pt idx="11967">
                  <c:v>2.8307538782213686</c:v>
                </c:pt>
                <c:pt idx="11968">
                  <c:v>2.8304449254658777</c:v>
                </c:pt>
                <c:pt idx="11969">
                  <c:v>2.8301360232869839</c:v>
                </c:pt>
                <c:pt idx="11970">
                  <c:v>2.8298271716736476</c:v>
                </c:pt>
                <c:pt idx="11971">
                  <c:v>2.8295183706148315</c:v>
                </c:pt>
                <c:pt idx="11972">
                  <c:v>2.8292096200995038</c:v>
                </c:pt>
                <c:pt idx="11973">
                  <c:v>2.8289009201166353</c:v>
                </c:pt>
                <c:pt idx="11974">
                  <c:v>2.8285922706551987</c:v>
                </c:pt>
                <c:pt idx="11975">
                  <c:v>2.8282836717041691</c:v>
                </c:pt>
                <c:pt idx="11976">
                  <c:v>2.8279751232525276</c:v>
                </c:pt>
                <c:pt idx="11977">
                  <c:v>2.8276666252892566</c:v>
                </c:pt>
                <c:pt idx="11978">
                  <c:v>2.8273581778033399</c:v>
                </c:pt>
                <c:pt idx="11979">
                  <c:v>2.8270497807837653</c:v>
                </c:pt>
                <c:pt idx="11980">
                  <c:v>2.8267414342195263</c:v>
                </c:pt>
                <c:pt idx="11981">
                  <c:v>2.8264331380996155</c:v>
                </c:pt>
                <c:pt idx="11982">
                  <c:v>2.8261248924130307</c:v>
                </c:pt>
                <c:pt idx="11983">
                  <c:v>2.8258166971487721</c:v>
                </c:pt>
                <c:pt idx="11984">
                  <c:v>2.8255085522958421</c:v>
                </c:pt>
                <c:pt idx="11985">
                  <c:v>2.8252004578432506</c:v>
                </c:pt>
                <c:pt idx="11986">
                  <c:v>2.8248924137800011</c:v>
                </c:pt>
                <c:pt idx="11987">
                  <c:v>2.8245844200951105</c:v>
                </c:pt>
                <c:pt idx="11988">
                  <c:v>2.824276476777591</c:v>
                </c:pt>
                <c:pt idx="11989">
                  <c:v>2.8239685838164639</c:v>
                </c:pt>
                <c:pt idx="11990">
                  <c:v>2.8236607412007477</c:v>
                </c:pt>
                <c:pt idx="11991">
                  <c:v>2.8233529489194673</c:v>
                </c:pt>
                <c:pt idx="11992">
                  <c:v>2.8230452069616514</c:v>
                </c:pt>
                <c:pt idx="11993">
                  <c:v>2.8227375153163292</c:v>
                </c:pt>
                <c:pt idx="11994">
                  <c:v>2.8224298739725331</c:v>
                </c:pt>
                <c:pt idx="11995">
                  <c:v>2.8221222829193002</c:v>
                </c:pt>
                <c:pt idx="11996">
                  <c:v>2.8218147421456687</c:v>
                </c:pt>
                <c:pt idx="11997">
                  <c:v>2.8215072516406834</c:v>
                </c:pt>
                <c:pt idx="11998">
                  <c:v>2.8211998113933854</c:v>
                </c:pt>
                <c:pt idx="11999">
                  <c:v>2.8208924213928266</c:v>
                </c:pt>
                <c:pt idx="12000">
                  <c:v>2.8205850816280553</c:v>
                </c:pt>
                <c:pt idx="12001">
                  <c:v>2.8202777920881292</c:v>
                </c:pt>
                <c:pt idx="12002">
                  <c:v>2.8199705527621002</c:v>
                </c:pt>
                <c:pt idx="12003">
                  <c:v>2.8196633636390316</c:v>
                </c:pt>
                <c:pt idx="12004">
                  <c:v>2.8193562247079869</c:v>
                </c:pt>
                <c:pt idx="12005">
                  <c:v>2.8190491359580312</c:v>
                </c:pt>
                <c:pt idx="12006">
                  <c:v>2.8187420973782333</c:v>
                </c:pt>
                <c:pt idx="12007">
                  <c:v>2.8184351089576647</c:v>
                </c:pt>
                <c:pt idx="12008">
                  <c:v>2.818128170685402</c:v>
                </c:pt>
                <c:pt idx="12009">
                  <c:v>2.8178212825505216</c:v>
                </c:pt>
                <c:pt idx="12010">
                  <c:v>2.8175144445421041</c:v>
                </c:pt>
                <c:pt idx="12011">
                  <c:v>2.8172076566492348</c:v>
                </c:pt>
                <c:pt idx="12012">
                  <c:v>2.8169009188609997</c:v>
                </c:pt>
                <c:pt idx="12013">
                  <c:v>2.8165942311664898</c:v>
                </c:pt>
                <c:pt idx="12014">
                  <c:v>2.8162875935547955</c:v>
                </c:pt>
                <c:pt idx="12015">
                  <c:v>2.8159810060150141</c:v>
                </c:pt>
                <c:pt idx="12016">
                  <c:v>2.815674468536244</c:v>
                </c:pt>
                <c:pt idx="12017">
                  <c:v>2.8153679811075878</c:v>
                </c:pt>
                <c:pt idx="12018">
                  <c:v>2.8150615437181488</c:v>
                </c:pt>
                <c:pt idx="12019">
                  <c:v>2.8147551563570339</c:v>
                </c:pt>
                <c:pt idx="12020">
                  <c:v>2.8144488190133563</c:v>
                </c:pt>
                <c:pt idx="12021">
                  <c:v>2.8141425316762283</c:v>
                </c:pt>
                <c:pt idx="12022">
                  <c:v>2.8138362943347657</c:v>
                </c:pt>
                <c:pt idx="12023">
                  <c:v>2.8135301069780874</c:v>
                </c:pt>
                <c:pt idx="12024">
                  <c:v>2.8132239695953176</c:v>
                </c:pt>
                <c:pt idx="12025">
                  <c:v>2.812917882175582</c:v>
                </c:pt>
                <c:pt idx="12026">
                  <c:v>2.8126118447080062</c:v>
                </c:pt>
                <c:pt idx="12027">
                  <c:v>2.8123058571817241</c:v>
                </c:pt>
                <c:pt idx="12028">
                  <c:v>2.8119999195858685</c:v>
                </c:pt>
                <c:pt idx="12029">
                  <c:v>2.8116940319095778</c:v>
                </c:pt>
                <c:pt idx="12030">
                  <c:v>2.8113881941419905</c:v>
                </c:pt>
                <c:pt idx="12031">
                  <c:v>2.8110824062722499</c:v>
                </c:pt>
                <c:pt idx="12032">
                  <c:v>2.8107766682895048</c:v>
                </c:pt>
                <c:pt idx="12033">
                  <c:v>2.8104709801829011</c:v>
                </c:pt>
                <c:pt idx="12034">
                  <c:v>2.810165341941592</c:v>
                </c:pt>
                <c:pt idx="12035">
                  <c:v>2.8098597535547318</c:v>
                </c:pt>
                <c:pt idx="12036">
                  <c:v>2.8095542150114792</c:v>
                </c:pt>
                <c:pt idx="12037">
                  <c:v>2.8092487263009946</c:v>
                </c:pt>
                <c:pt idx="12038">
                  <c:v>2.8089432874124411</c:v>
                </c:pt>
                <c:pt idx="12039">
                  <c:v>2.8086378983349869</c:v>
                </c:pt>
                <c:pt idx="12040">
                  <c:v>2.8083325590577997</c:v>
                </c:pt>
                <c:pt idx="12041">
                  <c:v>2.8080272695700548</c:v>
                </c:pt>
                <c:pt idx="12042">
                  <c:v>2.8077220298609249</c:v>
                </c:pt>
                <c:pt idx="12043">
                  <c:v>2.8074168399195902</c:v>
                </c:pt>
                <c:pt idx="12044">
                  <c:v>2.8071116997352306</c:v>
                </c:pt>
                <c:pt idx="12045">
                  <c:v>2.8068066092970319</c:v>
                </c:pt>
                <c:pt idx="12046">
                  <c:v>2.8065015685941814</c:v>
                </c:pt>
                <c:pt idx="12047">
                  <c:v>2.806196577615867</c:v>
                </c:pt>
                <c:pt idx="12048">
                  <c:v>2.8058916363512854</c:v>
                </c:pt>
                <c:pt idx="12049">
                  <c:v>2.8055867447896308</c:v>
                </c:pt>
                <c:pt idx="12050">
                  <c:v>2.8052819029201026</c:v>
                </c:pt>
                <c:pt idx="12051">
                  <c:v>2.804977110731901</c:v>
                </c:pt>
                <c:pt idx="12052">
                  <c:v>2.8046723682142329</c:v>
                </c:pt>
                <c:pt idx="12053">
                  <c:v>2.8043676753563069</c:v>
                </c:pt>
                <c:pt idx="12054">
                  <c:v>2.8040630321473312</c:v>
                </c:pt>
                <c:pt idx="12055">
                  <c:v>2.8037584385765215</c:v>
                </c:pt>
                <c:pt idx="12056">
                  <c:v>2.8034538946330927</c:v>
                </c:pt>
                <c:pt idx="12057">
                  <c:v>2.8031494003062676</c:v>
                </c:pt>
                <c:pt idx="12058">
                  <c:v>2.8028449555852641</c:v>
                </c:pt>
                <c:pt idx="12059">
                  <c:v>2.8025405604593101</c:v>
                </c:pt>
                <c:pt idx="12060">
                  <c:v>2.8022362149176345</c:v>
                </c:pt>
                <c:pt idx="12061">
                  <c:v>2.8019319189494678</c:v>
                </c:pt>
                <c:pt idx="12062">
                  <c:v>2.8016276725440439</c:v>
                </c:pt>
                <c:pt idx="12063">
                  <c:v>2.8013234756905994</c:v>
                </c:pt>
                <c:pt idx="12064">
                  <c:v>2.8010193283783766</c:v>
                </c:pt>
                <c:pt idx="12065">
                  <c:v>2.8007152305966159</c:v>
                </c:pt>
                <c:pt idx="12066">
                  <c:v>2.8004111823345639</c:v>
                </c:pt>
                <c:pt idx="12067">
                  <c:v>2.8001071835814697</c:v>
                </c:pt>
                <c:pt idx="12068">
                  <c:v>2.7998032343265851</c:v>
                </c:pt>
                <c:pt idx="12069">
                  <c:v>2.7994993345591657</c:v>
                </c:pt>
                <c:pt idx="12070">
                  <c:v>2.7991954842684659</c:v>
                </c:pt>
                <c:pt idx="12071">
                  <c:v>2.7988916834437494</c:v>
                </c:pt>
                <c:pt idx="12072">
                  <c:v>2.7985879320742768</c:v>
                </c:pt>
                <c:pt idx="12073">
                  <c:v>2.7982842301493172</c:v>
                </c:pt>
                <c:pt idx="12074">
                  <c:v>2.7979805776581381</c:v>
                </c:pt>
                <c:pt idx="12075">
                  <c:v>2.797676974590011</c:v>
                </c:pt>
                <c:pt idx="12076">
                  <c:v>2.7973734209342118</c:v>
                </c:pt>
                <c:pt idx="12077">
                  <c:v>2.797069916680019</c:v>
                </c:pt>
                <c:pt idx="12078">
                  <c:v>2.7967664618167136</c:v>
                </c:pt>
                <c:pt idx="12079">
                  <c:v>2.7964630563335766</c:v>
                </c:pt>
                <c:pt idx="12080">
                  <c:v>2.7961597002198961</c:v>
                </c:pt>
                <c:pt idx="12081">
                  <c:v>2.7958563934649643</c:v>
                </c:pt>
                <c:pt idx="12082">
                  <c:v>2.7955531360580701</c:v>
                </c:pt>
                <c:pt idx="12083">
                  <c:v>2.7952499279885106</c:v>
                </c:pt>
                <c:pt idx="12084">
                  <c:v>2.7949467692455827</c:v>
                </c:pt>
                <c:pt idx="12085">
                  <c:v>2.7946436598185898</c:v>
                </c:pt>
                <c:pt idx="12086">
                  <c:v>2.7943405996968331</c:v>
                </c:pt>
                <c:pt idx="12087">
                  <c:v>2.7940375888696209</c:v>
                </c:pt>
                <c:pt idx="12088">
                  <c:v>2.793734627326264</c:v>
                </c:pt>
                <c:pt idx="12089">
                  <c:v>2.7934317150560743</c:v>
                </c:pt>
                <c:pt idx="12090">
                  <c:v>2.7931288520483672</c:v>
                </c:pt>
                <c:pt idx="12091">
                  <c:v>2.7928260382924606</c:v>
                </c:pt>
                <c:pt idx="12092">
                  <c:v>2.7925232737776775</c:v>
                </c:pt>
                <c:pt idx="12093">
                  <c:v>2.7922205584933422</c:v>
                </c:pt>
                <c:pt idx="12094">
                  <c:v>2.79191789242878</c:v>
                </c:pt>
                <c:pt idx="12095">
                  <c:v>2.791615275573323</c:v>
                </c:pt>
                <c:pt idx="12096">
                  <c:v>2.791312707916302</c:v>
                </c:pt>
                <c:pt idx="12097">
                  <c:v>2.7910101894470567</c:v>
                </c:pt>
                <c:pt idx="12098">
                  <c:v>2.7907077201549217</c:v>
                </c:pt>
                <c:pt idx="12099">
                  <c:v>2.7904053000292404</c:v>
                </c:pt>
                <c:pt idx="12100">
                  <c:v>2.7901029290593575</c:v>
                </c:pt>
                <c:pt idx="12101">
                  <c:v>2.7898006072346204</c:v>
                </c:pt>
                <c:pt idx="12102">
                  <c:v>2.7894983345443802</c:v>
                </c:pt>
                <c:pt idx="12103">
                  <c:v>2.7891961109779881</c:v>
                </c:pt>
                <c:pt idx="12104">
                  <c:v>2.788893936524802</c:v>
                </c:pt>
                <c:pt idx="12105">
                  <c:v>2.7885918111741796</c:v>
                </c:pt>
                <c:pt idx="12106">
                  <c:v>2.7882897349154843</c:v>
                </c:pt>
                <c:pt idx="12107">
                  <c:v>2.787987707738079</c:v>
                </c:pt>
                <c:pt idx="12108">
                  <c:v>2.7876857296313333</c:v>
                </c:pt>
                <c:pt idx="12109">
                  <c:v>2.7873838005846157</c:v>
                </c:pt>
                <c:pt idx="12110">
                  <c:v>2.7870819205872999</c:v>
                </c:pt>
                <c:pt idx="12111">
                  <c:v>2.7867800896287647</c:v>
                </c:pt>
                <c:pt idx="12112">
                  <c:v>2.7864783076983852</c:v>
                </c:pt>
                <c:pt idx="12113">
                  <c:v>2.7861765747855474</c:v>
                </c:pt>
                <c:pt idx="12114">
                  <c:v>2.7858748908796325</c:v>
                </c:pt>
                <c:pt idx="12115">
                  <c:v>2.7855732559700304</c:v>
                </c:pt>
                <c:pt idx="12116">
                  <c:v>2.7852716700461322</c:v>
                </c:pt>
                <c:pt idx="12117">
                  <c:v>2.7849701330973309</c:v>
                </c:pt>
                <c:pt idx="12118">
                  <c:v>2.7846686451130216</c:v>
                </c:pt>
                <c:pt idx="12119">
                  <c:v>2.7843672060826039</c:v>
                </c:pt>
                <c:pt idx="12120">
                  <c:v>2.7840658159954814</c:v>
                </c:pt>
                <c:pt idx="12121">
                  <c:v>2.7837644748410582</c:v>
                </c:pt>
                <c:pt idx="12122">
                  <c:v>2.7834631826087413</c:v>
                </c:pt>
                <c:pt idx="12123">
                  <c:v>2.7831619392879423</c:v>
                </c:pt>
                <c:pt idx="12124">
                  <c:v>2.7828607448680751</c:v>
                </c:pt>
                <c:pt idx="12125">
                  <c:v>2.7825595993385557</c:v>
                </c:pt>
                <c:pt idx="12126">
                  <c:v>2.7822585026888018</c:v>
                </c:pt>
                <c:pt idx="12127">
                  <c:v>2.7819574549082393</c:v>
                </c:pt>
                <c:pt idx="12128">
                  <c:v>2.78165645598629</c:v>
                </c:pt>
                <c:pt idx="12129">
                  <c:v>2.7813555059123827</c:v>
                </c:pt>
                <c:pt idx="12130">
                  <c:v>2.7810546046759486</c:v>
                </c:pt>
                <c:pt idx="12131">
                  <c:v>2.7807537522664196</c:v>
                </c:pt>
                <c:pt idx="12132">
                  <c:v>2.7804529486732354</c:v>
                </c:pt>
                <c:pt idx="12133">
                  <c:v>2.7801521938858325</c:v>
                </c:pt>
                <c:pt idx="12134">
                  <c:v>2.7798514878936547</c:v>
                </c:pt>
                <c:pt idx="12135">
                  <c:v>2.7795508306861452</c:v>
                </c:pt>
                <c:pt idx="12136">
                  <c:v>2.7792502222527538</c:v>
                </c:pt>
                <c:pt idx="12137">
                  <c:v>2.7789496625829297</c:v>
                </c:pt>
                <c:pt idx="12138">
                  <c:v>2.7786491516661274</c:v>
                </c:pt>
                <c:pt idx="12139">
                  <c:v>2.7783486894918035</c:v>
                </c:pt>
                <c:pt idx="12140">
                  <c:v>2.7780482760494167</c:v>
                </c:pt>
                <c:pt idx="12141">
                  <c:v>2.7777479113284294</c:v>
                </c:pt>
                <c:pt idx="12142">
                  <c:v>2.7774475953183058</c:v>
                </c:pt>
                <c:pt idx="12143">
                  <c:v>2.7771473280085148</c:v>
                </c:pt>
                <c:pt idx="12144">
                  <c:v>2.7768471093885276</c:v>
                </c:pt>
                <c:pt idx="12145">
                  <c:v>2.7765469394478153</c:v>
                </c:pt>
                <c:pt idx="12146">
                  <c:v>2.7762468181758573</c:v>
                </c:pt>
                <c:pt idx="12147">
                  <c:v>2.7759467455621296</c:v>
                </c:pt>
                <c:pt idx="12148">
                  <c:v>2.775646721596118</c:v>
                </c:pt>
                <c:pt idx="12149">
                  <c:v>2.7753467462673038</c:v>
                </c:pt>
                <c:pt idx="12150">
                  <c:v>2.7750468195651763</c:v>
                </c:pt>
                <c:pt idx="12151">
                  <c:v>2.7747469414792265</c:v>
                </c:pt>
                <c:pt idx="12152">
                  <c:v>2.7744471119989473</c:v>
                </c:pt>
                <c:pt idx="12153">
                  <c:v>2.7741473311138356</c:v>
                </c:pt>
                <c:pt idx="12154">
                  <c:v>2.7738475988133886</c:v>
                </c:pt>
                <c:pt idx="12155">
                  <c:v>2.7735479150871107</c:v>
                </c:pt>
                <c:pt idx="12156">
                  <c:v>2.7732482799245051</c:v>
                </c:pt>
                <c:pt idx="12157">
                  <c:v>2.7729486933150786</c:v>
                </c:pt>
                <c:pt idx="12158">
                  <c:v>2.7726491552483443</c:v>
                </c:pt>
                <c:pt idx="12159">
                  <c:v>2.7723496657138123</c:v>
                </c:pt>
                <c:pt idx="12160">
                  <c:v>2.7720502247010024</c:v>
                </c:pt>
                <c:pt idx="12161">
                  <c:v>2.7717508321994297</c:v>
                </c:pt>
                <c:pt idx="12162">
                  <c:v>2.7714514881986188</c:v>
                </c:pt>
                <c:pt idx="12163">
                  <c:v>2.7711521926880924</c:v>
                </c:pt>
                <c:pt idx="12164">
                  <c:v>2.7708529456573792</c:v>
                </c:pt>
                <c:pt idx="12165">
                  <c:v>2.7705537470960091</c:v>
                </c:pt>
                <c:pt idx="12166">
                  <c:v>2.7702545969935146</c:v>
                </c:pt>
                <c:pt idx="12167">
                  <c:v>2.7699554953394316</c:v>
                </c:pt>
                <c:pt idx="12168">
                  <c:v>2.7696564421233005</c:v>
                </c:pt>
                <c:pt idx="12169">
                  <c:v>2.7693574373346603</c:v>
                </c:pt>
                <c:pt idx="12170">
                  <c:v>2.7690584809630563</c:v>
                </c:pt>
                <c:pt idx="12171">
                  <c:v>2.7687595729980368</c:v>
                </c:pt>
                <c:pt idx="12172">
                  <c:v>2.7684607134291515</c:v>
                </c:pt>
                <c:pt idx="12173">
                  <c:v>2.7681619022459509</c:v>
                </c:pt>
                <c:pt idx="12174">
                  <c:v>2.7678631394379938</c:v>
                </c:pt>
                <c:pt idx="12175">
                  <c:v>2.7675644249948359</c:v>
                </c:pt>
                <c:pt idx="12176">
                  <c:v>2.7672657589060417</c:v>
                </c:pt>
                <c:pt idx="12177">
                  <c:v>2.7669671411611718</c:v>
                </c:pt>
                <c:pt idx="12178">
                  <c:v>2.7666685717497952</c:v>
                </c:pt>
                <c:pt idx="12179">
                  <c:v>2.7663700506614815</c:v>
                </c:pt>
                <c:pt idx="12180">
                  <c:v>2.7660715778858025</c:v>
                </c:pt>
                <c:pt idx="12181">
                  <c:v>2.7657731534123342</c:v>
                </c:pt>
                <c:pt idx="12182">
                  <c:v>2.7654747772306538</c:v>
                </c:pt>
                <c:pt idx="12183">
                  <c:v>2.7651764493303435</c:v>
                </c:pt>
                <c:pt idx="12184">
                  <c:v>2.764878169700987</c:v>
                </c:pt>
                <c:pt idx="12185">
                  <c:v>2.7645799383321692</c:v>
                </c:pt>
                <c:pt idx="12186">
                  <c:v>2.7642817552134811</c:v>
                </c:pt>
                <c:pt idx="12187">
                  <c:v>2.7639836203345141</c:v>
                </c:pt>
                <c:pt idx="12188">
                  <c:v>2.7636855336848654</c:v>
                </c:pt>
                <c:pt idx="12189">
                  <c:v>2.7633874952541291</c:v>
                </c:pt>
                <c:pt idx="12190">
                  <c:v>2.7630895050319086</c:v>
                </c:pt>
                <c:pt idx="12191">
                  <c:v>2.7627915630078053</c:v>
                </c:pt>
                <c:pt idx="12192">
                  <c:v>2.7624936691714277</c:v>
                </c:pt>
                <c:pt idx="12193">
                  <c:v>2.7621958235123842</c:v>
                </c:pt>
                <c:pt idx="12194">
                  <c:v>2.7618980260202846</c:v>
                </c:pt>
                <c:pt idx="12195">
                  <c:v>2.7616002766847458</c:v>
                </c:pt>
                <c:pt idx="12196">
                  <c:v>2.7613025754953848</c:v>
                </c:pt>
                <c:pt idx="12197">
                  <c:v>2.7610049224418218</c:v>
                </c:pt>
                <c:pt idx="12198">
                  <c:v>2.7607073175136776</c:v>
                </c:pt>
                <c:pt idx="12199">
                  <c:v>2.7604097607005804</c:v>
                </c:pt>
                <c:pt idx="12200">
                  <c:v>2.7601122519921604</c:v>
                </c:pt>
                <c:pt idx="12201">
                  <c:v>2.7598147913780449</c:v>
                </c:pt>
                <c:pt idx="12202">
                  <c:v>2.7595173788478706</c:v>
                </c:pt>
                <c:pt idx="12203">
                  <c:v>2.7592200143912735</c:v>
                </c:pt>
                <c:pt idx="12204">
                  <c:v>2.7589226979978951</c:v>
                </c:pt>
                <c:pt idx="12205">
                  <c:v>2.7586254296573758</c:v>
                </c:pt>
                <c:pt idx="12206">
                  <c:v>2.7583282093593615</c:v>
                </c:pt>
                <c:pt idx="12207">
                  <c:v>2.7580310370935019</c:v>
                </c:pt>
                <c:pt idx="12208">
                  <c:v>2.7577339128494462</c:v>
                </c:pt>
                <c:pt idx="12209">
                  <c:v>2.7574368366168489</c:v>
                </c:pt>
                <c:pt idx="12210">
                  <c:v>2.7571398083853653</c:v>
                </c:pt>
                <c:pt idx="12211">
                  <c:v>2.7568428281446575</c:v>
                </c:pt>
                <c:pt idx="12212">
                  <c:v>2.7565458958843854</c:v>
                </c:pt>
                <c:pt idx="12213">
                  <c:v>2.7562490115942131</c:v>
                </c:pt>
                <c:pt idx="12214">
                  <c:v>2.7559521752638103</c:v>
                </c:pt>
                <c:pt idx="12215">
                  <c:v>2.7556553868828457</c:v>
                </c:pt>
                <c:pt idx="12216">
                  <c:v>2.7553586464409947</c:v>
                </c:pt>
                <c:pt idx="12217">
                  <c:v>2.7550619539279313</c:v>
                </c:pt>
                <c:pt idx="12218">
                  <c:v>2.7547653093333349</c:v>
                </c:pt>
                <c:pt idx="12219">
                  <c:v>2.7544687126468865</c:v>
                </c:pt>
                <c:pt idx="12220">
                  <c:v>2.7541721638582719</c:v>
                </c:pt>
                <c:pt idx="12221">
                  <c:v>2.753875662957177</c:v>
                </c:pt>
                <c:pt idx="12222">
                  <c:v>2.7535792099332914</c:v>
                </c:pt>
                <c:pt idx="12223">
                  <c:v>2.7532828047763092</c:v>
                </c:pt>
                <c:pt idx="12224">
                  <c:v>2.7529864474759247</c:v>
                </c:pt>
                <c:pt idx="12225">
                  <c:v>2.752690138021836</c:v>
                </c:pt>
                <c:pt idx="12226">
                  <c:v>2.7523938764037443</c:v>
                </c:pt>
                <c:pt idx="12227">
                  <c:v>2.7520976626113529</c:v>
                </c:pt>
                <c:pt idx="12228">
                  <c:v>2.7518014966343709</c:v>
                </c:pt>
                <c:pt idx="12229">
                  <c:v>2.7515053784625039</c:v>
                </c:pt>
                <c:pt idx="12230">
                  <c:v>2.7512093080854654</c:v>
                </c:pt>
                <c:pt idx="12231">
                  <c:v>2.7509132854929703</c:v>
                </c:pt>
                <c:pt idx="12232">
                  <c:v>2.7506173106747385</c:v>
                </c:pt>
                <c:pt idx="12233">
                  <c:v>2.7503213836204856</c:v>
                </c:pt>
                <c:pt idx="12234">
                  <c:v>2.7500255043199378</c:v>
                </c:pt>
                <c:pt idx="12235">
                  <c:v>2.7497296727628209</c:v>
                </c:pt>
                <c:pt idx="12236">
                  <c:v>2.7494338889388628</c:v>
                </c:pt>
                <c:pt idx="12237">
                  <c:v>2.7491381528377956</c:v>
                </c:pt>
                <c:pt idx="12238">
                  <c:v>2.7488424644493517</c:v>
                </c:pt>
                <c:pt idx="12239">
                  <c:v>2.7485468237632711</c:v>
                </c:pt>
                <c:pt idx="12240">
                  <c:v>2.7482512307692906</c:v>
                </c:pt>
                <c:pt idx="12241">
                  <c:v>2.7479556854571539</c:v>
                </c:pt>
                <c:pt idx="12242">
                  <c:v>2.747660187816606</c:v>
                </c:pt>
                <c:pt idx="12243">
                  <c:v>2.747364737837394</c:v>
                </c:pt>
                <c:pt idx="12244">
                  <c:v>2.7470693355092721</c:v>
                </c:pt>
                <c:pt idx="12245">
                  <c:v>2.7467739808219891</c:v>
                </c:pt>
                <c:pt idx="12246">
                  <c:v>2.7464786737653033</c:v>
                </c:pt>
                <c:pt idx="12247">
                  <c:v>2.7461834143289741</c:v>
                </c:pt>
                <c:pt idx="12248">
                  <c:v>2.7458882025027629</c:v>
                </c:pt>
                <c:pt idx="12249">
                  <c:v>2.745593038276434</c:v>
                </c:pt>
                <c:pt idx="12250">
                  <c:v>2.7452979216397542</c:v>
                </c:pt>
                <c:pt idx="12251">
                  <c:v>2.7450028525824948</c:v>
                </c:pt>
                <c:pt idx="12252">
                  <c:v>2.7447078310944271</c:v>
                </c:pt>
                <c:pt idx="12253">
                  <c:v>2.7444128571653277</c:v>
                </c:pt>
                <c:pt idx="12254">
                  <c:v>2.7441179307849737</c:v>
                </c:pt>
                <c:pt idx="12255">
                  <c:v>2.7438230519431461</c:v>
                </c:pt>
                <c:pt idx="12256">
                  <c:v>2.743528220629631</c:v>
                </c:pt>
                <c:pt idx="12257">
                  <c:v>2.7432334368342106</c:v>
                </c:pt>
                <c:pt idx="12258">
                  <c:v>2.7429387005466781</c:v>
                </c:pt>
                <c:pt idx="12259">
                  <c:v>2.7426440117568234</c:v>
                </c:pt>
                <c:pt idx="12260">
                  <c:v>2.7423493704544422</c:v>
                </c:pt>
                <c:pt idx="12261">
                  <c:v>2.7420547766293306</c:v>
                </c:pt>
                <c:pt idx="12262">
                  <c:v>2.7417602302712889</c:v>
                </c:pt>
                <c:pt idx="12263">
                  <c:v>2.7414657313701221</c:v>
                </c:pt>
                <c:pt idx="12264">
                  <c:v>2.7411712799156334</c:v>
                </c:pt>
                <c:pt idx="12265">
                  <c:v>2.7408768758976327</c:v>
                </c:pt>
                <c:pt idx="12266">
                  <c:v>2.7405825193059297</c:v>
                </c:pt>
                <c:pt idx="12267">
                  <c:v>2.7402882101303399</c:v>
                </c:pt>
                <c:pt idx="12268">
                  <c:v>2.7399939483606794</c:v>
                </c:pt>
                <c:pt idx="12269">
                  <c:v>2.7396997339867655</c:v>
                </c:pt>
                <c:pt idx="12270">
                  <c:v>2.7394055669984234</c:v>
                </c:pt>
                <c:pt idx="12271">
                  <c:v>2.7391114473854761</c:v>
                </c:pt>
                <c:pt idx="12272">
                  <c:v>2.738817375137752</c:v>
                </c:pt>
                <c:pt idx="12273">
                  <c:v>2.738523350245079</c:v>
                </c:pt>
                <c:pt idx="12274">
                  <c:v>2.7382293726972939</c:v>
                </c:pt>
                <c:pt idx="12275">
                  <c:v>2.7379354424842282</c:v>
                </c:pt>
                <c:pt idx="12276">
                  <c:v>2.737641559595724</c:v>
                </c:pt>
                <c:pt idx="12277">
                  <c:v>2.7373477240216206</c:v>
                </c:pt>
                <c:pt idx="12278">
                  <c:v>2.7370539357517618</c:v>
                </c:pt>
                <c:pt idx="12279">
                  <c:v>2.7367601947759952</c:v>
                </c:pt>
                <c:pt idx="12280">
                  <c:v>2.7364665010841693</c:v>
                </c:pt>
                <c:pt idx="12281">
                  <c:v>2.7361728546661364</c:v>
                </c:pt>
                <c:pt idx="12282">
                  <c:v>2.7358792555117506</c:v>
                </c:pt>
                <c:pt idx="12283">
                  <c:v>2.7355857036108708</c:v>
                </c:pt>
                <c:pt idx="12284">
                  <c:v>2.7352921989533567</c:v>
                </c:pt>
                <c:pt idx="12285">
                  <c:v>2.7349987415290702</c:v>
                </c:pt>
                <c:pt idx="12286">
                  <c:v>2.7347053313278784</c:v>
                </c:pt>
                <c:pt idx="12287">
                  <c:v>2.7344119683396491</c:v>
                </c:pt>
                <c:pt idx="12288">
                  <c:v>2.7341186525542529</c:v>
                </c:pt>
                <c:pt idx="12289">
                  <c:v>2.7338253839615643</c:v>
                </c:pt>
                <c:pt idx="12290">
                  <c:v>2.7335321625514584</c:v>
                </c:pt>
                <c:pt idx="12291">
                  <c:v>2.7332389883138175</c:v>
                </c:pt>
                <c:pt idx="12292">
                  <c:v>2.7329458612385205</c:v>
                </c:pt>
                <c:pt idx="12293">
                  <c:v>2.7326527813154535</c:v>
                </c:pt>
                <c:pt idx="12294">
                  <c:v>2.7323597485345021</c:v>
                </c:pt>
                <c:pt idx="12295">
                  <c:v>2.7320667628855597</c:v>
                </c:pt>
                <c:pt idx="12296">
                  <c:v>2.731773824358517</c:v>
                </c:pt>
                <c:pt idx="12297">
                  <c:v>2.7314809329432692</c:v>
                </c:pt>
                <c:pt idx="12298">
                  <c:v>2.731188088629716</c:v>
                </c:pt>
                <c:pt idx="12299">
                  <c:v>2.7308952914077564</c:v>
                </c:pt>
                <c:pt idx="12300">
                  <c:v>2.7306025412672961</c:v>
                </c:pt>
                <c:pt idx="12301">
                  <c:v>2.7303098381982385</c:v>
                </c:pt>
                <c:pt idx="12302">
                  <c:v>2.7300171821904957</c:v>
                </c:pt>
                <c:pt idx="12303">
                  <c:v>2.7297245732339785</c:v>
                </c:pt>
                <c:pt idx="12304">
                  <c:v>2.7294320113185999</c:v>
                </c:pt>
                <c:pt idx="12305">
                  <c:v>2.729139496434279</c:v>
                </c:pt>
                <c:pt idx="12306">
                  <c:v>2.7288470285709345</c:v>
                </c:pt>
                <c:pt idx="12307">
                  <c:v>2.7285546077184906</c:v>
                </c:pt>
                <c:pt idx="12308">
                  <c:v>2.7282622338668694</c:v>
                </c:pt>
                <c:pt idx="12309">
                  <c:v>2.7279699070060022</c:v>
                </c:pt>
                <c:pt idx="12310">
                  <c:v>2.7276776271258161</c:v>
                </c:pt>
                <c:pt idx="12311">
                  <c:v>2.727385394216248</c:v>
                </c:pt>
                <c:pt idx="12312">
                  <c:v>2.7270932082672315</c:v>
                </c:pt>
                <c:pt idx="12313">
                  <c:v>2.7268010692687081</c:v>
                </c:pt>
                <c:pt idx="12314">
                  <c:v>2.7265089772106155</c:v>
                </c:pt>
                <c:pt idx="12315">
                  <c:v>2.7262169320829006</c:v>
                </c:pt>
                <c:pt idx="12316">
                  <c:v>2.725924933875508</c:v>
                </c:pt>
                <c:pt idx="12317">
                  <c:v>2.7256329825783889</c:v>
                </c:pt>
                <c:pt idx="12318">
                  <c:v>2.7253410781814966</c:v>
                </c:pt>
                <c:pt idx="12319">
                  <c:v>2.7250492206747841</c:v>
                </c:pt>
                <c:pt idx="12320">
                  <c:v>2.7247574100482082</c:v>
                </c:pt>
                <c:pt idx="12321">
                  <c:v>2.7244656462917303</c:v>
                </c:pt>
                <c:pt idx="12322">
                  <c:v>2.7241739293953153</c:v>
                </c:pt>
                <c:pt idx="12323">
                  <c:v>2.7238822593489256</c:v>
                </c:pt>
                <c:pt idx="12324">
                  <c:v>2.7235906361425299</c:v>
                </c:pt>
                <c:pt idx="12325">
                  <c:v>2.7232990597661009</c:v>
                </c:pt>
                <c:pt idx="12326">
                  <c:v>2.7230075302096108</c:v>
                </c:pt>
                <c:pt idx="12327">
                  <c:v>2.7227160474630399</c:v>
                </c:pt>
                <c:pt idx="12328">
                  <c:v>2.7224246115163608</c:v>
                </c:pt>
                <c:pt idx="12329">
                  <c:v>2.7221332223595578</c:v>
                </c:pt>
                <c:pt idx="12330">
                  <c:v>2.721841879982617</c:v>
                </c:pt>
                <c:pt idx="12331">
                  <c:v>2.7215505843755254</c:v>
                </c:pt>
                <c:pt idx="12332">
                  <c:v>2.7212593355282726</c:v>
                </c:pt>
                <c:pt idx="12333">
                  <c:v>2.7209681334308486</c:v>
                </c:pt>
                <c:pt idx="12334">
                  <c:v>2.7206769780732505</c:v>
                </c:pt>
                <c:pt idx="12335">
                  <c:v>2.7203858694454763</c:v>
                </c:pt>
                <c:pt idx="12336">
                  <c:v>2.7200948075375275</c:v>
                </c:pt>
                <c:pt idx="12337">
                  <c:v>2.7198037923394032</c:v>
                </c:pt>
                <c:pt idx="12338">
                  <c:v>2.7195128238411126</c:v>
                </c:pt>
                <c:pt idx="12339">
                  <c:v>2.7192219020326638</c:v>
                </c:pt>
                <c:pt idx="12340">
                  <c:v>2.718931026904067</c:v>
                </c:pt>
                <c:pt idx="12341">
                  <c:v>2.7186401984453386</c:v>
                </c:pt>
                <c:pt idx="12342">
                  <c:v>2.718349416646491</c:v>
                </c:pt>
                <c:pt idx="12343">
                  <c:v>2.7180586814975465</c:v>
                </c:pt>
                <c:pt idx="12344">
                  <c:v>2.7177679929885259</c:v>
                </c:pt>
                <c:pt idx="12345">
                  <c:v>2.7174773511094532</c:v>
                </c:pt>
                <c:pt idx="12346">
                  <c:v>2.7171867558503582</c:v>
                </c:pt>
                <c:pt idx="12347">
                  <c:v>2.7168962072012675</c:v>
                </c:pt>
                <c:pt idx="12348">
                  <c:v>2.7166057051522148</c:v>
                </c:pt>
                <c:pt idx="12349">
                  <c:v>2.7163152496932343</c:v>
                </c:pt>
                <c:pt idx="12350">
                  <c:v>2.716024840814367</c:v>
                </c:pt>
                <c:pt idx="12351">
                  <c:v>2.7157344785056514</c:v>
                </c:pt>
                <c:pt idx="12352">
                  <c:v>2.7154441627571293</c:v>
                </c:pt>
                <c:pt idx="12353">
                  <c:v>2.7151538935588482</c:v>
                </c:pt>
                <c:pt idx="12354">
                  <c:v>2.7148636709008556</c:v>
                </c:pt>
                <c:pt idx="12355">
                  <c:v>2.7145734947732065</c:v>
                </c:pt>
                <c:pt idx="12356">
                  <c:v>2.7142833651659481</c:v>
                </c:pt>
                <c:pt idx="12357">
                  <c:v>2.7139932820691413</c:v>
                </c:pt>
                <c:pt idx="12358">
                  <c:v>2.7137032454728436</c:v>
                </c:pt>
                <c:pt idx="12359">
                  <c:v>2.7134132553671182</c:v>
                </c:pt>
                <c:pt idx="12360">
                  <c:v>2.7131233117420299</c:v>
                </c:pt>
                <c:pt idx="12361">
                  <c:v>2.7128334145876432</c:v>
                </c:pt>
                <c:pt idx="12362">
                  <c:v>2.7125435638940294</c:v>
                </c:pt>
                <c:pt idx="12363">
                  <c:v>2.712253759651261</c:v>
                </c:pt>
                <c:pt idx="12364">
                  <c:v>2.7119640018494136</c:v>
                </c:pt>
                <c:pt idx="12365">
                  <c:v>2.7116742904785633</c:v>
                </c:pt>
                <c:pt idx="12366">
                  <c:v>2.7113846255287908</c:v>
                </c:pt>
                <c:pt idx="12367">
                  <c:v>2.7110950069901798</c:v>
                </c:pt>
                <c:pt idx="12368">
                  <c:v>2.7108054348528161</c:v>
                </c:pt>
                <c:pt idx="12369">
                  <c:v>2.7105159091067885</c:v>
                </c:pt>
                <c:pt idx="12370">
                  <c:v>2.7102264297421854</c:v>
                </c:pt>
                <c:pt idx="12371">
                  <c:v>2.7099369967491032</c:v>
                </c:pt>
                <c:pt idx="12372">
                  <c:v>2.7096476101176354</c:v>
                </c:pt>
                <c:pt idx="12373">
                  <c:v>2.7093582698378831</c:v>
                </c:pt>
                <c:pt idx="12374">
                  <c:v>2.7090689758999491</c:v>
                </c:pt>
                <c:pt idx="12375">
                  <c:v>2.7087797282939343</c:v>
                </c:pt>
                <c:pt idx="12376">
                  <c:v>2.7084905270099457</c:v>
                </c:pt>
                <c:pt idx="12377">
                  <c:v>2.708201372038094</c:v>
                </c:pt>
                <c:pt idx="12378">
                  <c:v>2.7079122633684927</c:v>
                </c:pt>
                <c:pt idx="12379">
                  <c:v>2.7076232009912546</c:v>
                </c:pt>
                <c:pt idx="12380">
                  <c:v>2.7073341848964962</c:v>
                </c:pt>
                <c:pt idx="12381">
                  <c:v>2.7070452150743387</c:v>
                </c:pt>
                <c:pt idx="12382">
                  <c:v>2.706756291514905</c:v>
                </c:pt>
                <c:pt idx="12383">
                  <c:v>2.7064674142083227</c:v>
                </c:pt>
                <c:pt idx="12384">
                  <c:v>2.7061785831447143</c:v>
                </c:pt>
                <c:pt idx="12385">
                  <c:v>2.7058897983142134</c:v>
                </c:pt>
                <c:pt idx="12386">
                  <c:v>2.7056010597069524</c:v>
                </c:pt>
                <c:pt idx="12387">
                  <c:v>2.7053123673130686</c:v>
                </c:pt>
                <c:pt idx="12388">
                  <c:v>2.7050237211227004</c:v>
                </c:pt>
                <c:pt idx="12389">
                  <c:v>2.7047351211259856</c:v>
                </c:pt>
                <c:pt idx="12390">
                  <c:v>2.7044465673130706</c:v>
                </c:pt>
                <c:pt idx="12391">
                  <c:v>2.7041580596741022</c:v>
                </c:pt>
                <c:pt idx="12392">
                  <c:v>2.7038695981992293</c:v>
                </c:pt>
                <c:pt idx="12393">
                  <c:v>2.7035811828786009</c:v>
                </c:pt>
                <c:pt idx="12394">
                  <c:v>2.7032928137023733</c:v>
                </c:pt>
                <c:pt idx="12395">
                  <c:v>2.7030044906607031</c:v>
                </c:pt>
                <c:pt idx="12396">
                  <c:v>2.7027162137437486</c:v>
                </c:pt>
                <c:pt idx="12397">
                  <c:v>2.7024279829416749</c:v>
                </c:pt>
                <c:pt idx="12398">
                  <c:v>2.7021397982446431</c:v>
                </c:pt>
                <c:pt idx="12399">
                  <c:v>2.7018516596428226</c:v>
                </c:pt>
                <c:pt idx="12400">
                  <c:v>2.7015635671263825</c:v>
                </c:pt>
                <c:pt idx="12401">
                  <c:v>2.7012755206854946</c:v>
                </c:pt>
                <c:pt idx="12402">
                  <c:v>2.7009875203103375</c:v>
                </c:pt>
                <c:pt idx="12403">
                  <c:v>2.7006995659910857</c:v>
                </c:pt>
                <c:pt idx="12404">
                  <c:v>2.7004116577179196</c:v>
                </c:pt>
                <c:pt idx="12405">
                  <c:v>2.7001237954810233</c:v>
                </c:pt>
                <c:pt idx="12406">
                  <c:v>2.6998359792705839</c:v>
                </c:pt>
                <c:pt idx="12407">
                  <c:v>2.6995482090767871</c:v>
                </c:pt>
                <c:pt idx="12408">
                  <c:v>2.6992604848898241</c:v>
                </c:pt>
                <c:pt idx="12409">
                  <c:v>2.698972806699889</c:v>
                </c:pt>
                <c:pt idx="12410">
                  <c:v>2.6986851744971792</c:v>
                </c:pt>
                <c:pt idx="12411">
                  <c:v>2.698397588271892</c:v>
                </c:pt>
                <c:pt idx="12412">
                  <c:v>2.6981100480142279</c:v>
                </c:pt>
                <c:pt idx="12413">
                  <c:v>2.6978225537143912</c:v>
                </c:pt>
                <c:pt idx="12414">
                  <c:v>2.6975351053625904</c:v>
                </c:pt>
                <c:pt idx="12415">
                  <c:v>2.6972477029490327</c:v>
                </c:pt>
                <c:pt idx="12416">
                  <c:v>2.6969603464639316</c:v>
                </c:pt>
                <c:pt idx="12417">
                  <c:v>2.6966730358974993</c:v>
                </c:pt>
                <c:pt idx="12418">
                  <c:v>2.6963857712399535</c:v>
                </c:pt>
                <c:pt idx="12419">
                  <c:v>2.6960985524815144</c:v>
                </c:pt>
                <c:pt idx="12420">
                  <c:v>2.6958113796124059</c:v>
                </c:pt>
                <c:pt idx="12421">
                  <c:v>2.6955242526228478</c:v>
                </c:pt>
                <c:pt idx="12422">
                  <c:v>2.695237171503071</c:v>
                </c:pt>
                <c:pt idx="12423">
                  <c:v>2.6949501362433059</c:v>
                </c:pt>
                <c:pt idx="12424">
                  <c:v>2.6946631468337836</c:v>
                </c:pt>
                <c:pt idx="12425">
                  <c:v>2.6943762032647411</c:v>
                </c:pt>
                <c:pt idx="12426">
                  <c:v>2.6940893055264135</c:v>
                </c:pt>
                <c:pt idx="12427">
                  <c:v>2.6938024536090435</c:v>
                </c:pt>
                <c:pt idx="12428">
                  <c:v>2.6935156475028719</c:v>
                </c:pt>
                <c:pt idx="12429">
                  <c:v>2.6932288871981456</c:v>
                </c:pt>
                <c:pt idx="12430">
                  <c:v>2.6929421726851146</c:v>
                </c:pt>
                <c:pt idx="12431">
                  <c:v>2.6926555039540268</c:v>
                </c:pt>
                <c:pt idx="12432">
                  <c:v>2.692368880995136</c:v>
                </c:pt>
                <c:pt idx="12433">
                  <c:v>2.6920823037986992</c:v>
                </c:pt>
                <c:pt idx="12434">
                  <c:v>2.6917957723549755</c:v>
                </c:pt>
                <c:pt idx="12435">
                  <c:v>2.6915092866542252</c:v>
                </c:pt>
                <c:pt idx="12436">
                  <c:v>2.6912228466867103</c:v>
                </c:pt>
                <c:pt idx="12437">
                  <c:v>2.6909364524426991</c:v>
                </c:pt>
                <c:pt idx="12438">
                  <c:v>2.6906501039124611</c:v>
                </c:pt>
                <c:pt idx="12439">
                  <c:v>2.6903638010862672</c:v>
                </c:pt>
                <c:pt idx="12440">
                  <c:v>2.69007754395439</c:v>
                </c:pt>
                <c:pt idx="12441">
                  <c:v>2.6897913325071077</c:v>
                </c:pt>
                <c:pt idx="12442">
                  <c:v>2.689505166734699</c:v>
                </c:pt>
                <c:pt idx="12443">
                  <c:v>2.6892190466274464</c:v>
                </c:pt>
                <c:pt idx="12444">
                  <c:v>2.6889329721756345</c:v>
                </c:pt>
                <c:pt idx="12445">
                  <c:v>2.6886469433695486</c:v>
                </c:pt>
                <c:pt idx="12446">
                  <c:v>2.6883609601994807</c:v>
                </c:pt>
                <c:pt idx="12447">
                  <c:v>2.6880750226557208</c:v>
                </c:pt>
                <c:pt idx="12448">
                  <c:v>2.6877891307285657</c:v>
                </c:pt>
                <c:pt idx="12449">
                  <c:v>2.6875032844083107</c:v>
                </c:pt>
                <c:pt idx="12450">
                  <c:v>2.6872174836852571</c:v>
                </c:pt>
                <c:pt idx="12451">
                  <c:v>2.6869317285497067</c:v>
                </c:pt>
                <c:pt idx="12452">
                  <c:v>2.6866460189919641</c:v>
                </c:pt>
                <c:pt idx="12453">
                  <c:v>2.6863603550023401</c:v>
                </c:pt>
                <c:pt idx="12454">
                  <c:v>2.6860747365711419</c:v>
                </c:pt>
                <c:pt idx="12455">
                  <c:v>2.6857891636886819</c:v>
                </c:pt>
                <c:pt idx="12456">
                  <c:v>2.6855036363452762</c:v>
                </c:pt>
                <c:pt idx="12457">
                  <c:v>2.6852181545312437</c:v>
                </c:pt>
                <c:pt idx="12458">
                  <c:v>2.6849327182369063</c:v>
                </c:pt>
                <c:pt idx="12459">
                  <c:v>2.6846473274525837</c:v>
                </c:pt>
                <c:pt idx="12460">
                  <c:v>2.6843619821686024</c:v>
                </c:pt>
                <c:pt idx="12461">
                  <c:v>2.684076682375292</c:v>
                </c:pt>
                <c:pt idx="12462">
                  <c:v>2.6837914280629835</c:v>
                </c:pt>
                <c:pt idx="12463">
                  <c:v>2.6835062192220089</c:v>
                </c:pt>
                <c:pt idx="12464">
                  <c:v>2.6832210558427043</c:v>
                </c:pt>
                <c:pt idx="12465">
                  <c:v>2.6829359379154085</c:v>
                </c:pt>
                <c:pt idx="12466">
                  <c:v>2.6826508654304635</c:v>
                </c:pt>
                <c:pt idx="12467">
                  <c:v>2.682365838378213</c:v>
                </c:pt>
                <c:pt idx="12468">
                  <c:v>2.6820808567490007</c:v>
                </c:pt>
                <c:pt idx="12469">
                  <c:v>2.6817959205331769</c:v>
                </c:pt>
                <c:pt idx="12470">
                  <c:v>2.681511029721094</c:v>
                </c:pt>
                <c:pt idx="12471">
                  <c:v>2.6812261843031049</c:v>
                </c:pt>
                <c:pt idx="12472">
                  <c:v>2.6809413842695675</c:v>
                </c:pt>
                <c:pt idx="12473">
                  <c:v>2.6806566296108376</c:v>
                </c:pt>
                <c:pt idx="12474">
                  <c:v>2.6803719203172802</c:v>
                </c:pt>
                <c:pt idx="12475">
                  <c:v>2.6800872563792568</c:v>
                </c:pt>
                <c:pt idx="12476">
                  <c:v>2.6798026377871369</c:v>
                </c:pt>
                <c:pt idx="12477">
                  <c:v>2.6795180645312868</c:v>
                </c:pt>
                <c:pt idx="12478">
                  <c:v>2.679233536602081</c:v>
                </c:pt>
                <c:pt idx="12479">
                  <c:v>2.6789490539898906</c:v>
                </c:pt>
                <c:pt idx="12480">
                  <c:v>2.6786646166850954</c:v>
                </c:pt>
                <c:pt idx="12481">
                  <c:v>2.6783802246780755</c:v>
                </c:pt>
                <c:pt idx="12482">
                  <c:v>2.6780958779592101</c:v>
                </c:pt>
                <c:pt idx="12483">
                  <c:v>2.6778115765188844</c:v>
                </c:pt>
                <c:pt idx="12484">
                  <c:v>2.6775273203474872</c:v>
                </c:pt>
                <c:pt idx="12485">
                  <c:v>2.6772431094354063</c:v>
                </c:pt>
                <c:pt idx="12486">
                  <c:v>2.6769589437730379</c:v>
                </c:pt>
                <c:pt idx="12487">
                  <c:v>2.6766748233507718</c:v>
                </c:pt>
                <c:pt idx="12488">
                  <c:v>2.6763907481590072</c:v>
                </c:pt>
                <c:pt idx="12489">
                  <c:v>2.6761067181881439</c:v>
                </c:pt>
                <c:pt idx="12490">
                  <c:v>2.6758227334285865</c:v>
                </c:pt>
                <c:pt idx="12491">
                  <c:v>2.6755387938707362</c:v>
                </c:pt>
                <c:pt idx="12492">
                  <c:v>2.6752548995050032</c:v>
                </c:pt>
                <c:pt idx="12493">
                  <c:v>2.6749710503217958</c:v>
                </c:pt>
                <c:pt idx="12494">
                  <c:v>2.674687246311529</c:v>
                </c:pt>
                <c:pt idx="12495">
                  <c:v>2.674403487464617</c:v>
                </c:pt>
                <c:pt idx="12496">
                  <c:v>2.6741197737714759</c:v>
                </c:pt>
                <c:pt idx="12497">
                  <c:v>2.6738361052225272</c:v>
                </c:pt>
                <c:pt idx="12498">
                  <c:v>2.6735524818081937</c:v>
                </c:pt>
                <c:pt idx="12499">
                  <c:v>2.6732689035189003</c:v>
                </c:pt>
                <c:pt idx="12500">
                  <c:v>2.6729853703450774</c:v>
                </c:pt>
                <c:pt idx="12501">
                  <c:v>2.6727018822771509</c:v>
                </c:pt>
                <c:pt idx="12502">
                  <c:v>2.6724184393055572</c:v>
                </c:pt>
                <c:pt idx="12503">
                  <c:v>2.6721350414207299</c:v>
                </c:pt>
                <c:pt idx="12504">
                  <c:v>2.6718516886131094</c:v>
                </c:pt>
                <c:pt idx="12505">
                  <c:v>2.6715683808731328</c:v>
                </c:pt>
                <c:pt idx="12506">
                  <c:v>2.6712851181912454</c:v>
                </c:pt>
                <c:pt idx="12507">
                  <c:v>2.6710019005578922</c:v>
                </c:pt>
                <c:pt idx="12508">
                  <c:v>2.6707187279635214</c:v>
                </c:pt>
                <c:pt idx="12509">
                  <c:v>2.6704356003985854</c:v>
                </c:pt>
                <c:pt idx="12510">
                  <c:v>2.6701525178535346</c:v>
                </c:pt>
                <c:pt idx="12511">
                  <c:v>2.6698694803188259</c:v>
                </c:pt>
                <c:pt idx="12512">
                  <c:v>2.6695864877849171</c:v>
                </c:pt>
                <c:pt idx="12513">
                  <c:v>2.6693035402422702</c:v>
                </c:pt>
                <c:pt idx="12514">
                  <c:v>2.6690206376813497</c:v>
                </c:pt>
                <c:pt idx="12515">
                  <c:v>2.6687377800926178</c:v>
                </c:pt>
                <c:pt idx="12516">
                  <c:v>2.6684549674665434</c:v>
                </c:pt>
                <c:pt idx="12517">
                  <c:v>2.6681721997935997</c:v>
                </c:pt>
                <c:pt idx="12518">
                  <c:v>2.6678894770642612</c:v>
                </c:pt>
                <c:pt idx="12519">
                  <c:v>2.6676067992689996</c:v>
                </c:pt>
                <c:pt idx="12520">
                  <c:v>2.6673241663982954</c:v>
                </c:pt>
                <c:pt idx="12521">
                  <c:v>2.6670415784426296</c:v>
                </c:pt>
                <c:pt idx="12522">
                  <c:v>2.6667590353924866</c:v>
                </c:pt>
                <c:pt idx="12523">
                  <c:v>2.6664765372383532</c:v>
                </c:pt>
                <c:pt idx="12524">
                  <c:v>2.6661940839707139</c:v>
                </c:pt>
                <c:pt idx="12525">
                  <c:v>2.6659116755800629</c:v>
                </c:pt>
                <c:pt idx="12526">
                  <c:v>2.6656293120568937</c:v>
                </c:pt>
                <c:pt idx="12527">
                  <c:v>2.6653469933917009</c:v>
                </c:pt>
                <c:pt idx="12528">
                  <c:v>2.6650647195749859</c:v>
                </c:pt>
                <c:pt idx="12529">
                  <c:v>2.6647824905972461</c:v>
                </c:pt>
                <c:pt idx="12530">
                  <c:v>2.6645003064489883</c:v>
                </c:pt>
                <c:pt idx="12531">
                  <c:v>2.6642181671207172</c:v>
                </c:pt>
                <c:pt idx="12532">
                  <c:v>2.6639360726029424</c:v>
                </c:pt>
                <c:pt idx="12533">
                  <c:v>2.6636540228861736</c:v>
                </c:pt>
                <c:pt idx="12534">
                  <c:v>2.6633720179609255</c:v>
                </c:pt>
                <c:pt idx="12535">
                  <c:v>2.6630900578177141</c:v>
                </c:pt>
                <c:pt idx="12536">
                  <c:v>2.6628081424470573</c:v>
                </c:pt>
                <c:pt idx="12537">
                  <c:v>2.6625262718394791</c:v>
                </c:pt>
                <c:pt idx="12538">
                  <c:v>2.6622444459855008</c:v>
                </c:pt>
                <c:pt idx="12539">
                  <c:v>2.6619626648756487</c:v>
                </c:pt>
                <c:pt idx="12540">
                  <c:v>2.6616809285004517</c:v>
                </c:pt>
                <c:pt idx="12541">
                  <c:v>2.6613992368504418</c:v>
                </c:pt>
                <c:pt idx="12542">
                  <c:v>2.6611175899161545</c:v>
                </c:pt>
                <c:pt idx="12543">
                  <c:v>2.6608359876881216</c:v>
                </c:pt>
                <c:pt idx="12544">
                  <c:v>2.6605544301568842</c:v>
                </c:pt>
                <c:pt idx="12545">
                  <c:v>2.6602729173129838</c:v>
                </c:pt>
                <c:pt idx="12546">
                  <c:v>2.6599914491469661</c:v>
                </c:pt>
                <c:pt idx="12547">
                  <c:v>2.6597100256493729</c:v>
                </c:pt>
                <c:pt idx="12548">
                  <c:v>2.6594286468107557</c:v>
                </c:pt>
                <c:pt idx="12549">
                  <c:v>2.6591473126216649</c:v>
                </c:pt>
                <c:pt idx="12550">
                  <c:v>2.6588660230726564</c:v>
                </c:pt>
                <c:pt idx="12551">
                  <c:v>2.6585847781542853</c:v>
                </c:pt>
                <c:pt idx="12552">
                  <c:v>2.6583035778571085</c:v>
                </c:pt>
                <c:pt idx="12553">
                  <c:v>2.6580224221716886</c:v>
                </c:pt>
                <c:pt idx="12554">
                  <c:v>2.6577413110885906</c:v>
                </c:pt>
                <c:pt idx="12555">
                  <c:v>2.6574602445983788</c:v>
                </c:pt>
                <c:pt idx="12556">
                  <c:v>2.6571792226916244</c:v>
                </c:pt>
                <c:pt idx="12557">
                  <c:v>2.6568982453588954</c:v>
                </c:pt>
                <c:pt idx="12558">
                  <c:v>2.6566173125907682</c:v>
                </c:pt>
                <c:pt idx="12559">
                  <c:v>2.6563364243778169</c:v>
                </c:pt>
                <c:pt idx="12560">
                  <c:v>2.6560555807106234</c:v>
                </c:pt>
                <c:pt idx="12561">
                  <c:v>2.655774781579765</c:v>
                </c:pt>
                <c:pt idx="12562">
                  <c:v>2.6554940269758287</c:v>
                </c:pt>
                <c:pt idx="12563">
                  <c:v>2.6552133168893981</c:v>
                </c:pt>
                <c:pt idx="12564">
                  <c:v>2.6549326513110629</c:v>
                </c:pt>
                <c:pt idx="12565">
                  <c:v>2.6546520302314165</c:v>
                </c:pt>
                <c:pt idx="12566">
                  <c:v>2.654371453641049</c:v>
                </c:pt>
                <c:pt idx="12567">
                  <c:v>2.6540909215305577</c:v>
                </c:pt>
                <c:pt idx="12568">
                  <c:v>2.6538104338905413</c:v>
                </c:pt>
                <c:pt idx="12569">
                  <c:v>2.6535299907116028</c:v>
                </c:pt>
                <c:pt idx="12570">
                  <c:v>2.6532495919843444</c:v>
                </c:pt>
                <c:pt idx="12571">
                  <c:v>2.6529692376993697</c:v>
                </c:pt>
                <c:pt idx="12572">
                  <c:v>2.6526889278472905</c:v>
                </c:pt>
                <c:pt idx="12573">
                  <c:v>2.6524086624187171</c:v>
                </c:pt>
                <c:pt idx="12574">
                  <c:v>2.6521284414042636</c:v>
                </c:pt>
                <c:pt idx="12575">
                  <c:v>2.6518482647945434</c:v>
                </c:pt>
                <c:pt idx="12576">
                  <c:v>2.6515681325801768</c:v>
                </c:pt>
                <c:pt idx="12577">
                  <c:v>2.6512880447517855</c:v>
                </c:pt>
                <c:pt idx="12578">
                  <c:v>2.6510080012999913</c:v>
                </c:pt>
                <c:pt idx="12579">
                  <c:v>2.650728002215422</c:v>
                </c:pt>
                <c:pt idx="12580">
                  <c:v>2.650448047488704</c:v>
                </c:pt>
                <c:pt idx="12581">
                  <c:v>2.6501681371104686</c:v>
                </c:pt>
                <c:pt idx="12582">
                  <c:v>2.6498882710713505</c:v>
                </c:pt>
                <c:pt idx="12583">
                  <c:v>2.6496084493619834</c:v>
                </c:pt>
                <c:pt idx="12584">
                  <c:v>2.649328671973008</c:v>
                </c:pt>
                <c:pt idx="12585">
                  <c:v>2.6490489388950627</c:v>
                </c:pt>
                <c:pt idx="12586">
                  <c:v>2.6487692501187921</c:v>
                </c:pt>
                <c:pt idx="12587">
                  <c:v>2.648489605634841</c:v>
                </c:pt>
                <c:pt idx="12588">
                  <c:v>2.6482100054338598</c:v>
                </c:pt>
                <c:pt idx="12589">
                  <c:v>2.6479304495064953</c:v>
                </c:pt>
                <c:pt idx="12590">
                  <c:v>2.6476509378434039</c:v>
                </c:pt>
                <c:pt idx="12591">
                  <c:v>2.6473714704352385</c:v>
                </c:pt>
                <c:pt idx="12592">
                  <c:v>2.6470920472726589</c:v>
                </c:pt>
                <c:pt idx="12593">
                  <c:v>2.6468126683463264</c:v>
                </c:pt>
                <c:pt idx="12594">
                  <c:v>2.6465333336469032</c:v>
                </c:pt>
                <c:pt idx="12595">
                  <c:v>2.6462540431650519</c:v>
                </c:pt>
                <c:pt idx="12596">
                  <c:v>2.6459747968914442</c:v>
                </c:pt>
                <c:pt idx="12597">
                  <c:v>2.6456955948167487</c:v>
                </c:pt>
                <c:pt idx="12598">
                  <c:v>2.6454164369316389</c:v>
                </c:pt>
                <c:pt idx="12599">
                  <c:v>2.6451373232267885</c:v>
                </c:pt>
                <c:pt idx="12600">
                  <c:v>2.6448582536928766</c:v>
                </c:pt>
                <c:pt idx="12601">
                  <c:v>2.644579228320584</c:v>
                </c:pt>
                <c:pt idx="12602">
                  <c:v>2.6443002471005927</c:v>
                </c:pt>
                <c:pt idx="12603">
                  <c:v>2.6440213100235859</c:v>
                </c:pt>
                <c:pt idx="12604">
                  <c:v>2.643742417080253</c:v>
                </c:pt>
                <c:pt idx="12605">
                  <c:v>2.6434635682612844</c:v>
                </c:pt>
                <c:pt idx="12606">
                  <c:v>2.6431847635573709</c:v>
                </c:pt>
                <c:pt idx="12607">
                  <c:v>2.6429060029592102</c:v>
                </c:pt>
                <c:pt idx="12608">
                  <c:v>2.6426272864574964</c:v>
                </c:pt>
                <c:pt idx="12609">
                  <c:v>2.6423486140429313</c:v>
                </c:pt>
                <c:pt idx="12610">
                  <c:v>2.6420699857062164</c:v>
                </c:pt>
                <c:pt idx="12611">
                  <c:v>2.6417914014380561</c:v>
                </c:pt>
                <c:pt idx="12612">
                  <c:v>2.6415128612291601</c:v>
                </c:pt>
                <c:pt idx="12613">
                  <c:v>2.6412343650702348</c:v>
                </c:pt>
                <c:pt idx="12614">
                  <c:v>2.6409559129519926</c:v>
                </c:pt>
                <c:pt idx="12615">
                  <c:v>2.6406775048651494</c:v>
                </c:pt>
                <c:pt idx="12616">
                  <c:v>2.6403991408004224</c:v>
                </c:pt>
                <c:pt idx="12617">
                  <c:v>2.6401208207485305</c:v>
                </c:pt>
                <c:pt idx="12618">
                  <c:v>2.6398425447001941</c:v>
                </c:pt>
                <c:pt idx="12619">
                  <c:v>2.6395643126461392</c:v>
                </c:pt>
                <c:pt idx="12620">
                  <c:v>2.6392861245770916</c:v>
                </c:pt>
                <c:pt idx="12621">
                  <c:v>2.6390079804837829</c:v>
                </c:pt>
                <c:pt idx="12622">
                  <c:v>2.6387298803569408</c:v>
                </c:pt>
                <c:pt idx="12623">
                  <c:v>2.6384518241873018</c:v>
                </c:pt>
                <c:pt idx="12624">
                  <c:v>2.6381738119656015</c:v>
                </c:pt>
                <c:pt idx="12625">
                  <c:v>2.6378958436825797</c:v>
                </c:pt>
                <c:pt idx="12626">
                  <c:v>2.6376179193289788</c:v>
                </c:pt>
                <c:pt idx="12627">
                  <c:v>2.6373400388955397</c:v>
                </c:pt>
                <c:pt idx="12628">
                  <c:v>2.6370622023730097</c:v>
                </c:pt>
                <c:pt idx="12629">
                  <c:v>2.6367844097521389</c:v>
                </c:pt>
                <c:pt idx="12630">
                  <c:v>2.6365066610236778</c:v>
                </c:pt>
                <c:pt idx="12631">
                  <c:v>2.6362289561783787</c:v>
                </c:pt>
                <c:pt idx="12632">
                  <c:v>2.6359512952069983</c:v>
                </c:pt>
                <c:pt idx="12633">
                  <c:v>2.6356736781002965</c:v>
                </c:pt>
                <c:pt idx="12634">
                  <c:v>2.6353961048490322</c:v>
                </c:pt>
                <c:pt idx="12635">
                  <c:v>2.6351185754439705</c:v>
                </c:pt>
                <c:pt idx="12636">
                  <c:v>2.634841089875875</c:v>
                </c:pt>
                <c:pt idx="12637">
                  <c:v>2.6345636481355159</c:v>
                </c:pt>
                <c:pt idx="12638">
                  <c:v>2.6342862502136621</c:v>
                </c:pt>
                <c:pt idx="12639">
                  <c:v>2.6340088961010868</c:v>
                </c:pt>
                <c:pt idx="12640">
                  <c:v>2.6337315857885679</c:v>
                </c:pt>
                <c:pt idx="12641">
                  <c:v>2.6334543192668813</c:v>
                </c:pt>
                <c:pt idx="12642">
                  <c:v>2.6331770965268055</c:v>
                </c:pt>
                <c:pt idx="12643">
                  <c:v>2.6328999175591266</c:v>
                </c:pt>
                <c:pt idx="12644">
                  <c:v>2.6326227823546295</c:v>
                </c:pt>
                <c:pt idx="12645">
                  <c:v>2.6323456909040996</c:v>
                </c:pt>
                <c:pt idx="12646">
                  <c:v>2.6320686431983273</c:v>
                </c:pt>
                <c:pt idx="12647">
                  <c:v>2.6317916392281053</c:v>
                </c:pt>
                <c:pt idx="12648">
                  <c:v>2.6315146789842299</c:v>
                </c:pt>
                <c:pt idx="12649">
                  <c:v>2.6312377624574985</c:v>
                </c:pt>
                <c:pt idx="12650">
                  <c:v>2.630960889638708</c:v>
                </c:pt>
                <c:pt idx="12651">
                  <c:v>2.6306840605186621</c:v>
                </c:pt>
                <c:pt idx="12652">
                  <c:v>2.6304072750881651</c:v>
                </c:pt>
                <c:pt idx="12653">
                  <c:v>2.6301305333380256</c:v>
                </c:pt>
                <c:pt idx="12654">
                  <c:v>2.6298538352590519</c:v>
                </c:pt>
                <c:pt idx="12655">
                  <c:v>2.6295771808420545</c:v>
                </c:pt>
                <c:pt idx="12656">
                  <c:v>2.6293005700778487</c:v>
                </c:pt>
                <c:pt idx="12657">
                  <c:v>2.6290240029572511</c:v>
                </c:pt>
                <c:pt idx="12658">
                  <c:v>2.6287474794710821</c:v>
                </c:pt>
                <c:pt idx="12659">
                  <c:v>2.6284709996101605</c:v>
                </c:pt>
                <c:pt idx="12660">
                  <c:v>2.6281945633653105</c:v>
                </c:pt>
                <c:pt idx="12661">
                  <c:v>2.6279181707273609</c:v>
                </c:pt>
                <c:pt idx="12662">
                  <c:v>2.6276418216871371</c:v>
                </c:pt>
                <c:pt idx="12663">
                  <c:v>2.6273655162354745</c:v>
                </c:pt>
                <c:pt idx="12664">
                  <c:v>2.6270892543632018</c:v>
                </c:pt>
                <c:pt idx="12665">
                  <c:v>2.6268130360611583</c:v>
                </c:pt>
                <c:pt idx="12666">
                  <c:v>2.6265368613201798</c:v>
                </c:pt>
                <c:pt idx="12667">
                  <c:v>2.6262607301311092</c:v>
                </c:pt>
                <c:pt idx="12668">
                  <c:v>2.6259846424847897</c:v>
                </c:pt>
                <c:pt idx="12669">
                  <c:v>2.6257085983720656</c:v>
                </c:pt>
                <c:pt idx="12670">
                  <c:v>2.6254325977837847</c:v>
                </c:pt>
                <c:pt idx="12671">
                  <c:v>2.6251566407107978</c:v>
                </c:pt>
                <c:pt idx="12672">
                  <c:v>2.6248807271439589</c:v>
                </c:pt>
                <c:pt idx="12673">
                  <c:v>2.6246048570741221</c:v>
                </c:pt>
                <c:pt idx="12674">
                  <c:v>2.6243290304921434</c:v>
                </c:pt>
                <c:pt idx="12675">
                  <c:v>2.6240532473888845</c:v>
                </c:pt>
                <c:pt idx="12676">
                  <c:v>2.6237775077552077</c:v>
                </c:pt>
                <c:pt idx="12677">
                  <c:v>2.6235018115819799</c:v>
                </c:pt>
                <c:pt idx="12678">
                  <c:v>2.6232261588600636</c:v>
                </c:pt>
                <c:pt idx="12679">
                  <c:v>2.6229505495803314</c:v>
                </c:pt>
                <c:pt idx="12680">
                  <c:v>2.622674983733654</c:v>
                </c:pt>
                <c:pt idx="12681">
                  <c:v>2.6223994613109074</c:v>
                </c:pt>
                <c:pt idx="12682">
                  <c:v>2.6221239823029685</c:v>
                </c:pt>
                <c:pt idx="12683">
                  <c:v>2.6218485467007131</c:v>
                </c:pt>
                <c:pt idx="12684">
                  <c:v>2.6215731544950258</c:v>
                </c:pt>
                <c:pt idx="12685">
                  <c:v>2.6212978056767904</c:v>
                </c:pt>
                <c:pt idx="12686">
                  <c:v>2.6210225002368936</c:v>
                </c:pt>
                <c:pt idx="12687">
                  <c:v>2.6207472381662211</c:v>
                </c:pt>
                <c:pt idx="12688">
                  <c:v>2.6204720194556663</c:v>
                </c:pt>
                <c:pt idx="12689">
                  <c:v>2.6201968440961232</c:v>
                </c:pt>
                <c:pt idx="12690">
                  <c:v>2.6199217120784866</c:v>
                </c:pt>
                <c:pt idx="12691">
                  <c:v>2.6196466233936566</c:v>
                </c:pt>
                <c:pt idx="12692">
                  <c:v>2.6193715780325313</c:v>
                </c:pt>
                <c:pt idx="12693">
                  <c:v>2.6190965759860156</c:v>
                </c:pt>
                <c:pt idx="12694">
                  <c:v>2.6188216172450134</c:v>
                </c:pt>
                <c:pt idx="12695">
                  <c:v>2.6185467018004336</c:v>
                </c:pt>
                <c:pt idx="12696">
                  <c:v>2.6182718296431879</c:v>
                </c:pt>
                <c:pt idx="12697">
                  <c:v>2.6179970007641868</c:v>
                </c:pt>
                <c:pt idx="12698">
                  <c:v>2.6177222151543451</c:v>
                </c:pt>
                <c:pt idx="12699">
                  <c:v>2.6174474728045811</c:v>
                </c:pt>
                <c:pt idx="12700">
                  <c:v>2.6171727737058155</c:v>
                </c:pt>
                <c:pt idx="12701">
                  <c:v>2.6168981178489696</c:v>
                </c:pt>
                <c:pt idx="12702">
                  <c:v>2.616623505224966</c:v>
                </c:pt>
                <c:pt idx="12703">
                  <c:v>2.616348935824734</c:v>
                </c:pt>
                <c:pt idx="12704">
                  <c:v>2.6160744096392019</c:v>
                </c:pt>
                <c:pt idx="12705">
                  <c:v>2.6157999266593044</c:v>
                </c:pt>
                <c:pt idx="12706">
                  <c:v>2.6155254868759705</c:v>
                </c:pt>
                <c:pt idx="12707">
                  <c:v>2.6152510902801391</c:v>
                </c:pt>
                <c:pt idx="12708">
                  <c:v>2.614976736862749</c:v>
                </c:pt>
                <c:pt idx="12709">
                  <c:v>2.6147024266147425</c:v>
                </c:pt>
                <c:pt idx="12710">
                  <c:v>2.6144281595270624</c:v>
                </c:pt>
                <c:pt idx="12711">
                  <c:v>2.6141539355906525</c:v>
                </c:pt>
                <c:pt idx="12712">
                  <c:v>2.6138797547964634</c:v>
                </c:pt>
                <c:pt idx="12713">
                  <c:v>2.613605617135446</c:v>
                </c:pt>
                <c:pt idx="12714">
                  <c:v>2.6133315225985516</c:v>
                </c:pt>
                <c:pt idx="12715">
                  <c:v>2.6130574711767385</c:v>
                </c:pt>
                <c:pt idx="12716">
                  <c:v>2.6127834628609605</c:v>
                </c:pt>
                <c:pt idx="12717">
                  <c:v>2.6125094976421814</c:v>
                </c:pt>
                <c:pt idx="12718">
                  <c:v>2.6122355755113618</c:v>
                </c:pt>
                <c:pt idx="12719">
                  <c:v>2.6119616964594679</c:v>
                </c:pt>
                <c:pt idx="12720">
                  <c:v>2.6116878604774647</c:v>
                </c:pt>
                <c:pt idx="12721">
                  <c:v>2.6114140675563244</c:v>
                </c:pt>
                <c:pt idx="12722">
                  <c:v>2.6111403176870174</c:v>
                </c:pt>
                <c:pt idx="12723">
                  <c:v>2.6108666108605183</c:v>
                </c:pt>
                <c:pt idx="12724">
                  <c:v>2.610592947067806</c:v>
                </c:pt>
                <c:pt idx="12725">
                  <c:v>2.6103193262998565</c:v>
                </c:pt>
                <c:pt idx="12726">
                  <c:v>2.6100457485476518</c:v>
                </c:pt>
                <c:pt idx="12727">
                  <c:v>2.6097722138021768</c:v>
                </c:pt>
                <c:pt idx="12728">
                  <c:v>2.6094987220544179</c:v>
                </c:pt>
                <c:pt idx="12729">
                  <c:v>2.6092252732953645</c:v>
                </c:pt>
                <c:pt idx="12730">
                  <c:v>2.6089518675160042</c:v>
                </c:pt>
                <c:pt idx="12731">
                  <c:v>2.6086785047073326</c:v>
                </c:pt>
                <c:pt idx="12732">
                  <c:v>2.6084051848603456</c:v>
                </c:pt>
                <c:pt idx="12733">
                  <c:v>2.6081319079660408</c:v>
                </c:pt>
                <c:pt idx="12734">
                  <c:v>2.607858674015417</c:v>
                </c:pt>
                <c:pt idx="12735">
                  <c:v>2.6075854829994785</c:v>
                </c:pt>
                <c:pt idx="12736">
                  <c:v>2.6073123349092309</c:v>
                </c:pt>
                <c:pt idx="12737">
                  <c:v>2.6070392297356806</c:v>
                </c:pt>
                <c:pt idx="12738">
                  <c:v>2.6067661674698379</c:v>
                </c:pt>
                <c:pt idx="12739">
                  <c:v>2.6064931481027136</c:v>
                </c:pt>
                <c:pt idx="12740">
                  <c:v>2.6062201716253246</c:v>
                </c:pt>
                <c:pt idx="12741">
                  <c:v>2.6059472380286848</c:v>
                </c:pt>
                <c:pt idx="12742">
                  <c:v>2.6056743473038155</c:v>
                </c:pt>
                <c:pt idx="12743">
                  <c:v>2.6054014994417387</c:v>
                </c:pt>
                <c:pt idx="12744">
                  <c:v>2.6051286944334757</c:v>
                </c:pt>
                <c:pt idx="12745">
                  <c:v>2.604855932270056</c:v>
                </c:pt>
                <c:pt idx="12746">
                  <c:v>2.6045832129425057</c:v>
                </c:pt>
                <c:pt idx="12747">
                  <c:v>2.6043105364418575</c:v>
                </c:pt>
                <c:pt idx="12748">
                  <c:v>2.604037902759142</c:v>
                </c:pt>
                <c:pt idx="12749">
                  <c:v>2.6037653118853976</c:v>
                </c:pt>
                <c:pt idx="12750">
                  <c:v>2.6034927638116607</c:v>
                </c:pt>
                <c:pt idx="12751">
                  <c:v>2.6032202585289723</c:v>
                </c:pt>
                <c:pt idx="12752">
                  <c:v>2.6029477960283756</c:v>
                </c:pt>
                <c:pt idx="12753">
                  <c:v>2.6026753763009149</c:v>
                </c:pt>
                <c:pt idx="12754">
                  <c:v>2.6024029993376372</c:v>
                </c:pt>
                <c:pt idx="12755">
                  <c:v>2.6021306651295917</c:v>
                </c:pt>
                <c:pt idx="12756">
                  <c:v>2.6018583736678327</c:v>
                </c:pt>
                <c:pt idx="12757">
                  <c:v>2.6015861249434136</c:v>
                </c:pt>
                <c:pt idx="12758">
                  <c:v>2.6013139189473899</c:v>
                </c:pt>
                <c:pt idx="12759">
                  <c:v>2.601041755670821</c:v>
                </c:pt>
                <c:pt idx="12760">
                  <c:v>2.6007696351047693</c:v>
                </c:pt>
                <c:pt idx="12761">
                  <c:v>2.6004975572402991</c:v>
                </c:pt>
                <c:pt idx="12762">
                  <c:v>2.6002255220684738</c:v>
                </c:pt>
                <c:pt idx="12763">
                  <c:v>2.5999535295803629</c:v>
                </c:pt>
                <c:pt idx="12764">
                  <c:v>2.5996815797670387</c:v>
                </c:pt>
                <c:pt idx="12765">
                  <c:v>2.599409672619573</c:v>
                </c:pt>
                <c:pt idx="12766">
                  <c:v>2.5991378081290426</c:v>
                </c:pt>
                <c:pt idx="12767">
                  <c:v>2.5988659862865227</c:v>
                </c:pt>
                <c:pt idx="12768">
                  <c:v>2.598594207083095</c:v>
                </c:pt>
                <c:pt idx="12769">
                  <c:v>2.5983224705098413</c:v>
                </c:pt>
                <c:pt idx="12770">
                  <c:v>2.5980507765578467</c:v>
                </c:pt>
                <c:pt idx="12771">
                  <c:v>2.5977791252181994</c:v>
                </c:pt>
                <c:pt idx="12772">
                  <c:v>2.5975075164819872</c:v>
                </c:pt>
                <c:pt idx="12773">
                  <c:v>2.5972359503403015</c:v>
                </c:pt>
                <c:pt idx="12774">
                  <c:v>2.5969644267842371</c:v>
                </c:pt>
                <c:pt idx="12775">
                  <c:v>2.5966929458048922</c:v>
                </c:pt>
                <c:pt idx="12776">
                  <c:v>2.5964215073933627</c:v>
                </c:pt>
                <c:pt idx="12777">
                  <c:v>2.5961501115407497</c:v>
                </c:pt>
                <c:pt idx="12778">
                  <c:v>2.5958787582381579</c:v>
                </c:pt>
                <c:pt idx="12779">
                  <c:v>2.5956074474766924</c:v>
                </c:pt>
                <c:pt idx="12780">
                  <c:v>2.5953361792474636</c:v>
                </c:pt>
                <c:pt idx="12781">
                  <c:v>2.595064953541578</c:v>
                </c:pt>
                <c:pt idx="12782">
                  <c:v>2.5947937703501496</c:v>
                </c:pt>
                <c:pt idx="12783">
                  <c:v>2.5945226296642931</c:v>
                </c:pt>
                <c:pt idx="12784">
                  <c:v>2.5942515314751278</c:v>
                </c:pt>
                <c:pt idx="12785">
                  <c:v>2.593980475773773</c:v>
                </c:pt>
                <c:pt idx="12786">
                  <c:v>2.5937094625513475</c:v>
                </c:pt>
                <c:pt idx="12787">
                  <c:v>2.5934384917989779</c:v>
                </c:pt>
                <c:pt idx="12788">
                  <c:v>2.5931675635077909</c:v>
                </c:pt>
                <c:pt idx="12789">
                  <c:v>2.5928966776689162</c:v>
                </c:pt>
                <c:pt idx="12790">
                  <c:v>2.5926258342734823</c:v>
                </c:pt>
                <c:pt idx="12791">
                  <c:v>2.5923550333126237</c:v>
                </c:pt>
                <c:pt idx="12792">
                  <c:v>2.5920842747774779</c:v>
                </c:pt>
                <c:pt idx="12793">
                  <c:v>2.5918135586591808</c:v>
                </c:pt>
                <c:pt idx="12794">
                  <c:v>2.591542884948876</c:v>
                </c:pt>
                <c:pt idx="12795">
                  <c:v>2.5912722536377024</c:v>
                </c:pt>
                <c:pt idx="12796">
                  <c:v>2.5910016647168082</c:v>
                </c:pt>
                <c:pt idx="12797">
                  <c:v>2.5907311181773385</c:v>
                </c:pt>
                <c:pt idx="12798">
                  <c:v>2.590460614010444</c:v>
                </c:pt>
                <c:pt idx="12799">
                  <c:v>2.5901901522072781</c:v>
                </c:pt>
                <c:pt idx="12800">
                  <c:v>2.589919732758994</c:v>
                </c:pt>
                <c:pt idx="12801">
                  <c:v>2.5896493556567468</c:v>
                </c:pt>
                <c:pt idx="12802">
                  <c:v>2.5893790208916969</c:v>
                </c:pt>
                <c:pt idx="12803">
                  <c:v>2.5891087284550074</c:v>
                </c:pt>
                <c:pt idx="12804">
                  <c:v>2.5888384783378386</c:v>
                </c:pt>
                <c:pt idx="12805">
                  <c:v>2.5885682705313577</c:v>
                </c:pt>
                <c:pt idx="12806">
                  <c:v>2.5882981050267322</c:v>
                </c:pt>
                <c:pt idx="12807">
                  <c:v>2.5880279818151339</c:v>
                </c:pt>
                <c:pt idx="12808">
                  <c:v>2.5877579008877367</c:v>
                </c:pt>
                <c:pt idx="12809">
                  <c:v>2.5874878622357125</c:v>
                </c:pt>
                <c:pt idx="12810">
                  <c:v>2.5872178658502394</c:v>
                </c:pt>
                <c:pt idx="12811">
                  <c:v>2.5869479117224983</c:v>
                </c:pt>
                <c:pt idx="12812">
                  <c:v>2.5866779998436713</c:v>
                </c:pt>
                <c:pt idx="12813">
                  <c:v>2.5864081302049429</c:v>
                </c:pt>
                <c:pt idx="12814">
                  <c:v>2.5861383027974978</c:v>
                </c:pt>
                <c:pt idx="12815">
                  <c:v>2.5858685176125253</c:v>
                </c:pt>
                <c:pt idx="12816">
                  <c:v>2.5855987746412188</c:v>
                </c:pt>
                <c:pt idx="12817">
                  <c:v>2.585329073874771</c:v>
                </c:pt>
                <c:pt idx="12818">
                  <c:v>2.5850594153043751</c:v>
                </c:pt>
                <c:pt idx="12819">
                  <c:v>2.5847897989212312</c:v>
                </c:pt>
                <c:pt idx="12820">
                  <c:v>2.58452022471654</c:v>
                </c:pt>
                <c:pt idx="12821">
                  <c:v>2.5842506926815032</c:v>
                </c:pt>
                <c:pt idx="12822">
                  <c:v>2.5839812028073279</c:v>
                </c:pt>
                <c:pt idx="12823">
                  <c:v>2.5837117550852184</c:v>
                </c:pt>
                <c:pt idx="12824">
                  <c:v>2.5834423495063858</c:v>
                </c:pt>
                <c:pt idx="12825">
                  <c:v>2.5831729860620412</c:v>
                </c:pt>
                <c:pt idx="12826">
                  <c:v>2.5829036647433994</c:v>
                </c:pt>
                <c:pt idx="12827">
                  <c:v>2.5826343855416773</c:v>
                </c:pt>
                <c:pt idx="12828">
                  <c:v>2.5823651484480932</c:v>
                </c:pt>
                <c:pt idx="12829">
                  <c:v>2.5820959534538668</c:v>
                </c:pt>
                <c:pt idx="12830">
                  <c:v>2.5818268005502221</c:v>
                </c:pt>
                <c:pt idx="12831">
                  <c:v>2.581557689728387</c:v>
                </c:pt>
                <c:pt idx="12832">
                  <c:v>2.5812886209795862</c:v>
                </c:pt>
                <c:pt idx="12833">
                  <c:v>2.5810195942950496</c:v>
                </c:pt>
                <c:pt idx="12834">
                  <c:v>2.5807506096660116</c:v>
                </c:pt>
                <c:pt idx="12835">
                  <c:v>2.5804816670837063</c:v>
                </c:pt>
                <c:pt idx="12836">
                  <c:v>2.5802127665393733</c:v>
                </c:pt>
                <c:pt idx="12837">
                  <c:v>2.5799439080242466</c:v>
                </c:pt>
                <c:pt idx="12838">
                  <c:v>2.5796750915295705</c:v>
                </c:pt>
                <c:pt idx="12839">
                  <c:v>2.5794063170465895</c:v>
                </c:pt>
                <c:pt idx="12840">
                  <c:v>2.5791375845665487</c:v>
                </c:pt>
                <c:pt idx="12841">
                  <c:v>2.5788688940806983</c:v>
                </c:pt>
                <c:pt idx="12842">
                  <c:v>2.5786002455802852</c:v>
                </c:pt>
                <c:pt idx="12843">
                  <c:v>2.5783316390565654</c:v>
                </c:pt>
                <c:pt idx="12844">
                  <c:v>2.5780630745007942</c:v>
                </c:pt>
                <c:pt idx="12845">
                  <c:v>2.5777945519042285</c:v>
                </c:pt>
                <c:pt idx="12846">
                  <c:v>2.5775260712581258</c:v>
                </c:pt>
                <c:pt idx="12847">
                  <c:v>2.5772576325537515</c:v>
                </c:pt>
                <c:pt idx="12848">
                  <c:v>2.5769892357823685</c:v>
                </c:pt>
                <c:pt idx="12849">
                  <c:v>2.5767208809352429</c:v>
                </c:pt>
                <c:pt idx="12850">
                  <c:v>2.5764525680036461</c:v>
                </c:pt>
                <c:pt idx="12851">
                  <c:v>2.576184296978846</c:v>
                </c:pt>
                <c:pt idx="12852">
                  <c:v>2.5759160678521185</c:v>
                </c:pt>
                <c:pt idx="12853">
                  <c:v>2.5756478806147372</c:v>
                </c:pt>
                <c:pt idx="12854">
                  <c:v>2.575379735257981</c:v>
                </c:pt>
                <c:pt idx="12855">
                  <c:v>2.5751116317731313</c:v>
                </c:pt>
                <c:pt idx="12856">
                  <c:v>2.5748435701514696</c:v>
                </c:pt>
                <c:pt idx="12857">
                  <c:v>2.5745755503842798</c:v>
                </c:pt>
                <c:pt idx="12858">
                  <c:v>2.5743075724628497</c:v>
                </c:pt>
                <c:pt idx="12859">
                  <c:v>2.5740396363784703</c:v>
                </c:pt>
                <c:pt idx="12860">
                  <c:v>2.5737717421224309</c:v>
                </c:pt>
                <c:pt idx="12861">
                  <c:v>2.5735038896860249</c:v>
                </c:pt>
                <c:pt idx="12862">
                  <c:v>2.5732360790605506</c:v>
                </c:pt>
                <c:pt idx="12863">
                  <c:v>2.5729683102373051</c:v>
                </c:pt>
                <c:pt idx="12864">
                  <c:v>2.5727005832075909</c:v>
                </c:pt>
                <c:pt idx="12865">
                  <c:v>2.5724328979627074</c:v>
                </c:pt>
                <c:pt idx="12866">
                  <c:v>2.5721652544939611</c:v>
                </c:pt>
                <c:pt idx="12867">
                  <c:v>2.5718976527926607</c:v>
                </c:pt>
                <c:pt idx="12868">
                  <c:v>2.5716300928501159</c:v>
                </c:pt>
                <c:pt idx="12869">
                  <c:v>2.571362574657639</c:v>
                </c:pt>
                <c:pt idx="12870">
                  <c:v>2.5710950982065408</c:v>
                </c:pt>
                <c:pt idx="12871">
                  <c:v>2.5708276634881413</c:v>
                </c:pt>
                <c:pt idx="12872">
                  <c:v>2.570560270493758</c:v>
                </c:pt>
                <c:pt idx="12873">
                  <c:v>2.5702929192147121</c:v>
                </c:pt>
                <c:pt idx="12874">
                  <c:v>2.5700256096423266</c:v>
                </c:pt>
                <c:pt idx="12875">
                  <c:v>2.5697583417679262</c:v>
                </c:pt>
                <c:pt idx="12876">
                  <c:v>2.5694911155828399</c:v>
                </c:pt>
                <c:pt idx="12877">
                  <c:v>2.5692239310783971</c:v>
                </c:pt>
                <c:pt idx="12878">
                  <c:v>2.5689567882459321</c:v>
                </c:pt>
                <c:pt idx="12879">
                  <c:v>2.5686896870767759</c:v>
                </c:pt>
                <c:pt idx="12880">
                  <c:v>2.5684226275622675</c:v>
                </c:pt>
                <c:pt idx="12881">
                  <c:v>2.5681556096937443</c:v>
                </c:pt>
                <c:pt idx="12882">
                  <c:v>2.5678886334625495</c:v>
                </c:pt>
                <c:pt idx="12883">
                  <c:v>2.5676216988600262</c:v>
                </c:pt>
                <c:pt idx="12884">
                  <c:v>2.5673548058775197</c:v>
                </c:pt>
                <c:pt idx="12885">
                  <c:v>2.5670879545063774</c:v>
                </c:pt>
                <c:pt idx="12886">
                  <c:v>2.5668211447379496</c:v>
                </c:pt>
                <c:pt idx="12887">
                  <c:v>2.566554376563591</c:v>
                </c:pt>
                <c:pt idx="12888">
                  <c:v>2.5662876499746541</c:v>
                </c:pt>
                <c:pt idx="12889">
                  <c:v>2.5660209649624961</c:v>
                </c:pt>
                <c:pt idx="12890">
                  <c:v>2.5657543215184764</c:v>
                </c:pt>
                <c:pt idx="12891">
                  <c:v>2.5654877196339578</c:v>
                </c:pt>
                <c:pt idx="12892">
                  <c:v>2.5652211593003034</c:v>
                </c:pt>
                <c:pt idx="12893">
                  <c:v>2.5649546405088777</c:v>
                </c:pt>
                <c:pt idx="12894">
                  <c:v>2.5646881632510503</c:v>
                </c:pt>
                <c:pt idx="12895">
                  <c:v>2.5644217275181918</c:v>
                </c:pt>
                <c:pt idx="12896">
                  <c:v>2.5641553333016733</c:v>
                </c:pt>
                <c:pt idx="12897">
                  <c:v>2.5638889805928735</c:v>
                </c:pt>
                <c:pt idx="12898">
                  <c:v>2.5636226693831645</c:v>
                </c:pt>
                <c:pt idx="12899">
                  <c:v>2.5633563996639293</c:v>
                </c:pt>
                <c:pt idx="12900">
                  <c:v>2.5630901714265475</c:v>
                </c:pt>
                <c:pt idx="12901">
                  <c:v>2.5628239846624066</c:v>
                </c:pt>
                <c:pt idx="12902">
                  <c:v>2.5625578393628876</c:v>
                </c:pt>
                <c:pt idx="12903">
                  <c:v>2.5622917355193828</c:v>
                </c:pt>
                <c:pt idx="12904">
                  <c:v>2.56202567312328</c:v>
                </c:pt>
                <c:pt idx="12905">
                  <c:v>2.561759652165974</c:v>
                </c:pt>
                <c:pt idx="12906">
                  <c:v>2.5614936726388611</c:v>
                </c:pt>
                <c:pt idx="12907">
                  <c:v>2.5612277345333347</c:v>
                </c:pt>
                <c:pt idx="12908">
                  <c:v>2.5609618378407979</c:v>
                </c:pt>
                <c:pt idx="12909">
                  <c:v>2.5606959825526499</c:v>
                </c:pt>
                <c:pt idx="12910">
                  <c:v>2.5604301686602962</c:v>
                </c:pt>
                <c:pt idx="12911">
                  <c:v>2.5601643961551441</c:v>
                </c:pt>
                <c:pt idx="12912">
                  <c:v>2.5598986650285993</c:v>
                </c:pt>
                <c:pt idx="12913">
                  <c:v>2.5596329752720748</c:v>
                </c:pt>
                <c:pt idx="12914">
                  <c:v>2.5593673268769814</c:v>
                </c:pt>
                <c:pt idx="12915">
                  <c:v>2.5591017198347377</c:v>
                </c:pt>
                <c:pt idx="12916">
                  <c:v>2.558836154136757</c:v>
                </c:pt>
                <c:pt idx="12917">
                  <c:v>2.5585706297744606</c:v>
                </c:pt>
                <c:pt idx="12918">
                  <c:v>2.5583051467392708</c:v>
                </c:pt>
                <c:pt idx="12919">
                  <c:v>2.5580397050226118</c:v>
                </c:pt>
                <c:pt idx="12920">
                  <c:v>2.55777430461591</c:v>
                </c:pt>
                <c:pt idx="12921">
                  <c:v>2.5575089455105928</c:v>
                </c:pt>
                <c:pt idx="12922">
                  <c:v>2.5572436276980905</c:v>
                </c:pt>
                <c:pt idx="12923">
                  <c:v>2.5569783511698376</c:v>
                </c:pt>
                <c:pt idx="12924">
                  <c:v>2.5567131159172689</c:v>
                </c:pt>
                <c:pt idx="12925">
                  <c:v>2.5564479219318224</c:v>
                </c:pt>
                <c:pt idx="12926">
                  <c:v>2.5561827692049359</c:v>
                </c:pt>
                <c:pt idx="12927">
                  <c:v>2.5559176577280525</c:v>
                </c:pt>
                <c:pt idx="12928">
                  <c:v>2.5556525874926161</c:v>
                </c:pt>
                <c:pt idx="12929">
                  <c:v>2.5553875584900734</c:v>
                </c:pt>
                <c:pt idx="12930">
                  <c:v>2.5551225707118714</c:v>
                </c:pt>
                <c:pt idx="12931">
                  <c:v>2.554857624149462</c:v>
                </c:pt>
                <c:pt idx="12932">
                  <c:v>2.5545927187942978</c:v>
                </c:pt>
                <c:pt idx="12933">
                  <c:v>2.5543278546378336</c:v>
                </c:pt>
                <c:pt idx="12934">
                  <c:v>2.5540630316715291</c:v>
                </c:pt>
                <c:pt idx="12935">
                  <c:v>2.553798249886841</c:v>
                </c:pt>
                <c:pt idx="12936">
                  <c:v>2.5535335092752316</c:v>
                </c:pt>
                <c:pt idx="12937">
                  <c:v>2.5532688098281642</c:v>
                </c:pt>
                <c:pt idx="12938">
                  <c:v>2.5530041515371069</c:v>
                </c:pt>
                <c:pt idx="12939">
                  <c:v>2.5527395343935297</c:v>
                </c:pt>
                <c:pt idx="12940">
                  <c:v>2.5524749583888986</c:v>
                </c:pt>
                <c:pt idx="12941">
                  <c:v>2.5522104235146883</c:v>
                </c:pt>
                <c:pt idx="12942">
                  <c:v>2.5519459297623741</c:v>
                </c:pt>
                <c:pt idx="12943">
                  <c:v>2.5516814771234366</c:v>
                </c:pt>
                <c:pt idx="12944">
                  <c:v>2.5514170655893489</c:v>
                </c:pt>
                <c:pt idx="12945">
                  <c:v>2.5511526951515964</c:v>
                </c:pt>
                <c:pt idx="12946">
                  <c:v>2.5508883658016615</c:v>
                </c:pt>
                <c:pt idx="12947">
                  <c:v>2.5506240775310327</c:v>
                </c:pt>
                <c:pt idx="12948">
                  <c:v>2.5503598303311978</c:v>
                </c:pt>
                <c:pt idx="12949">
                  <c:v>2.5500956241936446</c:v>
                </c:pt>
                <c:pt idx="12950">
                  <c:v>2.5498314591098667</c:v>
                </c:pt>
                <c:pt idx="12951">
                  <c:v>2.549567335071361</c:v>
                </c:pt>
                <c:pt idx="12952">
                  <c:v>2.5493032520696222</c:v>
                </c:pt>
                <c:pt idx="12953">
                  <c:v>2.5490392100961534</c:v>
                </c:pt>
                <c:pt idx="12954">
                  <c:v>2.5487752091424509</c:v>
                </c:pt>
                <c:pt idx="12955">
                  <c:v>2.5485112492000219</c:v>
                </c:pt>
                <c:pt idx="12956">
                  <c:v>2.548247330260371</c:v>
                </c:pt>
                <c:pt idx="12957">
                  <c:v>2.5479834523150076</c:v>
                </c:pt>
                <c:pt idx="12958">
                  <c:v>2.5477196153554398</c:v>
                </c:pt>
                <c:pt idx="12959">
                  <c:v>2.5474558193731824</c:v>
                </c:pt>
                <c:pt idx="12960">
                  <c:v>2.5471920643597481</c:v>
                </c:pt>
                <c:pt idx="12961">
                  <c:v>2.5469283503066547</c:v>
                </c:pt>
                <c:pt idx="12962">
                  <c:v>2.5466646772054227</c:v>
                </c:pt>
                <c:pt idx="12963">
                  <c:v>2.5464010450475714</c:v>
                </c:pt>
                <c:pt idx="12964">
                  <c:v>2.546137453824624</c:v>
                </c:pt>
                <c:pt idx="12965">
                  <c:v>2.5458739035281073</c:v>
                </c:pt>
                <c:pt idx="12966">
                  <c:v>2.5456103941495485</c:v>
                </c:pt>
                <c:pt idx="12967">
                  <c:v>2.5453469256804806</c:v>
                </c:pt>
                <c:pt idx="12968">
                  <c:v>2.5450834981124313</c:v>
                </c:pt>
                <c:pt idx="12969">
                  <c:v>2.5448201114369366</c:v>
                </c:pt>
                <c:pt idx="12970">
                  <c:v>2.5445567656455341</c:v>
                </c:pt>
                <c:pt idx="12971">
                  <c:v>2.5442934607297638</c:v>
                </c:pt>
                <c:pt idx="12972">
                  <c:v>2.5440301966811631</c:v>
                </c:pt>
                <c:pt idx="12973">
                  <c:v>2.5437669734912767</c:v>
                </c:pt>
                <c:pt idx="12974">
                  <c:v>2.5435037911516507</c:v>
                </c:pt>
                <c:pt idx="12975">
                  <c:v>2.5432406496538333</c:v>
                </c:pt>
                <c:pt idx="12976">
                  <c:v>2.5429775489893736</c:v>
                </c:pt>
                <c:pt idx="12977">
                  <c:v>2.5427144891498217</c:v>
                </c:pt>
                <c:pt idx="12978">
                  <c:v>2.5424514701267333</c:v>
                </c:pt>
                <c:pt idx="12979">
                  <c:v>2.5421884919116655</c:v>
                </c:pt>
                <c:pt idx="12980">
                  <c:v>2.5419255544961756</c:v>
                </c:pt>
                <c:pt idx="12981">
                  <c:v>2.5416626578718251</c:v>
                </c:pt>
                <c:pt idx="12982">
                  <c:v>2.5413998020301762</c:v>
                </c:pt>
                <c:pt idx="12983">
                  <c:v>2.5411369869627936</c:v>
                </c:pt>
                <c:pt idx="12984">
                  <c:v>2.5408742126612451</c:v>
                </c:pt>
                <c:pt idx="12985">
                  <c:v>2.5406114791171008</c:v>
                </c:pt>
                <c:pt idx="12986">
                  <c:v>2.540348786321931</c:v>
                </c:pt>
                <c:pt idx="12987">
                  <c:v>2.5400861342673098</c:v>
                </c:pt>
                <c:pt idx="12988">
                  <c:v>2.539823522944813</c:v>
                </c:pt>
                <c:pt idx="12989">
                  <c:v>2.5395609523460188</c:v>
                </c:pt>
                <c:pt idx="12990">
                  <c:v>2.5392984224625086</c:v>
                </c:pt>
                <c:pt idx="12991">
                  <c:v>2.5390359332858639</c:v>
                </c:pt>
                <c:pt idx="12992">
                  <c:v>2.5387734848076686</c:v>
                </c:pt>
                <c:pt idx="12993">
                  <c:v>2.5385110770195105</c:v>
                </c:pt>
                <c:pt idx="12994">
                  <c:v>2.5382487099129776</c:v>
                </c:pt>
                <c:pt idx="12995">
                  <c:v>2.5379863834796645</c:v>
                </c:pt>
                <c:pt idx="12996">
                  <c:v>2.5377240977111595</c:v>
                </c:pt>
                <c:pt idx="12997">
                  <c:v>2.5374618525990607</c:v>
                </c:pt>
                <c:pt idx="12998">
                  <c:v>2.537199648134965</c:v>
                </c:pt>
                <c:pt idx="12999">
                  <c:v>2.5369374843104757</c:v>
                </c:pt>
                <c:pt idx="13000">
                  <c:v>2.5366753611171888</c:v>
                </c:pt>
                <c:pt idx="13001">
                  <c:v>2.5364132785467124</c:v>
                </c:pt>
                <c:pt idx="13002">
                  <c:v>2.5361512365906522</c:v>
                </c:pt>
                <c:pt idx="13003">
                  <c:v>2.5358892352406168</c:v>
                </c:pt>
                <c:pt idx="13004">
                  <c:v>2.5356272744882173</c:v>
                </c:pt>
                <c:pt idx="13005">
                  <c:v>2.5353653543250645</c:v>
                </c:pt>
                <c:pt idx="13006">
                  <c:v>2.5351034747427748</c:v>
                </c:pt>
                <c:pt idx="13007">
                  <c:v>2.5348416357329659</c:v>
                </c:pt>
                <c:pt idx="13008">
                  <c:v>2.5345798372872559</c:v>
                </c:pt>
                <c:pt idx="13009">
                  <c:v>2.5343180793972691</c:v>
                </c:pt>
                <c:pt idx="13010">
                  <c:v>2.534056362054625</c:v>
                </c:pt>
                <c:pt idx="13011">
                  <c:v>2.5337946852509527</c:v>
                </c:pt>
                <c:pt idx="13012">
                  <c:v>2.533533048977878</c:v>
                </c:pt>
                <c:pt idx="13013">
                  <c:v>2.5332714532270342</c:v>
                </c:pt>
                <c:pt idx="13014">
                  <c:v>2.5330098979900497</c:v>
                </c:pt>
                <c:pt idx="13015">
                  <c:v>2.5327483832585611</c:v>
                </c:pt>
                <c:pt idx="13016">
                  <c:v>2.5324869090242048</c:v>
                </c:pt>
                <c:pt idx="13017">
                  <c:v>2.5322254752786195</c:v>
                </c:pt>
                <c:pt idx="13018">
                  <c:v>2.531964082013447</c:v>
                </c:pt>
                <c:pt idx="13019">
                  <c:v>2.5317027292203296</c:v>
                </c:pt>
                <c:pt idx="13020">
                  <c:v>2.5314414168909112</c:v>
                </c:pt>
                <c:pt idx="13021">
                  <c:v>2.5311801450168412</c:v>
                </c:pt>
                <c:pt idx="13022">
                  <c:v>2.5309189135897689</c:v>
                </c:pt>
                <c:pt idx="13023">
                  <c:v>2.5306577226013469</c:v>
                </c:pt>
                <c:pt idx="13024">
                  <c:v>2.5303965720432262</c:v>
                </c:pt>
                <c:pt idx="13025">
                  <c:v>2.5301354619070646</c:v>
                </c:pt>
                <c:pt idx="13026">
                  <c:v>2.5298743921845208</c:v>
                </c:pt>
                <c:pt idx="13027">
                  <c:v>2.5296133628672557</c:v>
                </c:pt>
                <c:pt idx="13028">
                  <c:v>2.5293523739469288</c:v>
                </c:pt>
                <c:pt idx="13029">
                  <c:v>2.5290914254152073</c:v>
                </c:pt>
                <c:pt idx="13030">
                  <c:v>2.5288305172637568</c:v>
                </c:pt>
                <c:pt idx="13031">
                  <c:v>2.5285696494842478</c:v>
                </c:pt>
                <c:pt idx="13032">
                  <c:v>2.5283088220683512</c:v>
                </c:pt>
                <c:pt idx="13033">
                  <c:v>2.5280480350077372</c:v>
                </c:pt>
                <c:pt idx="13034">
                  <c:v>2.5277872882940842</c:v>
                </c:pt>
                <c:pt idx="13035">
                  <c:v>2.5275265819190698</c:v>
                </c:pt>
                <c:pt idx="13036">
                  <c:v>2.5272659158743718</c:v>
                </c:pt>
                <c:pt idx="13037">
                  <c:v>2.5270052901516746</c:v>
                </c:pt>
                <c:pt idx="13038">
                  <c:v>2.5267447047426588</c:v>
                </c:pt>
                <c:pt idx="13039">
                  <c:v>2.5264841596390135</c:v>
                </c:pt>
                <c:pt idx="13040">
                  <c:v>2.5262236548324251</c:v>
                </c:pt>
                <c:pt idx="13041">
                  <c:v>2.5259631903145858</c:v>
                </c:pt>
                <c:pt idx="13042">
                  <c:v>2.525702766077186</c:v>
                </c:pt>
                <c:pt idx="13043">
                  <c:v>2.5254423821119221</c:v>
                </c:pt>
                <c:pt idx="13044">
                  <c:v>2.5251820384104895</c:v>
                </c:pt>
                <c:pt idx="13045">
                  <c:v>2.5249217349645874</c:v>
                </c:pt>
                <c:pt idx="13046">
                  <c:v>2.5246614717659193</c:v>
                </c:pt>
                <c:pt idx="13047">
                  <c:v>2.524401248806186</c:v>
                </c:pt>
                <c:pt idx="13048">
                  <c:v>2.5241410660770929</c:v>
                </c:pt>
                <c:pt idx="13049">
                  <c:v>2.5238809235703474</c:v>
                </c:pt>
                <c:pt idx="13050">
                  <c:v>2.5236208212776612</c:v>
                </c:pt>
                <c:pt idx="13051">
                  <c:v>2.5233607591907448</c:v>
                </c:pt>
                <c:pt idx="13052">
                  <c:v>2.523100737301311</c:v>
                </c:pt>
                <c:pt idx="13053">
                  <c:v>2.5228407556010763</c:v>
                </c:pt>
                <c:pt idx="13054">
                  <c:v>2.5225808140817612</c:v>
                </c:pt>
                <c:pt idx="13055">
                  <c:v>2.5223209127350841</c:v>
                </c:pt>
                <c:pt idx="13056">
                  <c:v>2.5220610515527668</c:v>
                </c:pt>
                <c:pt idx="13057">
                  <c:v>2.5218012305265347</c:v>
                </c:pt>
                <c:pt idx="13058">
                  <c:v>2.5215414496481148</c:v>
                </c:pt>
                <c:pt idx="13059">
                  <c:v>2.5212817089092359</c:v>
                </c:pt>
                <c:pt idx="13060">
                  <c:v>2.5210220083016295</c:v>
                </c:pt>
                <c:pt idx="13061">
                  <c:v>2.5207623478170267</c:v>
                </c:pt>
                <c:pt idx="13062">
                  <c:v>2.5205027274471647</c:v>
                </c:pt>
                <c:pt idx="13063">
                  <c:v>2.5202431471837796</c:v>
                </c:pt>
                <c:pt idx="13064">
                  <c:v>2.5199836070186112</c:v>
                </c:pt>
                <c:pt idx="13065">
                  <c:v>2.5197241069434031</c:v>
                </c:pt>
                <c:pt idx="13066">
                  <c:v>2.5194646469498969</c:v>
                </c:pt>
                <c:pt idx="13067">
                  <c:v>2.519205227029838</c:v>
                </c:pt>
                <c:pt idx="13068">
                  <c:v>2.5189458471749751</c:v>
                </c:pt>
                <c:pt idx="13069">
                  <c:v>2.5186865073770606</c:v>
                </c:pt>
                <c:pt idx="13070">
                  <c:v>2.5184272076278433</c:v>
                </c:pt>
                <c:pt idx="13071">
                  <c:v>2.5181679479190793</c:v>
                </c:pt>
                <c:pt idx="13072">
                  <c:v>2.5179087282425234</c:v>
                </c:pt>
                <c:pt idx="13073">
                  <c:v>2.5176495485899366</c:v>
                </c:pt>
                <c:pt idx="13074">
                  <c:v>2.5173904089530801</c:v>
                </c:pt>
                <c:pt idx="13075">
                  <c:v>2.5171313093237138</c:v>
                </c:pt>
                <c:pt idx="13076">
                  <c:v>2.5168722496936033</c:v>
                </c:pt>
                <c:pt idx="13077">
                  <c:v>2.5166132300545172</c:v>
                </c:pt>
                <c:pt idx="13078">
                  <c:v>2.5163542503982246</c:v>
                </c:pt>
                <c:pt idx="13079">
                  <c:v>2.5160953107164965</c:v>
                </c:pt>
                <c:pt idx="13080">
                  <c:v>2.5158364110011049</c:v>
                </c:pt>
                <c:pt idx="13081">
                  <c:v>2.515577551243827</c:v>
                </c:pt>
                <c:pt idx="13082">
                  <c:v>2.51531873143644</c:v>
                </c:pt>
                <c:pt idx="13083">
                  <c:v>2.5150599515707253</c:v>
                </c:pt>
                <c:pt idx="13084">
                  <c:v>2.5148012116384608</c:v>
                </c:pt>
                <c:pt idx="13085">
                  <c:v>2.5145425116314337</c:v>
                </c:pt>
                <c:pt idx="13086">
                  <c:v>2.5142838515414292</c:v>
                </c:pt>
                <c:pt idx="13087">
                  <c:v>2.5140252313602356</c:v>
                </c:pt>
                <c:pt idx="13088">
                  <c:v>2.5137666510796448</c:v>
                </c:pt>
                <c:pt idx="13089">
                  <c:v>2.5135081106914465</c:v>
                </c:pt>
                <c:pt idx="13090">
                  <c:v>2.5132496101874366</c:v>
                </c:pt>
                <c:pt idx="13091">
                  <c:v>2.5129911495594115</c:v>
                </c:pt>
                <c:pt idx="13092">
                  <c:v>2.5127327287991705</c:v>
                </c:pt>
                <c:pt idx="13093">
                  <c:v>2.5124743478985154</c:v>
                </c:pt>
                <c:pt idx="13094">
                  <c:v>2.5122160068492474</c:v>
                </c:pt>
                <c:pt idx="13095">
                  <c:v>2.5119577056431712</c:v>
                </c:pt>
                <c:pt idx="13096">
                  <c:v>2.5116994442720957</c:v>
                </c:pt>
                <c:pt idx="13097">
                  <c:v>2.5114412227278304</c:v>
                </c:pt>
                <c:pt idx="13098">
                  <c:v>2.5111830410021851</c:v>
                </c:pt>
                <c:pt idx="13099">
                  <c:v>2.5109248990869744</c:v>
                </c:pt>
                <c:pt idx="13100">
                  <c:v>2.5106667969740131</c:v>
                </c:pt>
                <c:pt idx="13101">
                  <c:v>2.5104087346551198</c:v>
                </c:pt>
                <c:pt idx="13102">
                  <c:v>2.5101507121221163</c:v>
                </c:pt>
                <c:pt idx="13103">
                  <c:v>2.5098927293668196</c:v>
                </c:pt>
                <c:pt idx="13104">
                  <c:v>2.5096347863810573</c:v>
                </c:pt>
                <c:pt idx="13105">
                  <c:v>2.5093768831566541</c:v>
                </c:pt>
                <c:pt idx="13106">
                  <c:v>2.50911901968544</c:v>
                </c:pt>
                <c:pt idx="13107">
                  <c:v>2.5088611959592448</c:v>
                </c:pt>
                <c:pt idx="13108">
                  <c:v>2.5086034119698994</c:v>
                </c:pt>
                <c:pt idx="13109">
                  <c:v>2.5083456677092388</c:v>
                </c:pt>
                <c:pt idx="13110">
                  <c:v>2.5080879631691011</c:v>
                </c:pt>
                <c:pt idx="13111">
                  <c:v>2.5078302983413248</c:v>
                </c:pt>
                <c:pt idx="13112">
                  <c:v>2.5075726732177488</c:v>
                </c:pt>
                <c:pt idx="13113">
                  <c:v>2.5073150877902166</c:v>
                </c:pt>
                <c:pt idx="13114">
                  <c:v>2.5070575420505756</c:v>
                </c:pt>
                <c:pt idx="13115">
                  <c:v>2.5068000359906697</c:v>
                </c:pt>
                <c:pt idx="13116">
                  <c:v>2.506542569602352</c:v>
                </c:pt>
                <c:pt idx="13117">
                  <c:v>2.5062851428774691</c:v>
                </c:pt>
                <c:pt idx="13118">
                  <c:v>2.5060277558078776</c:v>
                </c:pt>
                <c:pt idx="13119">
                  <c:v>2.5057704083854317</c:v>
                </c:pt>
                <c:pt idx="13120">
                  <c:v>2.5055131006019891</c:v>
                </c:pt>
                <c:pt idx="13121">
                  <c:v>2.5052558324494116</c:v>
                </c:pt>
                <c:pt idx="13122">
                  <c:v>2.5049986039195584</c:v>
                </c:pt>
                <c:pt idx="13123">
                  <c:v>2.5047414150042933</c:v>
                </c:pt>
                <c:pt idx="13124">
                  <c:v>2.5044842656954827</c:v>
                </c:pt>
                <c:pt idx="13125">
                  <c:v>2.5042271559849962</c:v>
                </c:pt>
                <c:pt idx="13126">
                  <c:v>2.5039700858647023</c:v>
                </c:pt>
                <c:pt idx="13127">
                  <c:v>2.503713055326473</c:v>
                </c:pt>
                <c:pt idx="13128">
                  <c:v>2.5034560643621826</c:v>
                </c:pt>
                <c:pt idx="13129">
                  <c:v>2.5031991129637086</c:v>
                </c:pt>
                <c:pt idx="13130">
                  <c:v>2.5029422011229308</c:v>
                </c:pt>
                <c:pt idx="13131">
                  <c:v>2.5026853288317255</c:v>
                </c:pt>
                <c:pt idx="13132">
                  <c:v>2.5024284960819778</c:v>
                </c:pt>
                <c:pt idx="13133">
                  <c:v>2.5021717028655717</c:v>
                </c:pt>
                <c:pt idx="13134">
                  <c:v>2.5019149491743953</c:v>
                </c:pt>
                <c:pt idx="13135">
                  <c:v>2.5016582350003378</c:v>
                </c:pt>
                <c:pt idx="13136">
                  <c:v>2.501401560335287</c:v>
                </c:pt>
                <c:pt idx="13137">
                  <c:v>2.5011449251711388</c:v>
                </c:pt>
                <c:pt idx="13138">
                  <c:v>2.5008883294997872</c:v>
                </c:pt>
                <c:pt idx="13139">
                  <c:v>2.5006317733131307</c:v>
                </c:pt>
                <c:pt idx="13140">
                  <c:v>2.5003752566030659</c:v>
                </c:pt>
                <c:pt idx="13141">
                  <c:v>2.5001187793614958</c:v>
                </c:pt>
                <c:pt idx="13142">
                  <c:v>2.4998623415803247</c:v>
                </c:pt>
                <c:pt idx="13143">
                  <c:v>2.4996059432514559</c:v>
                </c:pt>
                <c:pt idx="13144">
                  <c:v>2.4993495843668003</c:v>
                </c:pt>
                <c:pt idx="13145">
                  <c:v>2.4990932649182631</c:v>
                </c:pt>
                <c:pt idx="13146">
                  <c:v>2.4988369848977592</c:v>
                </c:pt>
                <c:pt idx="13147">
                  <c:v>2.4985807442972012</c:v>
                </c:pt>
                <c:pt idx="13148">
                  <c:v>2.498324543108505</c:v>
                </c:pt>
                <c:pt idx="13149">
                  <c:v>2.4980683813235904</c:v>
                </c:pt>
                <c:pt idx="13150">
                  <c:v>2.497812258934375</c:v>
                </c:pt>
                <c:pt idx="13151">
                  <c:v>2.4975561759327811</c:v>
                </c:pt>
                <c:pt idx="13152">
                  <c:v>2.4973001323107331</c:v>
                </c:pt>
                <c:pt idx="13153">
                  <c:v>2.4970441280601592</c:v>
                </c:pt>
                <c:pt idx="13154">
                  <c:v>2.4967881631729854</c:v>
                </c:pt>
                <c:pt idx="13155">
                  <c:v>2.4965322376411416</c:v>
                </c:pt>
                <c:pt idx="13156">
                  <c:v>2.4962763514565611</c:v>
                </c:pt>
                <c:pt idx="13157">
                  <c:v>2.4960205046111792</c:v>
                </c:pt>
                <c:pt idx="13158">
                  <c:v>2.4957646970969343</c:v>
                </c:pt>
                <c:pt idx="13159">
                  <c:v>2.4955089289057599</c:v>
                </c:pt>
                <c:pt idx="13160">
                  <c:v>2.495253200029599</c:v>
                </c:pt>
                <c:pt idx="13161">
                  <c:v>2.4949975104603954</c:v>
                </c:pt>
                <c:pt idx="13162">
                  <c:v>2.4947418601900937</c:v>
                </c:pt>
                <c:pt idx="13163">
                  <c:v>2.4944862492106408</c:v>
                </c:pt>
                <c:pt idx="13164">
                  <c:v>2.494230677513984</c:v>
                </c:pt>
                <c:pt idx="13165">
                  <c:v>2.4939751450920755</c:v>
                </c:pt>
                <c:pt idx="13166">
                  <c:v>2.4937196519368685</c:v>
                </c:pt>
                <c:pt idx="13167">
                  <c:v>2.4934641980403187</c:v>
                </c:pt>
                <c:pt idx="13168">
                  <c:v>2.4932087833943815</c:v>
                </c:pt>
                <c:pt idx="13169">
                  <c:v>2.4929534079910174</c:v>
                </c:pt>
                <c:pt idx="13170">
                  <c:v>2.4926980718221876</c:v>
                </c:pt>
                <c:pt idx="13171">
                  <c:v>2.4924427748798546</c:v>
                </c:pt>
                <c:pt idx="13172">
                  <c:v>2.4921875171559864</c:v>
                </c:pt>
                <c:pt idx="13173">
                  <c:v>2.4919322986425465</c:v>
                </c:pt>
                <c:pt idx="13174">
                  <c:v>2.4916771193315079</c:v>
                </c:pt>
                <c:pt idx="13175">
                  <c:v>2.4914219792148398</c:v>
                </c:pt>
                <c:pt idx="13176">
                  <c:v>2.4911668782845169</c:v>
                </c:pt>
                <c:pt idx="13177">
                  <c:v>2.4909118165325164</c:v>
                </c:pt>
                <c:pt idx="13178">
                  <c:v>2.490656793950814</c:v>
                </c:pt>
                <c:pt idx="13179">
                  <c:v>2.490401810531389</c:v>
                </c:pt>
                <c:pt idx="13180">
                  <c:v>2.4901468662662243</c:v>
                </c:pt>
                <c:pt idx="13181">
                  <c:v>2.4898919611473054</c:v>
                </c:pt>
                <c:pt idx="13182">
                  <c:v>2.489637095166616</c:v>
                </c:pt>
                <c:pt idx="13183">
                  <c:v>2.4893822683161435</c:v>
                </c:pt>
                <c:pt idx="13184">
                  <c:v>2.4891274805878796</c:v>
                </c:pt>
                <c:pt idx="13185">
                  <c:v>2.4888727319738173</c:v>
                </c:pt>
                <c:pt idx="13186">
                  <c:v>2.4886180224659493</c:v>
                </c:pt>
                <c:pt idx="13187">
                  <c:v>2.4883633520562713</c:v>
                </c:pt>
                <c:pt idx="13188">
                  <c:v>2.4881087207367818</c:v>
                </c:pt>
                <c:pt idx="13189">
                  <c:v>2.4878541284994826</c:v>
                </c:pt>
                <c:pt idx="13190">
                  <c:v>2.4875995753363744</c:v>
                </c:pt>
                <c:pt idx="13191">
                  <c:v>2.4873450612394636</c:v>
                </c:pt>
                <c:pt idx="13192">
                  <c:v>2.4870905862007535</c:v>
                </c:pt>
                <c:pt idx="13193">
                  <c:v>2.4868361502122549</c:v>
                </c:pt>
                <c:pt idx="13194">
                  <c:v>2.4865817532659777</c:v>
                </c:pt>
                <c:pt idx="13195">
                  <c:v>2.4863273953539355</c:v>
                </c:pt>
                <c:pt idx="13196">
                  <c:v>2.4860730764681409</c:v>
                </c:pt>
                <c:pt idx="13197">
                  <c:v>2.4858187966006113</c:v>
                </c:pt>
                <c:pt idx="13198">
                  <c:v>2.4855645557433665</c:v>
                </c:pt>
                <c:pt idx="13199">
                  <c:v>2.4853103538884258</c:v>
                </c:pt>
                <c:pt idx="13200">
                  <c:v>2.4850561910278142</c:v>
                </c:pt>
                <c:pt idx="13201">
                  <c:v>2.4848020671535531</c:v>
                </c:pt>
                <c:pt idx="13202">
                  <c:v>2.4845479822576717</c:v>
                </c:pt>
                <c:pt idx="13203">
                  <c:v>2.4842939363321981</c:v>
                </c:pt>
                <c:pt idx="13204">
                  <c:v>2.484039929369164</c:v>
                </c:pt>
                <c:pt idx="13205">
                  <c:v>2.4837859613606024</c:v>
                </c:pt>
                <c:pt idx="13206">
                  <c:v>2.4835320322985472</c:v>
                </c:pt>
                <c:pt idx="13207">
                  <c:v>2.4832781421750356</c:v>
                </c:pt>
                <c:pt idx="13208">
                  <c:v>2.4830242909821072</c:v>
                </c:pt>
                <c:pt idx="13209">
                  <c:v>2.4827704787118039</c:v>
                </c:pt>
                <c:pt idx="13210">
                  <c:v>2.4825167053561676</c:v>
                </c:pt>
                <c:pt idx="13211">
                  <c:v>2.482262970907243</c:v>
                </c:pt>
                <c:pt idx="13212">
                  <c:v>2.4820092753570786</c:v>
                </c:pt>
                <c:pt idx="13213">
                  <c:v>2.4817556186977234</c:v>
                </c:pt>
                <c:pt idx="13214">
                  <c:v>2.4815020009212292</c:v>
                </c:pt>
                <c:pt idx="13215">
                  <c:v>2.4812484220196471</c:v>
                </c:pt>
                <c:pt idx="13216">
                  <c:v>2.4809948819850343</c:v>
                </c:pt>
                <c:pt idx="13217">
                  <c:v>2.4807413808094476</c:v>
                </c:pt>
                <c:pt idx="13218">
                  <c:v>2.4804879184849469</c:v>
                </c:pt>
                <c:pt idx="13219">
                  <c:v>2.4802344950035939</c:v>
                </c:pt>
                <c:pt idx="13220">
                  <c:v>2.4799811103574503</c:v>
                </c:pt>
                <c:pt idx="13221">
                  <c:v>2.4797277645385836</c:v>
                </c:pt>
                <c:pt idx="13222">
                  <c:v>2.4794744575390588</c:v>
                </c:pt>
                <c:pt idx="13223">
                  <c:v>2.479221189350949</c:v>
                </c:pt>
                <c:pt idx="13224">
                  <c:v>2.4789679599663224</c:v>
                </c:pt>
                <c:pt idx="13225">
                  <c:v>2.4787147693772549</c:v>
                </c:pt>
                <c:pt idx="13226">
                  <c:v>2.4784616175758201</c:v>
                </c:pt>
                <c:pt idx="13227">
                  <c:v>2.4782085045540962</c:v>
                </c:pt>
                <c:pt idx="13228">
                  <c:v>2.4779554303041653</c:v>
                </c:pt>
                <c:pt idx="13229">
                  <c:v>2.4777023948181056</c:v>
                </c:pt>
                <c:pt idx="13230">
                  <c:v>2.4774493980880021</c:v>
                </c:pt>
                <c:pt idx="13231">
                  <c:v>2.4771964401059412</c:v>
                </c:pt>
                <c:pt idx="13232">
                  <c:v>2.4769435208640096</c:v>
                </c:pt>
                <c:pt idx="13233">
                  <c:v>2.476690640354299</c:v>
                </c:pt>
                <c:pt idx="13234">
                  <c:v>2.4764377985688983</c:v>
                </c:pt>
                <c:pt idx="13235">
                  <c:v>2.4761849954999025</c:v>
                </c:pt>
                <c:pt idx="13236">
                  <c:v>2.4759322311394074</c:v>
                </c:pt>
                <c:pt idx="13237">
                  <c:v>2.4756795054795124</c:v>
                </c:pt>
                <c:pt idx="13238">
                  <c:v>2.4754268185123158</c:v>
                </c:pt>
                <c:pt idx="13239">
                  <c:v>2.4751741702299186</c:v>
                </c:pt>
                <c:pt idx="13240">
                  <c:v>2.4749215606244257</c:v>
                </c:pt>
                <c:pt idx="13241">
                  <c:v>2.4746689896879435</c:v>
                </c:pt>
                <c:pt idx="13242">
                  <c:v>2.4744164574125795</c:v>
                </c:pt>
                <c:pt idx="13243">
                  <c:v>2.4741639637904425</c:v>
                </c:pt>
                <c:pt idx="13244">
                  <c:v>2.4739115088136456</c:v>
                </c:pt>
                <c:pt idx="13245">
                  <c:v>2.4736590924743029</c:v>
                </c:pt>
                <c:pt idx="13246">
                  <c:v>2.4734067147645291</c:v>
                </c:pt>
                <c:pt idx="13247">
                  <c:v>2.4731543756764451</c:v>
                </c:pt>
                <c:pt idx="13248">
                  <c:v>2.4729020752021671</c:v>
                </c:pt>
                <c:pt idx="13249">
                  <c:v>2.4726498133338191</c:v>
                </c:pt>
                <c:pt idx="13250">
                  <c:v>2.4723975900635242</c:v>
                </c:pt>
                <c:pt idx="13251">
                  <c:v>2.4721454053834102</c:v>
                </c:pt>
                <c:pt idx="13252">
                  <c:v>2.4718932592856024</c:v>
                </c:pt>
                <c:pt idx="13253">
                  <c:v>2.471641151762233</c:v>
                </c:pt>
                <c:pt idx="13254">
                  <c:v>2.4713890828054326</c:v>
                </c:pt>
                <c:pt idx="13255">
                  <c:v>2.4711370524073359</c:v>
                </c:pt>
                <c:pt idx="13256">
                  <c:v>2.4708850605600801</c:v>
                </c:pt>
                <c:pt idx="13257">
                  <c:v>2.4706331072558019</c:v>
                </c:pt>
                <c:pt idx="13258">
                  <c:v>2.4703811924866401</c:v>
                </c:pt>
                <c:pt idx="13259">
                  <c:v>2.4701293162447384</c:v>
                </c:pt>
                <c:pt idx="13260">
                  <c:v>2.4698774785222404</c:v>
                </c:pt>
                <c:pt idx="13261">
                  <c:v>2.4696256793112945</c:v>
                </c:pt>
                <c:pt idx="13262">
                  <c:v>2.469373918604044</c:v>
                </c:pt>
                <c:pt idx="13263">
                  <c:v>2.4691221963926413</c:v>
                </c:pt>
                <c:pt idx="13264">
                  <c:v>2.4688705126692394</c:v>
                </c:pt>
                <c:pt idx="13265">
                  <c:v>2.4686188674259935</c:v>
                </c:pt>
                <c:pt idx="13266">
                  <c:v>2.468367260655056</c:v>
                </c:pt>
                <c:pt idx="13267">
                  <c:v>2.4681156923485856</c:v>
                </c:pt>
                <c:pt idx="13268">
                  <c:v>2.4678641624987439</c:v>
                </c:pt>
                <c:pt idx="13269">
                  <c:v>2.4676126710976929</c:v>
                </c:pt>
                <c:pt idx="13270">
                  <c:v>2.4673612181375972</c:v>
                </c:pt>
                <c:pt idx="13271">
                  <c:v>2.46710980361062</c:v>
                </c:pt>
                <c:pt idx="13272">
                  <c:v>2.4668584275089316</c:v>
                </c:pt>
                <c:pt idx="13273">
                  <c:v>2.4666070898247021</c:v>
                </c:pt>
                <c:pt idx="13274">
                  <c:v>2.4663557905501019</c:v>
                </c:pt>
                <c:pt idx="13275">
                  <c:v>2.4661045296773083</c:v>
                </c:pt>
                <c:pt idx="13276">
                  <c:v>2.4658533071984929</c:v>
                </c:pt>
                <c:pt idx="13277">
                  <c:v>2.4656021231058363</c:v>
                </c:pt>
                <c:pt idx="13278">
                  <c:v>2.4653509773915183</c:v>
                </c:pt>
                <c:pt idx="13279">
                  <c:v>2.4650998700477218</c:v>
                </c:pt>
                <c:pt idx="13280">
                  <c:v>2.4648488010666276</c:v>
                </c:pt>
                <c:pt idx="13281">
                  <c:v>2.4645977704404252</c:v>
                </c:pt>
                <c:pt idx="13282">
                  <c:v>2.4643467781613002</c:v>
                </c:pt>
                <c:pt idx="13283">
                  <c:v>2.4640958242214426</c:v>
                </c:pt>
                <c:pt idx="13284">
                  <c:v>2.4638449086130469</c:v>
                </c:pt>
                <c:pt idx="13285">
                  <c:v>2.4635940313283049</c:v>
                </c:pt>
                <c:pt idx="13286">
                  <c:v>2.463343192359412</c:v>
                </c:pt>
                <c:pt idx="13287">
                  <c:v>2.4630923916985661</c:v>
                </c:pt>
                <c:pt idx="13288">
                  <c:v>2.4628416293379689</c:v>
                </c:pt>
                <c:pt idx="13289">
                  <c:v>2.4625909052698223</c:v>
                </c:pt>
                <c:pt idx="13290">
                  <c:v>2.4623402194863275</c:v>
                </c:pt>
                <c:pt idx="13291">
                  <c:v>2.4620895719796922</c:v>
                </c:pt>
                <c:pt idx="13292">
                  <c:v>2.4618389627421235</c:v>
                </c:pt>
                <c:pt idx="13293">
                  <c:v>2.4615883917658334</c:v>
                </c:pt>
                <c:pt idx="13294">
                  <c:v>2.4613378590430304</c:v>
                </c:pt>
                <c:pt idx="13295">
                  <c:v>2.4610873645659295</c:v>
                </c:pt>
                <c:pt idx="13296">
                  <c:v>2.4608369083267467</c:v>
                </c:pt>
                <c:pt idx="13297">
                  <c:v>2.4605864903177004</c:v>
                </c:pt>
                <c:pt idx="13298">
                  <c:v>2.4603361105310095</c:v>
                </c:pt>
                <c:pt idx="13299">
                  <c:v>2.4600857689588955</c:v>
                </c:pt>
                <c:pt idx="13300">
                  <c:v>2.4598354655935819</c:v>
                </c:pt>
                <c:pt idx="13301">
                  <c:v>2.4595852004272953</c:v>
                </c:pt>
                <c:pt idx="13302">
                  <c:v>2.459334973452262</c:v>
                </c:pt>
                <c:pt idx="13303">
                  <c:v>2.459084784660714</c:v>
                </c:pt>
                <c:pt idx="13304">
                  <c:v>2.4588346340448792</c:v>
                </c:pt>
                <c:pt idx="13305">
                  <c:v>2.4585845215969946</c:v>
                </c:pt>
                <c:pt idx="13306">
                  <c:v>2.458334447309293</c:v>
                </c:pt>
                <c:pt idx="13307">
                  <c:v>2.4580844111740148</c:v>
                </c:pt>
                <c:pt idx="13308">
                  <c:v>2.4578344131833965</c:v>
                </c:pt>
                <c:pt idx="13309">
                  <c:v>2.4575844533296816</c:v>
                </c:pt>
                <c:pt idx="13310">
                  <c:v>2.4573345316051118</c:v>
                </c:pt>
                <c:pt idx="13311">
                  <c:v>2.4570846480019339</c:v>
                </c:pt>
                <c:pt idx="13312">
                  <c:v>2.4568348025123958</c:v>
                </c:pt>
                <c:pt idx="13313">
                  <c:v>2.4565849951287446</c:v>
                </c:pt>
                <c:pt idx="13314">
                  <c:v>2.4563352258432327</c:v>
                </c:pt>
                <c:pt idx="13315">
                  <c:v>2.4560854946481134</c:v>
                </c:pt>
                <c:pt idx="13316">
                  <c:v>2.4558358015356418</c:v>
                </c:pt>
                <c:pt idx="13317">
                  <c:v>2.4555861464980779</c:v>
                </c:pt>
                <c:pt idx="13318">
                  <c:v>2.4553365295276754</c:v>
                </c:pt>
                <c:pt idx="13319">
                  <c:v>2.4550869506166988</c:v>
                </c:pt>
                <c:pt idx="13320">
                  <c:v>2.4548374097574102</c:v>
                </c:pt>
                <c:pt idx="13321">
                  <c:v>2.454587906942078</c:v>
                </c:pt>
                <c:pt idx="13322">
                  <c:v>2.4543384421629639</c:v>
                </c:pt>
                <c:pt idx="13323">
                  <c:v>2.4540890154123391</c:v>
                </c:pt>
                <c:pt idx="13324">
                  <c:v>2.4538396266824751</c:v>
                </c:pt>
                <c:pt idx="13325">
                  <c:v>2.4535902759656452</c:v>
                </c:pt>
                <c:pt idx="13326">
                  <c:v>2.4533409632541243</c:v>
                </c:pt>
                <c:pt idx="13327">
                  <c:v>2.4530916885401872</c:v>
                </c:pt>
                <c:pt idx="13328">
                  <c:v>2.4528424518161143</c:v>
                </c:pt>
                <c:pt idx="13329">
                  <c:v>2.4525932530741863</c:v>
                </c:pt>
                <c:pt idx="13330">
                  <c:v>2.4523440923066859</c:v>
                </c:pt>
                <c:pt idx="13331">
                  <c:v>2.4520949695058989</c:v>
                </c:pt>
                <c:pt idx="13332">
                  <c:v>2.4518458846641091</c:v>
                </c:pt>
                <c:pt idx="13333">
                  <c:v>2.4515968377736077</c:v>
                </c:pt>
                <c:pt idx="13334">
                  <c:v>2.451347828826683</c:v>
                </c:pt>
                <c:pt idx="13335">
                  <c:v>2.4510988578156305</c:v>
                </c:pt>
                <c:pt idx="13336">
                  <c:v>2.4508499247327422</c:v>
                </c:pt>
                <c:pt idx="13337">
                  <c:v>2.4506010295703158</c:v>
                </c:pt>
                <c:pt idx="13338">
                  <c:v>2.4503521723206481</c:v>
                </c:pt>
                <c:pt idx="13339">
                  <c:v>2.4501033529760412</c:v>
                </c:pt>
                <c:pt idx="13340">
                  <c:v>2.4498545715287974</c:v>
                </c:pt>
                <c:pt idx="13341">
                  <c:v>2.4496058279712205</c:v>
                </c:pt>
                <c:pt idx="13342">
                  <c:v>2.4493571222956154</c:v>
                </c:pt>
                <c:pt idx="13343">
                  <c:v>2.4491084544942914</c:v>
                </c:pt>
                <c:pt idx="13344">
                  <c:v>2.4488598245595594</c:v>
                </c:pt>
                <c:pt idx="13345">
                  <c:v>2.4486112324837324</c:v>
                </c:pt>
                <c:pt idx="13346">
                  <c:v>2.4483626782591204</c:v>
                </c:pt>
                <c:pt idx="13347">
                  <c:v>2.448114161878042</c:v>
                </c:pt>
                <c:pt idx="13348">
                  <c:v>2.447865683332815</c:v>
                </c:pt>
                <c:pt idx="13349">
                  <c:v>2.4476172426157601</c:v>
                </c:pt>
                <c:pt idx="13350">
                  <c:v>2.4473688397191973</c:v>
                </c:pt>
                <c:pt idx="13351">
                  <c:v>2.4471204746354505</c:v>
                </c:pt>
                <c:pt idx="13352">
                  <c:v>2.4468721473568471</c:v>
                </c:pt>
                <c:pt idx="13353">
                  <c:v>2.4466238578757129</c:v>
                </c:pt>
                <c:pt idx="13354">
                  <c:v>2.4463756061843798</c:v>
                </c:pt>
                <c:pt idx="13355">
                  <c:v>2.4461273922751765</c:v>
                </c:pt>
                <c:pt idx="13356">
                  <c:v>2.4458792161404377</c:v>
                </c:pt>
                <c:pt idx="13357">
                  <c:v>2.4456310777725001</c:v>
                </c:pt>
                <c:pt idx="13358">
                  <c:v>2.4453829771636997</c:v>
                </c:pt>
                <c:pt idx="13359">
                  <c:v>2.4451349143063767</c:v>
                </c:pt>
                <c:pt idx="13360">
                  <c:v>2.4448868891928712</c:v>
                </c:pt>
                <c:pt idx="13361">
                  <c:v>2.444638901815527</c:v>
                </c:pt>
                <c:pt idx="13362">
                  <c:v>2.4443909521666889</c:v>
                </c:pt>
                <c:pt idx="13363">
                  <c:v>2.4441430402387061</c:v>
                </c:pt>
                <c:pt idx="13364">
                  <c:v>2.4438951660239239</c:v>
                </c:pt>
                <c:pt idx="13365">
                  <c:v>2.4436473295146963</c:v>
                </c:pt>
                <c:pt idx="13366">
                  <c:v>2.4433995307033745</c:v>
                </c:pt>
                <c:pt idx="13367">
                  <c:v>2.4431517695823142</c:v>
                </c:pt>
                <c:pt idx="13368">
                  <c:v>2.4429040461438736</c:v>
                </c:pt>
                <c:pt idx="13369">
                  <c:v>2.4426563603804086</c:v>
                </c:pt>
                <c:pt idx="13370">
                  <c:v>2.4424087122842808</c:v>
                </c:pt>
                <c:pt idx="13371">
                  <c:v>2.4421611018478528</c:v>
                </c:pt>
                <c:pt idx="13372">
                  <c:v>2.4419135290634904</c:v>
                </c:pt>
                <c:pt idx="13373">
                  <c:v>2.4416659939235603</c:v>
                </c:pt>
                <c:pt idx="13374">
                  <c:v>2.441418496420428</c:v>
                </c:pt>
                <c:pt idx="13375">
                  <c:v>2.4411710365464656</c:v>
                </c:pt>
                <c:pt idx="13376">
                  <c:v>2.440923614294046</c:v>
                </c:pt>
                <c:pt idx="13377">
                  <c:v>2.4406762296555433</c:v>
                </c:pt>
                <c:pt idx="13378">
                  <c:v>2.440428882623332</c:v>
                </c:pt>
                <c:pt idx="13379">
                  <c:v>2.4401815731897907</c:v>
                </c:pt>
                <c:pt idx="13380">
                  <c:v>2.4399343013473009</c:v>
                </c:pt>
                <c:pt idx="13381">
                  <c:v>2.439687067088244</c:v>
                </c:pt>
                <c:pt idx="13382">
                  <c:v>2.4394398704050038</c:v>
                </c:pt>
                <c:pt idx="13383">
                  <c:v>2.4391927112899645</c:v>
                </c:pt>
                <c:pt idx="13384">
                  <c:v>2.4389455897355155</c:v>
                </c:pt>
                <c:pt idx="13385">
                  <c:v>2.4386985057340458</c:v>
                </c:pt>
                <c:pt idx="13386">
                  <c:v>2.4384514592779469</c:v>
                </c:pt>
                <c:pt idx="13387">
                  <c:v>2.4382044503596143</c:v>
                </c:pt>
                <c:pt idx="13388">
                  <c:v>2.4379574789714407</c:v>
                </c:pt>
                <c:pt idx="13389">
                  <c:v>2.4377105451058241</c:v>
                </c:pt>
                <c:pt idx="13390">
                  <c:v>2.437463648755164</c:v>
                </c:pt>
                <c:pt idx="13391">
                  <c:v>2.4372167899118629</c:v>
                </c:pt>
                <c:pt idx="13392">
                  <c:v>2.4369699685683219</c:v>
                </c:pt>
                <c:pt idx="13393">
                  <c:v>2.4367231847169468</c:v>
                </c:pt>
                <c:pt idx="13394">
                  <c:v>2.4364764383501445</c:v>
                </c:pt>
                <c:pt idx="13395">
                  <c:v>2.4362297294603237</c:v>
                </c:pt>
                <c:pt idx="13396">
                  <c:v>2.435983058039898</c:v>
                </c:pt>
                <c:pt idx="13397">
                  <c:v>2.4357364240812758</c:v>
                </c:pt>
                <c:pt idx="13398">
                  <c:v>2.4354898275768728</c:v>
                </c:pt>
                <c:pt idx="13399">
                  <c:v>2.4352432685191077</c:v>
                </c:pt>
                <c:pt idx="13400">
                  <c:v>2.4349967469003975</c:v>
                </c:pt>
                <c:pt idx="13401">
                  <c:v>2.4347502627131639</c:v>
                </c:pt>
                <c:pt idx="13402">
                  <c:v>2.4345038159498267</c:v>
                </c:pt>
                <c:pt idx="13403">
                  <c:v>2.434257406602812</c:v>
                </c:pt>
                <c:pt idx="13404">
                  <c:v>2.4340110346645458</c:v>
                </c:pt>
                <c:pt idx="13405">
                  <c:v>2.4337647001274569</c:v>
                </c:pt>
                <c:pt idx="13406">
                  <c:v>2.4335184029839732</c:v>
                </c:pt>
                <c:pt idx="13407">
                  <c:v>2.4332721432265276</c:v>
                </c:pt>
                <c:pt idx="13408">
                  <c:v>2.4330259208475544</c:v>
                </c:pt>
                <c:pt idx="13409">
                  <c:v>2.4327797358394894</c:v>
                </c:pt>
                <c:pt idx="13410">
                  <c:v>2.4325335881947705</c:v>
                </c:pt>
                <c:pt idx="13411">
                  <c:v>2.4322874779058354</c:v>
                </c:pt>
                <c:pt idx="13412">
                  <c:v>2.4320414049651276</c:v>
                </c:pt>
                <c:pt idx="13413">
                  <c:v>2.4317953693650893</c:v>
                </c:pt>
                <c:pt idx="13414">
                  <c:v>2.4315493710981659</c:v>
                </c:pt>
                <c:pt idx="13415">
                  <c:v>2.4313034101568061</c:v>
                </c:pt>
                <c:pt idx="13416">
                  <c:v>2.431057486533458</c:v>
                </c:pt>
                <c:pt idx="13417">
                  <c:v>2.4308116002205713</c:v>
                </c:pt>
                <c:pt idx="13418">
                  <c:v>2.4305657512106</c:v>
                </c:pt>
                <c:pt idx="13419">
                  <c:v>2.4303199394960009</c:v>
                </c:pt>
                <c:pt idx="13420">
                  <c:v>2.4300741650692284</c:v>
                </c:pt>
                <c:pt idx="13421">
                  <c:v>2.4298284279227405</c:v>
                </c:pt>
                <c:pt idx="13422">
                  <c:v>2.4295827280489992</c:v>
                </c:pt>
                <c:pt idx="13423">
                  <c:v>2.4293370654404671</c:v>
                </c:pt>
                <c:pt idx="13424">
                  <c:v>2.4290914400896098</c:v>
                </c:pt>
                <c:pt idx="13425">
                  <c:v>2.4288458519888905</c:v>
                </c:pt>
                <c:pt idx="13426">
                  <c:v>2.4286003011307784</c:v>
                </c:pt>
                <c:pt idx="13427">
                  <c:v>2.4283547875077445</c:v>
                </c:pt>
                <c:pt idx="13428">
                  <c:v>2.4281093111122609</c:v>
                </c:pt>
                <c:pt idx="13429">
                  <c:v>2.4278638719368022</c:v>
                </c:pt>
                <c:pt idx="13430">
                  <c:v>2.4276184699738406</c:v>
                </c:pt>
                <c:pt idx="13431">
                  <c:v>2.4273731052158571</c:v>
                </c:pt>
                <c:pt idx="13432">
                  <c:v>2.4271277776553304</c:v>
                </c:pt>
                <c:pt idx="13433">
                  <c:v>2.4268824872847432</c:v>
                </c:pt>
                <c:pt idx="13434">
                  <c:v>2.4266372340965763</c:v>
                </c:pt>
                <c:pt idx="13435">
                  <c:v>2.4263920180833165</c:v>
                </c:pt>
                <c:pt idx="13436">
                  <c:v>2.4261468392374512</c:v>
                </c:pt>
                <c:pt idx="13437">
                  <c:v>2.4259016975514691</c:v>
                </c:pt>
                <c:pt idx="13438">
                  <c:v>2.4256565930178624</c:v>
                </c:pt>
                <c:pt idx="13439">
                  <c:v>2.4254115256291215</c:v>
                </c:pt>
                <c:pt idx="13440">
                  <c:v>2.4251664953777432</c:v>
                </c:pt>
                <c:pt idx="13441">
                  <c:v>2.4249215022562232</c:v>
                </c:pt>
                <c:pt idx="13442">
                  <c:v>2.4246765462570599</c:v>
                </c:pt>
                <c:pt idx="13443">
                  <c:v>2.4244316273727557</c:v>
                </c:pt>
                <c:pt idx="13444">
                  <c:v>2.4241867455958115</c:v>
                </c:pt>
                <c:pt idx="13445">
                  <c:v>2.4239419009187309</c:v>
                </c:pt>
                <c:pt idx="13446">
                  <c:v>2.4236970933340207</c:v>
                </c:pt>
                <c:pt idx="13447">
                  <c:v>2.4234523228341898</c:v>
                </c:pt>
                <c:pt idx="13448">
                  <c:v>2.4232075894117471</c:v>
                </c:pt>
                <c:pt idx="13449">
                  <c:v>2.422962893059204</c:v>
                </c:pt>
                <c:pt idx="13450">
                  <c:v>2.4227182337690749</c:v>
                </c:pt>
                <c:pt idx="13451">
                  <c:v>2.4224736115338752</c:v>
                </c:pt>
                <c:pt idx="13452">
                  <c:v>2.422229026346125</c:v>
                </c:pt>
                <c:pt idx="13453">
                  <c:v>2.4219844781983393</c:v>
                </c:pt>
                <c:pt idx="13454">
                  <c:v>2.4217399670830408</c:v>
                </c:pt>
                <c:pt idx="13455">
                  <c:v>2.4214954929927535</c:v>
                </c:pt>
                <c:pt idx="13456">
                  <c:v>2.4212510559200027</c:v>
                </c:pt>
                <c:pt idx="13457">
                  <c:v>2.4210066558573158</c:v>
                </c:pt>
                <c:pt idx="13458">
                  <c:v>2.4207622927972188</c:v>
                </c:pt>
                <c:pt idx="13459">
                  <c:v>2.4205179667322447</c:v>
                </c:pt>
                <c:pt idx="13460">
                  <c:v>2.4202736776549258</c:v>
                </c:pt>
                <c:pt idx="13461">
                  <c:v>2.4200294255577974</c:v>
                </c:pt>
                <c:pt idx="13462">
                  <c:v>2.419785210433393</c:v>
                </c:pt>
                <c:pt idx="13463">
                  <c:v>2.4195410322742532</c:v>
                </c:pt>
                <c:pt idx="13464">
                  <c:v>2.4192968910729182</c:v>
                </c:pt>
                <c:pt idx="13465">
                  <c:v>2.4190527868219287</c:v>
                </c:pt>
                <c:pt idx="13466">
                  <c:v>2.4188087195138301</c:v>
                </c:pt>
                <c:pt idx="13467">
                  <c:v>2.4185646891411658</c:v>
                </c:pt>
                <c:pt idx="13468">
                  <c:v>2.4183206956964862</c:v>
                </c:pt>
                <c:pt idx="13469">
                  <c:v>2.418076739172339</c:v>
                </c:pt>
                <c:pt idx="13470">
                  <c:v>2.4178328195612759</c:v>
                </c:pt>
                <c:pt idx="13471">
                  <c:v>2.4175889368558519</c:v>
                </c:pt>
                <c:pt idx="13472">
                  <c:v>2.4173450910486198</c:v>
                </c:pt>
                <c:pt idx="13473">
                  <c:v>2.4171012821321374</c:v>
                </c:pt>
                <c:pt idx="13474">
                  <c:v>2.4168575100989638</c:v>
                </c:pt>
                <c:pt idx="13475">
                  <c:v>2.4166137749416596</c:v>
                </c:pt>
                <c:pt idx="13476">
                  <c:v>2.4163700766527887</c:v>
                </c:pt>
                <c:pt idx="13477">
                  <c:v>2.4161264152249138</c:v>
                </c:pt>
                <c:pt idx="13478">
                  <c:v>2.4158827906506009</c:v>
                </c:pt>
                <c:pt idx="13479">
                  <c:v>2.4156392029224203</c:v>
                </c:pt>
                <c:pt idx="13480">
                  <c:v>2.4153956520329429</c:v>
                </c:pt>
                <c:pt idx="13481">
                  <c:v>2.4151521379747378</c:v>
                </c:pt>
                <c:pt idx="13482">
                  <c:v>2.4149086607403798</c:v>
                </c:pt>
                <c:pt idx="13483">
                  <c:v>2.414665220322445</c:v>
                </c:pt>
                <c:pt idx="13484">
                  <c:v>2.4144218167135119</c:v>
                </c:pt>
                <c:pt idx="13485">
                  <c:v>2.41417844990616</c:v>
                </c:pt>
                <c:pt idx="13486">
                  <c:v>2.4139351198929684</c:v>
                </c:pt>
                <c:pt idx="13487">
                  <c:v>2.4136918266665224</c:v>
                </c:pt>
                <c:pt idx="13488">
                  <c:v>2.4134485702194071</c:v>
                </c:pt>
                <c:pt idx="13489">
                  <c:v>2.4132053505442079</c:v>
                </c:pt>
                <c:pt idx="13490">
                  <c:v>2.4129621676335162</c:v>
                </c:pt>
                <c:pt idx="13491">
                  <c:v>2.4127190214799206</c:v>
                </c:pt>
                <c:pt idx="13492">
                  <c:v>2.4124759120760144</c:v>
                </c:pt>
                <c:pt idx="13493">
                  <c:v>2.4122328394143921</c:v>
                </c:pt>
                <c:pt idx="13494">
                  <c:v>2.4119898034876508</c:v>
                </c:pt>
                <c:pt idx="13495">
                  <c:v>2.4117468042883865</c:v>
                </c:pt>
                <c:pt idx="13496">
                  <c:v>2.4115038418092016</c:v>
                </c:pt>
                <c:pt idx="13497">
                  <c:v>2.4112609160426963</c:v>
                </c:pt>
                <c:pt idx="13498">
                  <c:v>2.4110180269814752</c:v>
                </c:pt>
                <c:pt idx="13499">
                  <c:v>2.4107751746181454</c:v>
                </c:pt>
                <c:pt idx="13500">
                  <c:v>2.4105323589453116</c:v>
                </c:pt>
                <c:pt idx="13501">
                  <c:v>2.4102895799555846</c:v>
                </c:pt>
                <c:pt idx="13502">
                  <c:v>2.4100468376415747</c:v>
                </c:pt>
                <c:pt idx="13503">
                  <c:v>2.4098041319958967</c:v>
                </c:pt>
                <c:pt idx="13504">
                  <c:v>2.409561463011165</c:v>
                </c:pt>
                <c:pt idx="13505">
                  <c:v>2.4093188306799953</c:v>
                </c:pt>
                <c:pt idx="13506">
                  <c:v>2.4090762349950068</c:v>
                </c:pt>
                <c:pt idx="13507">
                  <c:v>2.4088336759488209</c:v>
                </c:pt>
                <c:pt idx="13508">
                  <c:v>2.4085911535340596</c:v>
                </c:pt>
                <c:pt idx="13509">
                  <c:v>2.4083486677433457</c:v>
                </c:pt>
                <c:pt idx="13510">
                  <c:v>2.4081062185693058</c:v>
                </c:pt>
                <c:pt idx="13511">
                  <c:v>2.4078638060045705</c:v>
                </c:pt>
                <c:pt idx="13512">
                  <c:v>2.407621430041766</c:v>
                </c:pt>
                <c:pt idx="13513">
                  <c:v>2.4073790906735262</c:v>
                </c:pt>
                <c:pt idx="13514">
                  <c:v>2.4071367878924836</c:v>
                </c:pt>
                <c:pt idx="13515">
                  <c:v>2.406894521691274</c:v>
                </c:pt>
                <c:pt idx="13516">
                  <c:v>2.4066522920625344</c:v>
                </c:pt>
                <c:pt idx="13517">
                  <c:v>2.406410098998903</c:v>
                </c:pt>
                <c:pt idx="13518">
                  <c:v>2.406167942493024</c:v>
                </c:pt>
                <c:pt idx="13519">
                  <c:v>2.4059258225375371</c:v>
                </c:pt>
                <c:pt idx="13520">
                  <c:v>2.4056837391250863</c:v>
                </c:pt>
                <c:pt idx="13521">
                  <c:v>2.4054416922483202</c:v>
                </c:pt>
                <c:pt idx="13522">
                  <c:v>2.4051996818998873</c:v>
                </c:pt>
                <c:pt idx="13523">
                  <c:v>2.4049577080724358</c:v>
                </c:pt>
                <c:pt idx="13524">
                  <c:v>2.4047157707586195</c:v>
                </c:pt>
                <c:pt idx="13525">
                  <c:v>2.4044738699510906</c:v>
                </c:pt>
                <c:pt idx="13526">
                  <c:v>2.4042320056425059</c:v>
                </c:pt>
                <c:pt idx="13527">
                  <c:v>2.4039901778255244</c:v>
                </c:pt>
                <c:pt idx="13528">
                  <c:v>2.4037483864928033</c:v>
                </c:pt>
                <c:pt idx="13529">
                  <c:v>2.4035066316370037</c:v>
                </c:pt>
                <c:pt idx="13530">
                  <c:v>2.4032649132507893</c:v>
                </c:pt>
                <c:pt idx="13531">
                  <c:v>2.4030232313268267</c:v>
                </c:pt>
                <c:pt idx="13532">
                  <c:v>2.402781585857781</c:v>
                </c:pt>
                <c:pt idx="13533">
                  <c:v>2.4025399768363203</c:v>
                </c:pt>
                <c:pt idx="13534">
                  <c:v>2.4022984042551152</c:v>
                </c:pt>
                <c:pt idx="13535">
                  <c:v>2.4020568681068402</c:v>
                </c:pt>
                <c:pt idx="13536">
                  <c:v>2.4018153683841681</c:v>
                </c:pt>
                <c:pt idx="13537">
                  <c:v>2.4015739050797729</c:v>
                </c:pt>
                <c:pt idx="13538">
                  <c:v>2.401332478186335</c:v>
                </c:pt>
                <c:pt idx="13539">
                  <c:v>2.4010910876965341</c:v>
                </c:pt>
                <c:pt idx="13540">
                  <c:v>2.4008497336030503</c:v>
                </c:pt>
                <c:pt idx="13541">
                  <c:v>2.400608415898569</c:v>
                </c:pt>
                <c:pt idx="13542">
                  <c:v>2.400367134575772</c:v>
                </c:pt>
                <c:pt idx="13543">
                  <c:v>2.4001258896273496</c:v>
                </c:pt>
                <c:pt idx="13544">
                  <c:v>2.3998846810459886</c:v>
                </c:pt>
                <c:pt idx="13545">
                  <c:v>2.3996435088243806</c:v>
                </c:pt>
                <c:pt idx="13546">
                  <c:v>2.3994023729552199</c:v>
                </c:pt>
                <c:pt idx="13547">
                  <c:v>2.3991612734311976</c:v>
                </c:pt>
                <c:pt idx="13548">
                  <c:v>2.3989202102450111</c:v>
                </c:pt>
                <c:pt idx="13549">
                  <c:v>2.3986791833893588</c:v>
                </c:pt>
                <c:pt idx="13550">
                  <c:v>2.3984381928569416</c:v>
                </c:pt>
                <c:pt idx="13551">
                  <c:v>2.3981972386404604</c:v>
                </c:pt>
                <c:pt idx="13552">
                  <c:v>2.3979563207326171</c:v>
                </c:pt>
                <c:pt idx="13553">
                  <c:v>2.3977154391261184</c:v>
                </c:pt>
                <c:pt idx="13554">
                  <c:v>2.3974745938136719</c:v>
                </c:pt>
                <c:pt idx="13555">
                  <c:v>2.3972337847879888</c:v>
                </c:pt>
                <c:pt idx="13556">
                  <c:v>2.3969930120417748</c:v>
                </c:pt>
                <c:pt idx="13557">
                  <c:v>2.3967522755677453</c:v>
                </c:pt>
                <c:pt idx="13558">
                  <c:v>2.3965115753586157</c:v>
                </c:pt>
                <c:pt idx="13559">
                  <c:v>2.3962709114071021</c:v>
                </c:pt>
                <c:pt idx="13560">
                  <c:v>2.3960302837059224</c:v>
                </c:pt>
                <c:pt idx="13561">
                  <c:v>2.3957896922477953</c:v>
                </c:pt>
                <c:pt idx="13562">
                  <c:v>2.3955491370254434</c:v>
                </c:pt>
                <c:pt idx="13563">
                  <c:v>2.3953086180315921</c:v>
                </c:pt>
                <c:pt idx="13564">
                  <c:v>2.3950681352589656</c:v>
                </c:pt>
                <c:pt idx="13565">
                  <c:v>2.3948276887002895</c:v>
                </c:pt>
                <c:pt idx="13566">
                  <c:v>2.3945872783482955</c:v>
                </c:pt>
                <c:pt idx="13567">
                  <c:v>2.3943469041957135</c:v>
                </c:pt>
                <c:pt idx="13568">
                  <c:v>2.3941065662352763</c:v>
                </c:pt>
                <c:pt idx="13569">
                  <c:v>2.3938662644597204</c:v>
                </c:pt>
                <c:pt idx="13570">
                  <c:v>2.3936259988617792</c:v>
                </c:pt>
                <c:pt idx="13571">
                  <c:v>2.3933857694341922</c:v>
                </c:pt>
                <c:pt idx="13572">
                  <c:v>2.3931455761696996</c:v>
                </c:pt>
                <c:pt idx="13573">
                  <c:v>2.392905419061043</c:v>
                </c:pt>
                <c:pt idx="13574">
                  <c:v>2.3926652981009684</c:v>
                </c:pt>
                <c:pt idx="13575">
                  <c:v>2.3924252132822184</c:v>
                </c:pt>
                <c:pt idx="13576">
                  <c:v>2.3921851645975409</c:v>
                </c:pt>
                <c:pt idx="13577">
                  <c:v>2.3919451520396859</c:v>
                </c:pt>
                <c:pt idx="13578">
                  <c:v>2.3917051756014049</c:v>
                </c:pt>
                <c:pt idx="13579">
                  <c:v>2.3914652352754495</c:v>
                </c:pt>
                <c:pt idx="13580">
                  <c:v>2.3912253310545744</c:v>
                </c:pt>
                <c:pt idx="13581">
                  <c:v>2.3909854629315368</c:v>
                </c:pt>
                <c:pt idx="13582">
                  <c:v>2.3907456308990942</c:v>
                </c:pt>
                <c:pt idx="13583">
                  <c:v>2.3905058349500092</c:v>
                </c:pt>
                <c:pt idx="13584">
                  <c:v>2.3902660750770397</c:v>
                </c:pt>
                <c:pt idx="13585">
                  <c:v>2.3900263512729523</c:v>
                </c:pt>
                <c:pt idx="13586">
                  <c:v>2.3897866635305105</c:v>
                </c:pt>
                <c:pt idx="13587">
                  <c:v>2.3895470118424842</c:v>
                </c:pt>
                <c:pt idx="13588">
                  <c:v>2.3893073962016413</c:v>
                </c:pt>
                <c:pt idx="13589">
                  <c:v>2.3890678166007522</c:v>
                </c:pt>
                <c:pt idx="13590">
                  <c:v>2.38882827303259</c:v>
                </c:pt>
                <c:pt idx="13591">
                  <c:v>2.3885887654899292</c:v>
                </c:pt>
                <c:pt idx="13592">
                  <c:v>2.3883492939655482</c:v>
                </c:pt>
                <c:pt idx="13593">
                  <c:v>2.3881098584522218</c:v>
                </c:pt>
                <c:pt idx="13594">
                  <c:v>2.3878704589427322</c:v>
                </c:pt>
                <c:pt idx="13595">
                  <c:v>2.3876310954298612</c:v>
                </c:pt>
                <c:pt idx="13596">
                  <c:v>2.3873917679063918</c:v>
                </c:pt>
                <c:pt idx="13597">
                  <c:v>2.3871524763651104</c:v>
                </c:pt>
                <c:pt idx="13598">
                  <c:v>2.3869132207988031</c:v>
                </c:pt>
                <c:pt idx="13599">
                  <c:v>2.3866740012002596</c:v>
                </c:pt>
                <c:pt idx="13600">
                  <c:v>2.3864348175622703</c:v>
                </c:pt>
                <c:pt idx="13601">
                  <c:v>2.3861956698776283</c:v>
                </c:pt>
                <c:pt idx="13602">
                  <c:v>2.3859565581391293</c:v>
                </c:pt>
                <c:pt idx="13603">
                  <c:v>2.3857174823395684</c:v>
                </c:pt>
                <c:pt idx="13604">
                  <c:v>2.3854784424717423</c:v>
                </c:pt>
                <c:pt idx="13605">
                  <c:v>2.3852394385284525</c:v>
                </c:pt>
                <c:pt idx="13606">
                  <c:v>2.3850004705025016</c:v>
                </c:pt>
                <c:pt idx="13607">
                  <c:v>2.3847615383866922</c:v>
                </c:pt>
                <c:pt idx="13608">
                  <c:v>2.3845226421738284</c:v>
                </c:pt>
                <c:pt idx="13609">
                  <c:v>2.384283781856718</c:v>
                </c:pt>
                <c:pt idx="13610">
                  <c:v>2.3840449574281712</c:v>
                </c:pt>
                <c:pt idx="13611">
                  <c:v>2.3838061688809993</c:v>
                </c:pt>
                <c:pt idx="13612">
                  <c:v>2.3835674162080109</c:v>
                </c:pt>
                <c:pt idx="13613">
                  <c:v>2.3833286994020235</c:v>
                </c:pt>
                <c:pt idx="13614">
                  <c:v>2.383090018455853</c:v>
                </c:pt>
                <c:pt idx="13615">
                  <c:v>2.3828513733623171</c:v>
                </c:pt>
                <c:pt idx="13616">
                  <c:v>2.3826127641142358</c:v>
                </c:pt>
                <c:pt idx="13617">
                  <c:v>2.3823741907044282</c:v>
                </c:pt>
                <c:pt idx="13618">
                  <c:v>2.3821356531257201</c:v>
                </c:pt>
                <c:pt idx="13619">
                  <c:v>2.3818971513709366</c:v>
                </c:pt>
                <c:pt idx="13620">
                  <c:v>2.3816586854329049</c:v>
                </c:pt>
                <c:pt idx="13621">
                  <c:v>2.3814202553044512</c:v>
                </c:pt>
                <c:pt idx="13622">
                  <c:v>2.3811818609784079</c:v>
                </c:pt>
                <c:pt idx="13623">
                  <c:v>2.3809435024476069</c:v>
                </c:pt>
                <c:pt idx="13624">
                  <c:v>2.3807051797048824</c:v>
                </c:pt>
                <c:pt idx="13625">
                  <c:v>2.3804668927430717</c:v>
                </c:pt>
                <c:pt idx="13626">
                  <c:v>2.3802286415550098</c:v>
                </c:pt>
                <c:pt idx="13627">
                  <c:v>2.3799904261335376</c:v>
                </c:pt>
                <c:pt idx="13628">
                  <c:v>2.3797522464714955</c:v>
                </c:pt>
                <c:pt idx="13629">
                  <c:v>2.3795141025617275</c:v>
                </c:pt>
                <c:pt idx="13630">
                  <c:v>2.3792759943970796</c:v>
                </c:pt>
                <c:pt idx="13631">
                  <c:v>2.3790379219703959</c:v>
                </c:pt>
                <c:pt idx="13632">
                  <c:v>2.3787998852745256</c:v>
                </c:pt>
                <c:pt idx="13633">
                  <c:v>2.3785618843023193</c:v>
                </c:pt>
                <c:pt idx="13634">
                  <c:v>2.3783239190466299</c:v>
                </c:pt>
                <c:pt idx="13635">
                  <c:v>2.3780859895003097</c:v>
                </c:pt>
                <c:pt idx="13636">
                  <c:v>2.3778480956562134</c:v>
                </c:pt>
                <c:pt idx="13637">
                  <c:v>2.3776102375072004</c:v>
                </c:pt>
                <c:pt idx="13638">
                  <c:v>2.3773724150461293</c:v>
                </c:pt>
                <c:pt idx="13639">
                  <c:v>2.3771346282658614</c:v>
                </c:pt>
                <c:pt idx="13640">
                  <c:v>2.3768968771592576</c:v>
                </c:pt>
                <c:pt idx="13641">
                  <c:v>2.3766591617191843</c:v>
                </c:pt>
                <c:pt idx="13642">
                  <c:v>2.3764214819385061</c:v>
                </c:pt>
                <c:pt idx="13643">
                  <c:v>2.3761838378100939</c:v>
                </c:pt>
                <c:pt idx="13644">
                  <c:v>2.3759462293268157</c:v>
                </c:pt>
                <c:pt idx="13645">
                  <c:v>2.3757086564815415</c:v>
                </c:pt>
                <c:pt idx="13646">
                  <c:v>2.3754711192671469</c:v>
                </c:pt>
                <c:pt idx="13647">
                  <c:v>2.375233617676507</c:v>
                </c:pt>
                <c:pt idx="13648">
                  <c:v>2.3749961517024989</c:v>
                </c:pt>
                <c:pt idx="13649">
                  <c:v>2.3747587213379999</c:v>
                </c:pt>
                <c:pt idx="13650">
                  <c:v>2.3745213265758909</c:v>
                </c:pt>
                <c:pt idx="13651">
                  <c:v>2.3742839674090557</c:v>
                </c:pt>
                <c:pt idx="13652">
                  <c:v>2.3740466438303764</c:v>
                </c:pt>
                <c:pt idx="13653">
                  <c:v>2.3738093558327411</c:v>
                </c:pt>
                <c:pt idx="13654">
                  <c:v>2.3735721034090349</c:v>
                </c:pt>
                <c:pt idx="13655">
                  <c:v>2.3733348865521497</c:v>
                </c:pt>
                <c:pt idx="13656">
                  <c:v>2.3730977052549744</c:v>
                </c:pt>
                <c:pt idx="13657">
                  <c:v>2.3728605595104031</c:v>
                </c:pt>
                <c:pt idx="13658">
                  <c:v>2.3726234493113321</c:v>
                </c:pt>
                <c:pt idx="13659">
                  <c:v>2.3723863746506555</c:v>
                </c:pt>
                <c:pt idx="13660">
                  <c:v>2.3721493355212719</c:v>
                </c:pt>
                <c:pt idx="13661">
                  <c:v>2.3719123319160822</c:v>
                </c:pt>
                <c:pt idx="13662">
                  <c:v>2.3716753638279893</c:v>
                </c:pt>
                <c:pt idx="13663">
                  <c:v>2.3714384312498944</c:v>
                </c:pt>
                <c:pt idx="13664">
                  <c:v>2.3712015341747033</c:v>
                </c:pt>
                <c:pt idx="13665">
                  <c:v>2.3709646725953242</c:v>
                </c:pt>
                <c:pt idx="13666">
                  <c:v>2.3707278465046664</c:v>
                </c:pt>
                <c:pt idx="13667">
                  <c:v>2.3704910558956405</c:v>
                </c:pt>
                <c:pt idx="13668">
                  <c:v>2.370254300761157</c:v>
                </c:pt>
                <c:pt idx="13669">
                  <c:v>2.3700175810941313</c:v>
                </c:pt>
                <c:pt idx="13670">
                  <c:v>2.3697808968874798</c:v>
                </c:pt>
                <c:pt idx="13671">
                  <c:v>2.3695442481341207</c:v>
                </c:pt>
                <c:pt idx="13672">
                  <c:v>2.3693076348269733</c:v>
                </c:pt>
                <c:pt idx="13673">
                  <c:v>2.3690710569589579</c:v>
                </c:pt>
                <c:pt idx="13674">
                  <c:v>2.368834514522999</c:v>
                </c:pt>
                <c:pt idx="13675">
                  <c:v>2.368598007512019</c:v>
                </c:pt>
                <c:pt idx="13676">
                  <c:v>2.3683615359189485</c:v>
                </c:pt>
                <c:pt idx="13677">
                  <c:v>2.3681250997367118</c:v>
                </c:pt>
                <c:pt idx="13678">
                  <c:v>2.3678886989582417</c:v>
                </c:pt>
                <c:pt idx="13679">
                  <c:v>2.3676523335764688</c:v>
                </c:pt>
                <c:pt idx="13680">
                  <c:v>2.3674160035843266</c:v>
                </c:pt>
                <c:pt idx="13681">
                  <c:v>2.3671797089747533</c:v>
                </c:pt>
                <c:pt idx="13682">
                  <c:v>2.3669434497406825</c:v>
                </c:pt>
                <c:pt idx="13683">
                  <c:v>2.3667072258750546</c:v>
                </c:pt>
                <c:pt idx="13684">
                  <c:v>2.3664710373708102</c:v>
                </c:pt>
                <c:pt idx="13685">
                  <c:v>2.366234884220892</c:v>
                </c:pt>
                <c:pt idx="13686">
                  <c:v>2.3659987664182451</c:v>
                </c:pt>
                <c:pt idx="13687">
                  <c:v>2.3657626839558143</c:v>
                </c:pt>
                <c:pt idx="13688">
                  <c:v>2.3655266368265466</c:v>
                </c:pt>
                <c:pt idx="13689">
                  <c:v>2.3652906250233934</c:v>
                </c:pt>
                <c:pt idx="13690">
                  <c:v>2.3650546485393056</c:v>
                </c:pt>
                <c:pt idx="13691">
                  <c:v>2.3648187073672355</c:v>
                </c:pt>
                <c:pt idx="13692">
                  <c:v>2.3645828015001378</c:v>
                </c:pt>
                <c:pt idx="13693">
                  <c:v>2.364346930930969</c:v>
                </c:pt>
                <c:pt idx="13694">
                  <c:v>2.3641110956526887</c:v>
                </c:pt>
                <c:pt idx="13695">
                  <c:v>2.3638752956582567</c:v>
                </c:pt>
                <c:pt idx="13696">
                  <c:v>2.3636395309406333</c:v>
                </c:pt>
                <c:pt idx="13697">
                  <c:v>2.3634038014927827</c:v>
                </c:pt>
                <c:pt idx="13698">
                  <c:v>2.363168107307672</c:v>
                </c:pt>
                <c:pt idx="13699">
                  <c:v>2.3629324483782654</c:v>
                </c:pt>
                <c:pt idx="13700">
                  <c:v>2.3626968246975348</c:v>
                </c:pt>
                <c:pt idx="13701">
                  <c:v>2.3624612362584476</c:v>
                </c:pt>
                <c:pt idx="13702">
                  <c:v>2.3622256830539787</c:v>
                </c:pt>
                <c:pt idx="13703">
                  <c:v>2.3619901650771</c:v>
                </c:pt>
                <c:pt idx="13704">
                  <c:v>2.3617546823207909</c:v>
                </c:pt>
                <c:pt idx="13705">
                  <c:v>2.3615192347780249</c:v>
                </c:pt>
                <c:pt idx="13706">
                  <c:v>2.3612838224417834</c:v>
                </c:pt>
                <c:pt idx="13707">
                  <c:v>2.3610484453050469</c:v>
                </c:pt>
                <c:pt idx="13708">
                  <c:v>2.3608131033607984</c:v>
                </c:pt>
                <c:pt idx="13709">
                  <c:v>2.3605777966020245</c:v>
                </c:pt>
                <c:pt idx="13710">
                  <c:v>2.360342525021708</c:v>
                </c:pt>
                <c:pt idx="13711">
                  <c:v>2.3601072886128391</c:v>
                </c:pt>
                <c:pt idx="13712">
                  <c:v>2.3598720873684065</c:v>
                </c:pt>
                <c:pt idx="13713">
                  <c:v>2.3596369212814032</c:v>
                </c:pt>
                <c:pt idx="13714">
                  <c:v>2.3594017903448234</c:v>
                </c:pt>
                <c:pt idx="13715">
                  <c:v>2.3591666945516585</c:v>
                </c:pt>
                <c:pt idx="13716">
                  <c:v>2.3589316338949078</c:v>
                </c:pt>
                <c:pt idx="13717">
                  <c:v>2.3586966083675689</c:v>
                </c:pt>
                <c:pt idx="13718">
                  <c:v>2.3584616179626452</c:v>
                </c:pt>
                <c:pt idx="13719">
                  <c:v>2.3582266626731343</c:v>
                </c:pt>
                <c:pt idx="13720">
                  <c:v>2.3579917424920418</c:v>
                </c:pt>
                <c:pt idx="13721">
                  <c:v>2.3577568574123733</c:v>
                </c:pt>
                <c:pt idx="13722">
                  <c:v>2.3575220074271375</c:v>
                </c:pt>
                <c:pt idx="13723">
                  <c:v>2.3572871925293417</c:v>
                </c:pt>
                <c:pt idx="13724">
                  <c:v>2.3570524127119961</c:v>
                </c:pt>
                <c:pt idx="13725">
                  <c:v>2.3568176679681141</c:v>
                </c:pt>
                <c:pt idx="13726">
                  <c:v>2.3565829582907112</c:v>
                </c:pt>
                <c:pt idx="13727">
                  <c:v>2.3563482836728009</c:v>
                </c:pt>
                <c:pt idx="13728">
                  <c:v>2.356113644107404</c:v>
                </c:pt>
                <c:pt idx="13729">
                  <c:v>2.3558790395875362</c:v>
                </c:pt>
                <c:pt idx="13730">
                  <c:v>2.3556444701062222</c:v>
                </c:pt>
                <c:pt idx="13731">
                  <c:v>2.3554099356564824</c:v>
                </c:pt>
                <c:pt idx="13732">
                  <c:v>2.3551754362313431</c:v>
                </c:pt>
                <c:pt idx="13733">
                  <c:v>2.3549409718238294</c:v>
                </c:pt>
                <c:pt idx="13734">
                  <c:v>2.3547065424269702</c:v>
                </c:pt>
                <c:pt idx="13735">
                  <c:v>2.3544721480337949</c:v>
                </c:pt>
                <c:pt idx="13736">
                  <c:v>2.3542377886373358</c:v>
                </c:pt>
                <c:pt idx="13737">
                  <c:v>2.3540034642306265</c:v>
                </c:pt>
                <c:pt idx="13738">
                  <c:v>2.3537691748067013</c:v>
                </c:pt>
                <c:pt idx="13739">
                  <c:v>2.3535349203585962</c:v>
                </c:pt>
                <c:pt idx="13740">
                  <c:v>2.3533007008793514</c:v>
                </c:pt>
                <c:pt idx="13741">
                  <c:v>2.3530665163620061</c:v>
                </c:pt>
                <c:pt idx="13742">
                  <c:v>2.3528323667996047</c:v>
                </c:pt>
                <c:pt idx="13743">
                  <c:v>2.3525982521851865</c:v>
                </c:pt>
                <c:pt idx="13744">
                  <c:v>2.3523641725117996</c:v>
                </c:pt>
                <c:pt idx="13745">
                  <c:v>2.3521301277724911</c:v>
                </c:pt>
                <c:pt idx="13746">
                  <c:v>2.3518961179603122</c:v>
                </c:pt>
                <c:pt idx="13747">
                  <c:v>2.3516621430683089</c:v>
                </c:pt>
                <c:pt idx="13748">
                  <c:v>2.3514282030895357</c:v>
                </c:pt>
                <c:pt idx="13749">
                  <c:v>2.351194298017047</c:v>
                </c:pt>
                <c:pt idx="13750">
                  <c:v>2.3509604278438991</c:v>
                </c:pt>
                <c:pt idx="13751">
                  <c:v>2.3507265925631495</c:v>
                </c:pt>
                <c:pt idx="13752">
                  <c:v>2.3504927921678558</c:v>
                </c:pt>
                <c:pt idx="13753">
                  <c:v>2.3502590266510803</c:v>
                </c:pt>
                <c:pt idx="13754">
                  <c:v>2.3500252960058861</c:v>
                </c:pt>
                <c:pt idx="13755">
                  <c:v>2.3497916002253367</c:v>
                </c:pt>
                <c:pt idx="13756">
                  <c:v>2.3495579393024997</c:v>
                </c:pt>
                <c:pt idx="13757">
                  <c:v>2.3493243132304409</c:v>
                </c:pt>
                <c:pt idx="13758">
                  <c:v>2.3490907220022321</c:v>
                </c:pt>
                <c:pt idx="13759">
                  <c:v>2.3488571656109429</c:v>
                </c:pt>
                <c:pt idx="13760">
                  <c:v>2.3486236440496482</c:v>
                </c:pt>
                <c:pt idx="13761">
                  <c:v>2.348390157311421</c:v>
                </c:pt>
                <c:pt idx="13762">
                  <c:v>2.3481567053893384</c:v>
                </c:pt>
                <c:pt idx="13763">
                  <c:v>2.3479232882764789</c:v>
                </c:pt>
                <c:pt idx="13764">
                  <c:v>2.3476899059659222</c:v>
                </c:pt>
                <c:pt idx="13765">
                  <c:v>2.3474565584507507</c:v>
                </c:pt>
                <c:pt idx="13766">
                  <c:v>2.3472232457240474</c:v>
                </c:pt>
                <c:pt idx="13767">
                  <c:v>2.3469899677788963</c:v>
                </c:pt>
                <c:pt idx="13768">
                  <c:v>2.3467567246083858</c:v>
                </c:pt>
                <c:pt idx="13769">
                  <c:v>2.3465235162056035</c:v>
                </c:pt>
                <c:pt idx="13770">
                  <c:v>2.3462903425636421</c:v>
                </c:pt>
                <c:pt idx="13771">
                  <c:v>2.3460572036755898</c:v>
                </c:pt>
                <c:pt idx="13772">
                  <c:v>2.3458240995345414</c:v>
                </c:pt>
                <c:pt idx="13773">
                  <c:v>2.3455910301335936</c:v>
                </c:pt>
                <c:pt idx="13774">
                  <c:v>2.3453579954658448</c:v>
                </c:pt>
                <c:pt idx="13775">
                  <c:v>2.3451249955243898</c:v>
                </c:pt>
                <c:pt idx="13776">
                  <c:v>2.3448920303023311</c:v>
                </c:pt>
                <c:pt idx="13777">
                  <c:v>2.3446590997927714</c:v>
                </c:pt>
                <c:pt idx="13778">
                  <c:v>2.3444262039888155</c:v>
                </c:pt>
                <c:pt idx="13779">
                  <c:v>2.3441933428835688</c:v>
                </c:pt>
                <c:pt idx="13780">
                  <c:v>2.343960516470136</c:v>
                </c:pt>
                <c:pt idx="13781">
                  <c:v>2.3437277247416288</c:v>
                </c:pt>
                <c:pt idx="13782">
                  <c:v>2.3434949676911576</c:v>
                </c:pt>
                <c:pt idx="13783">
                  <c:v>2.343262245311835</c:v>
                </c:pt>
                <c:pt idx="13784">
                  <c:v>2.3430295575967759</c:v>
                </c:pt>
                <c:pt idx="13785">
                  <c:v>2.3427969045390942</c:v>
                </c:pt>
                <c:pt idx="13786">
                  <c:v>2.3425642861319096</c:v>
                </c:pt>
                <c:pt idx="13787">
                  <c:v>2.3423317023683401</c:v>
                </c:pt>
                <c:pt idx="13788">
                  <c:v>2.3420991532415085</c:v>
                </c:pt>
                <c:pt idx="13789">
                  <c:v>2.3418666387445355</c:v>
                </c:pt>
                <c:pt idx="13790">
                  <c:v>2.3416341588705469</c:v>
                </c:pt>
                <c:pt idx="13791">
                  <c:v>2.3414017136126679</c:v>
                </c:pt>
                <c:pt idx="13792">
                  <c:v>2.3411693029640275</c:v>
                </c:pt>
                <c:pt idx="13793">
                  <c:v>2.340936926917756</c:v>
                </c:pt>
                <c:pt idx="13794">
                  <c:v>2.3407045854669835</c:v>
                </c:pt>
                <c:pt idx="13795">
                  <c:v>2.340472278604842</c:v>
                </c:pt>
                <c:pt idx="13796">
                  <c:v>2.3402400063244677</c:v>
                </c:pt>
                <c:pt idx="13797">
                  <c:v>2.3400077686189973</c:v>
                </c:pt>
                <c:pt idx="13798">
                  <c:v>2.3397755654815691</c:v>
                </c:pt>
                <c:pt idx="13799">
                  <c:v>2.339543396905321</c:v>
                </c:pt>
                <c:pt idx="13800">
                  <c:v>2.3393112628833963</c:v>
                </c:pt>
                <c:pt idx="13801">
                  <c:v>2.3390791634089378</c:v>
                </c:pt>
                <c:pt idx="13802">
                  <c:v>2.3388470984750915</c:v>
                </c:pt>
                <c:pt idx="13803">
                  <c:v>2.3386150680750015</c:v>
                </c:pt>
                <c:pt idx="13804">
                  <c:v>2.3383830722018173</c:v>
                </c:pt>
                <c:pt idx="13805">
                  <c:v>2.3381511108486901</c:v>
                </c:pt>
                <c:pt idx="13806">
                  <c:v>2.3379191840087703</c:v>
                </c:pt>
                <c:pt idx="13807">
                  <c:v>2.3376872916752136</c:v>
                </c:pt>
                <c:pt idx="13808">
                  <c:v>2.3374554338411713</c:v>
                </c:pt>
                <c:pt idx="13809">
                  <c:v>2.3372236104998025</c:v>
                </c:pt>
                <c:pt idx="13810">
                  <c:v>2.3369918216442667</c:v>
                </c:pt>
                <c:pt idx="13811">
                  <c:v>2.3367600672677216</c:v>
                </c:pt>
                <c:pt idx="13812">
                  <c:v>2.3365283473633327</c:v>
                </c:pt>
                <c:pt idx="13813">
                  <c:v>2.3362966619242593</c:v>
                </c:pt>
                <c:pt idx="13814">
                  <c:v>2.3360650109436696</c:v>
                </c:pt>
                <c:pt idx="13815">
                  <c:v>2.3358333944147303</c:v>
                </c:pt>
                <c:pt idx="13816">
                  <c:v>2.3356018123306095</c:v>
                </c:pt>
                <c:pt idx="13817">
                  <c:v>2.3353702646844772</c:v>
                </c:pt>
                <c:pt idx="13818">
                  <c:v>2.3351387514695063</c:v>
                </c:pt>
                <c:pt idx="13819">
                  <c:v>2.3349072726788704</c:v>
                </c:pt>
                <c:pt idx="13820">
                  <c:v>2.3346758283057447</c:v>
                </c:pt>
                <c:pt idx="13821">
                  <c:v>2.3344444183433075</c:v>
                </c:pt>
                <c:pt idx="13822">
                  <c:v>2.3342130427847358</c:v>
                </c:pt>
                <c:pt idx="13823">
                  <c:v>2.3339817016232112</c:v>
                </c:pt>
                <c:pt idx="13824">
                  <c:v>2.3337503948519154</c:v>
                </c:pt>
                <c:pt idx="13825">
                  <c:v>2.3335191224640339</c:v>
                </c:pt>
                <c:pt idx="13826">
                  <c:v>2.3332878844527514</c:v>
                </c:pt>
                <c:pt idx="13827">
                  <c:v>2.3330566808112532</c:v>
                </c:pt>
                <c:pt idx="13828">
                  <c:v>2.3328255115327305</c:v>
                </c:pt>
                <c:pt idx="13829">
                  <c:v>2.3325943766103743</c:v>
                </c:pt>
                <c:pt idx="13830">
                  <c:v>2.3323632760373765</c:v>
                </c:pt>
                <c:pt idx="13831">
                  <c:v>2.3321322098069297</c:v>
                </c:pt>
                <c:pt idx="13832">
                  <c:v>2.3319011779122309</c:v>
                </c:pt>
                <c:pt idx="13833">
                  <c:v>2.3316701803464777</c:v>
                </c:pt>
                <c:pt idx="13834">
                  <c:v>2.3314392171028686</c:v>
                </c:pt>
                <c:pt idx="13835">
                  <c:v>2.3312082881746057</c:v>
                </c:pt>
                <c:pt idx="13836">
                  <c:v>2.330977393554889</c:v>
                </c:pt>
                <c:pt idx="13837">
                  <c:v>2.3307465332369248</c:v>
                </c:pt>
                <c:pt idx="13838">
                  <c:v>2.3305157072139178</c:v>
                </c:pt>
                <c:pt idx="13839">
                  <c:v>2.3302849154790759</c:v>
                </c:pt>
                <c:pt idx="13840">
                  <c:v>2.3300541580256091</c:v>
                </c:pt>
                <c:pt idx="13841">
                  <c:v>2.3298234348467277</c:v>
                </c:pt>
                <c:pt idx="13842">
                  <c:v>2.3295927459356429</c:v>
                </c:pt>
                <c:pt idx="13843">
                  <c:v>2.3293620912855699</c:v>
                </c:pt>
                <c:pt idx="13844">
                  <c:v>2.3291314708897271</c:v>
                </c:pt>
                <c:pt idx="13845">
                  <c:v>2.3289008847413282</c:v>
                </c:pt>
                <c:pt idx="13846">
                  <c:v>2.3286703328335943</c:v>
                </c:pt>
                <c:pt idx="13847">
                  <c:v>2.3284398151597459</c:v>
                </c:pt>
                <c:pt idx="13848">
                  <c:v>2.3282093317130057</c:v>
                </c:pt>
                <c:pt idx="13849">
                  <c:v>2.3279788824865997</c:v>
                </c:pt>
                <c:pt idx="13850">
                  <c:v>2.3277484674737514</c:v>
                </c:pt>
                <c:pt idx="13851">
                  <c:v>2.327518086667689</c:v>
                </c:pt>
                <c:pt idx="13852">
                  <c:v>2.3272877400616423</c:v>
                </c:pt>
                <c:pt idx="13853">
                  <c:v>2.3270574276488434</c:v>
                </c:pt>
                <c:pt idx="13854">
                  <c:v>2.3268271494225243</c:v>
                </c:pt>
                <c:pt idx="13855">
                  <c:v>2.3265969053759177</c:v>
                </c:pt>
                <c:pt idx="13856">
                  <c:v>2.3263666955022608</c:v>
                </c:pt>
                <c:pt idx="13857">
                  <c:v>2.3261365197947921</c:v>
                </c:pt>
                <c:pt idx="13858">
                  <c:v>2.3259063782467511</c:v>
                </c:pt>
                <c:pt idx="13859">
                  <c:v>2.3256762708513765</c:v>
                </c:pt>
                <c:pt idx="13860">
                  <c:v>2.325446197601913</c:v>
                </c:pt>
                <c:pt idx="13861">
                  <c:v>2.3252161584916049</c:v>
                </c:pt>
                <c:pt idx="13862">
                  <c:v>2.3249861535136973</c:v>
                </c:pt>
                <c:pt idx="13863">
                  <c:v>2.32475618266144</c:v>
                </c:pt>
                <c:pt idx="13864">
                  <c:v>2.3245262459280802</c:v>
                </c:pt>
                <c:pt idx="13865">
                  <c:v>2.3242963433068695</c:v>
                </c:pt>
                <c:pt idx="13866">
                  <c:v>2.3240664747910609</c:v>
                </c:pt>
                <c:pt idx="13867">
                  <c:v>2.3238366403739086</c:v>
                </c:pt>
                <c:pt idx="13868">
                  <c:v>2.3236068400486705</c:v>
                </c:pt>
                <c:pt idx="13869">
                  <c:v>2.3233770738086017</c:v>
                </c:pt>
                <c:pt idx="13870">
                  <c:v>2.3231473416469628</c:v>
                </c:pt>
                <c:pt idx="13871">
                  <c:v>2.3229176435570138</c:v>
                </c:pt>
                <c:pt idx="13872">
                  <c:v>2.3226879795320206</c:v>
                </c:pt>
                <c:pt idx="13873">
                  <c:v>2.322458349565244</c:v>
                </c:pt>
                <c:pt idx="13874">
                  <c:v>2.3222287536499517</c:v>
                </c:pt>
                <c:pt idx="13875">
                  <c:v>2.3219991917794101</c:v>
                </c:pt>
                <c:pt idx="13876">
                  <c:v>2.321769663946891</c:v>
                </c:pt>
                <c:pt idx="13877">
                  <c:v>2.3215401701456653</c:v>
                </c:pt>
                <c:pt idx="13878">
                  <c:v>2.3213107103690032</c:v>
                </c:pt>
                <c:pt idx="13879">
                  <c:v>2.3210812846101803</c:v>
                </c:pt>
                <c:pt idx="13880">
                  <c:v>2.3208518928624731</c:v>
                </c:pt>
                <c:pt idx="13881">
                  <c:v>2.3206225351191594</c:v>
                </c:pt>
                <c:pt idx="13882">
                  <c:v>2.3203932113735193</c:v>
                </c:pt>
                <c:pt idx="13883">
                  <c:v>2.3201639216188314</c:v>
                </c:pt>
                <c:pt idx="13884">
                  <c:v>2.3199346658483795</c:v>
                </c:pt>
                <c:pt idx="13885">
                  <c:v>2.3197054440554497</c:v>
                </c:pt>
                <c:pt idx="13886">
                  <c:v>2.3194762562333269</c:v>
                </c:pt>
                <c:pt idx="13887">
                  <c:v>2.319247102375297</c:v>
                </c:pt>
                <c:pt idx="13888">
                  <c:v>2.3190179824746511</c:v>
                </c:pt>
                <c:pt idx="13889">
                  <c:v>2.3187888965246799</c:v>
                </c:pt>
                <c:pt idx="13890">
                  <c:v>2.3185598445186755</c:v>
                </c:pt>
                <c:pt idx="13891">
                  <c:v>2.3183308264499352</c:v>
                </c:pt>
                <c:pt idx="13892">
                  <c:v>2.3181018423117501</c:v>
                </c:pt>
                <c:pt idx="13893">
                  <c:v>2.3178728920974212</c:v>
                </c:pt>
                <c:pt idx="13894">
                  <c:v>2.3176439758002458</c:v>
                </c:pt>
                <c:pt idx="13895">
                  <c:v>2.3174150934135267</c:v>
                </c:pt>
                <c:pt idx="13896">
                  <c:v>2.3171862449305656</c:v>
                </c:pt>
                <c:pt idx="13897">
                  <c:v>2.3169574303446669</c:v>
                </c:pt>
                <c:pt idx="13898">
                  <c:v>2.3167286496491353</c:v>
                </c:pt>
                <c:pt idx="13899">
                  <c:v>2.3164999028372795</c:v>
                </c:pt>
                <c:pt idx="13900">
                  <c:v>2.3162711899024093</c:v>
                </c:pt>
                <c:pt idx="13901">
                  <c:v>2.3160425108378346</c:v>
                </c:pt>
                <c:pt idx="13902">
                  <c:v>2.3158138656368674</c:v>
                </c:pt>
                <c:pt idx="13903">
                  <c:v>2.3155852542928228</c:v>
                </c:pt>
                <c:pt idx="13904">
                  <c:v>2.3153566767990159</c:v>
                </c:pt>
                <c:pt idx="13905">
                  <c:v>2.3151281331487659</c:v>
                </c:pt>
                <c:pt idx="13906">
                  <c:v>2.3148996233353896</c:v>
                </c:pt>
                <c:pt idx="13907">
                  <c:v>2.3146711473522079</c:v>
                </c:pt>
                <c:pt idx="13908">
                  <c:v>2.314442705192544</c:v>
                </c:pt>
                <c:pt idx="13909">
                  <c:v>2.3142142968497224</c:v>
                </c:pt>
                <c:pt idx="13910">
                  <c:v>2.3139859223170687</c:v>
                </c:pt>
                <c:pt idx="13911">
                  <c:v>2.3137575815879088</c:v>
                </c:pt>
                <c:pt idx="13912">
                  <c:v>2.3135292746555725</c:v>
                </c:pt>
                <c:pt idx="13913">
                  <c:v>2.3133010015133912</c:v>
                </c:pt>
                <c:pt idx="13914">
                  <c:v>2.3130727621546976</c:v>
                </c:pt>
                <c:pt idx="13915">
                  <c:v>2.3128445565728222</c:v>
                </c:pt>
                <c:pt idx="13916">
                  <c:v>2.3126163847611036</c:v>
                </c:pt>
                <c:pt idx="13917">
                  <c:v>2.3123882467128789</c:v>
                </c:pt>
                <c:pt idx="13918">
                  <c:v>2.3121601424214848</c:v>
                </c:pt>
                <c:pt idx="13919">
                  <c:v>2.3119320718802654</c:v>
                </c:pt>
                <c:pt idx="13920">
                  <c:v>2.3117040350825588</c:v>
                </c:pt>
                <c:pt idx="13921">
                  <c:v>2.3114760320217118</c:v>
                </c:pt>
                <c:pt idx="13922">
                  <c:v>2.3112480626910679</c:v>
                </c:pt>
                <c:pt idx="13923">
                  <c:v>2.3110201270839745</c:v>
                </c:pt>
                <c:pt idx="13924">
                  <c:v>2.3107922251937825</c:v>
                </c:pt>
                <c:pt idx="13925">
                  <c:v>2.3105643570138392</c:v>
                </c:pt>
                <c:pt idx="13926">
                  <c:v>2.3103365225374977</c:v>
                </c:pt>
                <c:pt idx="13927">
                  <c:v>2.3101087217581111</c:v>
                </c:pt>
                <c:pt idx="13928">
                  <c:v>2.3098809546690373</c:v>
                </c:pt>
                <c:pt idx="13929">
                  <c:v>2.3096532212636296</c:v>
                </c:pt>
                <c:pt idx="13930">
                  <c:v>2.3094255215352471</c:v>
                </c:pt>
                <c:pt idx="13931">
                  <c:v>2.3091978554772514</c:v>
                </c:pt>
                <c:pt idx="13932">
                  <c:v>2.308970223083004</c:v>
                </c:pt>
                <c:pt idx="13933">
                  <c:v>2.3087426243458697</c:v>
                </c:pt>
                <c:pt idx="13934">
                  <c:v>2.3085150592592103</c:v>
                </c:pt>
                <c:pt idx="13935">
                  <c:v>2.3082875278163941</c:v>
                </c:pt>
                <c:pt idx="13936">
                  <c:v>2.3080600300107887</c:v>
                </c:pt>
                <c:pt idx="13937">
                  <c:v>2.3078325658357661</c:v>
                </c:pt>
                <c:pt idx="13938">
                  <c:v>2.3076051352846974</c:v>
                </c:pt>
                <c:pt idx="13939">
                  <c:v>2.3073777383509535</c:v>
                </c:pt>
                <c:pt idx="13940">
                  <c:v>2.3071503750279101</c:v>
                </c:pt>
                <c:pt idx="13941">
                  <c:v>2.3069230453089462</c:v>
                </c:pt>
                <c:pt idx="13942">
                  <c:v>2.3066957491874387</c:v>
                </c:pt>
                <c:pt idx="13943">
                  <c:v>2.3064684866567653</c:v>
                </c:pt>
                <c:pt idx="13944">
                  <c:v>2.3062412577103082</c:v>
                </c:pt>
                <c:pt idx="13945">
                  <c:v>2.3060140623414527</c:v>
                </c:pt>
                <c:pt idx="13946">
                  <c:v>2.3057869005435805</c:v>
                </c:pt>
                <c:pt idx="13947">
                  <c:v>2.3055597723100805</c:v>
                </c:pt>
                <c:pt idx="13948">
                  <c:v>2.3053326776343384</c:v>
                </c:pt>
                <c:pt idx="13949">
                  <c:v>2.3051056165097452</c:v>
                </c:pt>
                <c:pt idx="13950">
                  <c:v>2.3048785889296912</c:v>
                </c:pt>
                <c:pt idx="13951">
                  <c:v>2.3046515948875688</c:v>
                </c:pt>
                <c:pt idx="13952">
                  <c:v>2.3044246343767751</c:v>
                </c:pt>
                <c:pt idx="13953">
                  <c:v>2.3041977073907032</c:v>
                </c:pt>
                <c:pt idx="13954">
                  <c:v>2.303970813922751</c:v>
                </c:pt>
                <c:pt idx="13955">
                  <c:v>2.3037439539663183</c:v>
                </c:pt>
                <c:pt idx="13956">
                  <c:v>2.3035171275148079</c:v>
                </c:pt>
                <c:pt idx="13957">
                  <c:v>2.3032903345616202</c:v>
                </c:pt>
                <c:pt idx="13958">
                  <c:v>2.3030635751001589</c:v>
                </c:pt>
                <c:pt idx="13959">
                  <c:v>2.3028368491238309</c:v>
                </c:pt>
                <c:pt idx="13960">
                  <c:v>2.3026101566260437</c:v>
                </c:pt>
                <c:pt idx="13961">
                  <c:v>2.3023834976002071</c:v>
                </c:pt>
                <c:pt idx="13962">
                  <c:v>2.3021568720397294</c:v>
                </c:pt>
                <c:pt idx="13963">
                  <c:v>2.3019302799380239</c:v>
                </c:pt>
                <c:pt idx="13964">
                  <c:v>2.3017037212885061</c:v>
                </c:pt>
                <c:pt idx="13965">
                  <c:v>2.3014771960845888</c:v>
                </c:pt>
                <c:pt idx="13966">
                  <c:v>2.3012507043196924</c:v>
                </c:pt>
                <c:pt idx="13967">
                  <c:v>2.3010242459872323</c:v>
                </c:pt>
                <c:pt idx="13968">
                  <c:v>2.3007978210806308</c:v>
                </c:pt>
                <c:pt idx="13969">
                  <c:v>2.3005714295933095</c:v>
                </c:pt>
                <c:pt idx="13970">
                  <c:v>2.3003450715186928</c:v>
                </c:pt>
                <c:pt idx="13971">
                  <c:v>2.3001187468502042</c:v>
                </c:pt>
                <c:pt idx="13972">
                  <c:v>2.2998924555812712</c:v>
                </c:pt>
                <c:pt idx="13973">
                  <c:v>2.2996661977053234</c:v>
                </c:pt>
                <c:pt idx="13974">
                  <c:v>2.2994399732157893</c:v>
                </c:pt>
                <c:pt idx="13975">
                  <c:v>2.2992137821061025</c:v>
                </c:pt>
                <c:pt idx="13976">
                  <c:v>2.2989876243696936</c:v>
                </c:pt>
                <c:pt idx="13977">
                  <c:v>2.2987614999999999</c:v>
                </c:pt>
                <c:pt idx="13978">
                  <c:v>2.2985354089904568</c:v>
                </c:pt>
                <c:pt idx="13979">
                  <c:v>2.2983093513345025</c:v>
                </c:pt>
                <c:pt idx="13980">
                  <c:v>2.2980833270255783</c:v>
                </c:pt>
                <c:pt idx="13981">
                  <c:v>2.2978573360571239</c:v>
                </c:pt>
                <c:pt idx="13982">
                  <c:v>2.2976313784225817</c:v>
                </c:pt>
                <c:pt idx="13983">
                  <c:v>2.2974054541153972</c:v>
                </c:pt>
                <c:pt idx="13984">
                  <c:v>2.2971795631290184</c:v>
                </c:pt>
                <c:pt idx="13985">
                  <c:v>2.2969537054568905</c:v>
                </c:pt>
                <c:pt idx="13986">
                  <c:v>2.2967278810924636</c:v>
                </c:pt>
                <c:pt idx="13987">
                  <c:v>2.2965020900291888</c:v>
                </c:pt>
                <c:pt idx="13988">
                  <c:v>2.2962763322605193</c:v>
                </c:pt>
                <c:pt idx="13989">
                  <c:v>2.2960506077799101</c:v>
                </c:pt>
                <c:pt idx="13990">
                  <c:v>2.2958249165808144</c:v>
                </c:pt>
                <c:pt idx="13991">
                  <c:v>2.2955992586566913</c:v>
                </c:pt>
                <c:pt idx="13992">
                  <c:v>2.2953736340010011</c:v>
                </c:pt>
                <c:pt idx="13993">
                  <c:v>2.2951480426072024</c:v>
                </c:pt>
                <c:pt idx="13994">
                  <c:v>2.2949224844687595</c:v>
                </c:pt>
                <c:pt idx="13995">
                  <c:v>2.294696959579134</c:v>
                </c:pt>
                <c:pt idx="13996">
                  <c:v>2.294471467931793</c:v>
                </c:pt>
                <c:pt idx="13997">
                  <c:v>2.2942460095202035</c:v>
                </c:pt>
                <c:pt idx="13998">
                  <c:v>2.2940205843378343</c:v>
                </c:pt>
                <c:pt idx="13999">
                  <c:v>2.2937951923781545</c:v>
                </c:pt>
                <c:pt idx="14000">
                  <c:v>2.2935698336346375</c:v>
                </c:pt>
                <c:pt idx="14001">
                  <c:v>2.293344508100756</c:v>
                </c:pt>
                <c:pt idx="14002">
                  <c:v>2.2931192157699849</c:v>
                </c:pt>
                <c:pt idx="14003">
                  <c:v>2.2928939566358033</c:v>
                </c:pt>
                <c:pt idx="14004">
                  <c:v>2.2926687306916862</c:v>
                </c:pt>
                <c:pt idx="14005">
                  <c:v>2.2924435379311148</c:v>
                </c:pt>
                <c:pt idx="14006">
                  <c:v>2.2922183783475711</c:v>
                </c:pt>
                <c:pt idx="14007">
                  <c:v>2.2919932519345378</c:v>
                </c:pt>
                <c:pt idx="14008">
                  <c:v>2.2917681586855019</c:v>
                </c:pt>
                <c:pt idx="14009">
                  <c:v>2.2915430985939458</c:v>
                </c:pt>
                <c:pt idx="14010">
                  <c:v>2.2913180716533592</c:v>
                </c:pt>
                <c:pt idx="14011">
                  <c:v>2.2910930778572318</c:v>
                </c:pt>
                <c:pt idx="14012">
                  <c:v>2.2908681171990564</c:v>
                </c:pt>
                <c:pt idx="14013">
                  <c:v>2.2906431896723229</c:v>
                </c:pt>
                <c:pt idx="14014">
                  <c:v>2.290418295270527</c:v>
                </c:pt>
                <c:pt idx="14015">
                  <c:v>2.2901934339871639</c:v>
                </c:pt>
                <c:pt idx="14016">
                  <c:v>2.2899686058157322</c:v>
                </c:pt>
                <c:pt idx="14017">
                  <c:v>2.2897438107497319</c:v>
                </c:pt>
                <c:pt idx="14018">
                  <c:v>2.2895190487826604</c:v>
                </c:pt>
                <c:pt idx="14019">
                  <c:v>2.2892943199080218</c:v>
                </c:pt>
                <c:pt idx="14020">
                  <c:v>2.2890696241193211</c:v>
                </c:pt>
                <c:pt idx="14021">
                  <c:v>2.2888449614100628</c:v>
                </c:pt>
                <c:pt idx="14022">
                  <c:v>2.288620331773755</c:v>
                </c:pt>
                <c:pt idx="14023">
                  <c:v>2.2883957352039035</c:v>
                </c:pt>
                <c:pt idx="14024">
                  <c:v>2.2881711716940218</c:v>
                </c:pt>
                <c:pt idx="14025">
                  <c:v>2.2879466412376197</c:v>
                </c:pt>
                <c:pt idx="14026">
                  <c:v>2.2877221438282129</c:v>
                </c:pt>
                <c:pt idx="14027">
                  <c:v>2.2874976794593138</c:v>
                </c:pt>
                <c:pt idx="14028">
                  <c:v>2.2872732481244409</c:v>
                </c:pt>
                <c:pt idx="14029">
                  <c:v>2.2870488498171113</c:v>
                </c:pt>
                <c:pt idx="14030">
                  <c:v>2.286824484530845</c:v>
                </c:pt>
                <c:pt idx="14031">
                  <c:v>2.2866001522591657</c:v>
                </c:pt>
                <c:pt idx="14032">
                  <c:v>2.2863758529955933</c:v>
                </c:pt>
                <c:pt idx="14033">
                  <c:v>2.286151586733653</c:v>
                </c:pt>
                <c:pt idx="14034">
                  <c:v>2.2859273534668718</c:v>
                </c:pt>
                <c:pt idx="14035">
                  <c:v>2.285703153188777</c:v>
                </c:pt>
                <c:pt idx="14036">
                  <c:v>2.2854789858929001</c:v>
                </c:pt>
                <c:pt idx="14037">
                  <c:v>2.2852548515727684</c:v>
                </c:pt>
                <c:pt idx="14038">
                  <c:v>2.285030750221916</c:v>
                </c:pt>
                <c:pt idx="14039">
                  <c:v>2.284806681833877</c:v>
                </c:pt>
                <c:pt idx="14040">
                  <c:v>2.2845826464021903</c:v>
                </c:pt>
                <c:pt idx="14041">
                  <c:v>2.2843586439203869</c:v>
                </c:pt>
                <c:pt idx="14042">
                  <c:v>2.2841346743820097</c:v>
                </c:pt>
                <c:pt idx="14043">
                  <c:v>2.2839107377805985</c:v>
                </c:pt>
                <c:pt idx="14044">
                  <c:v>2.2836868341096954</c:v>
                </c:pt>
                <c:pt idx="14045">
                  <c:v>2.2834629633628447</c:v>
                </c:pt>
                <c:pt idx="14046">
                  <c:v>2.2832391255335893</c:v>
                </c:pt>
                <c:pt idx="14047">
                  <c:v>2.2830153206154775</c:v>
                </c:pt>
                <c:pt idx="14048">
                  <c:v>2.282791548602058</c:v>
                </c:pt>
                <c:pt idx="14049">
                  <c:v>2.28256780948688</c:v>
                </c:pt>
                <c:pt idx="14050">
                  <c:v>2.2823441032634966</c:v>
                </c:pt>
                <c:pt idx="14051">
                  <c:v>2.2821204299254583</c:v>
                </c:pt>
                <c:pt idx="14052">
                  <c:v>2.2818967894663214</c:v>
                </c:pt>
                <c:pt idx="14053">
                  <c:v>2.2816731818796421</c:v>
                </c:pt>
                <c:pt idx="14054">
                  <c:v>2.2814496071589785</c:v>
                </c:pt>
                <c:pt idx="14055">
                  <c:v>2.2812260652978891</c:v>
                </c:pt>
                <c:pt idx="14056">
                  <c:v>2.2810025562899354</c:v>
                </c:pt>
                <c:pt idx="14057">
                  <c:v>2.2807790801286796</c:v>
                </c:pt>
                <c:pt idx="14058">
                  <c:v>2.2805556368076862</c:v>
                </c:pt>
                <c:pt idx="14059">
                  <c:v>2.2803322263205215</c:v>
                </c:pt>
                <c:pt idx="14060">
                  <c:v>2.2801088486607521</c:v>
                </c:pt>
                <c:pt idx="14061">
                  <c:v>2.2798855038219465</c:v>
                </c:pt>
                <c:pt idx="14062">
                  <c:v>2.2796621917976756</c:v>
                </c:pt>
                <c:pt idx="14063">
                  <c:v>2.2794389125815111</c:v>
                </c:pt>
                <c:pt idx="14064">
                  <c:v>2.2792156661670298</c:v>
                </c:pt>
                <c:pt idx="14065">
                  <c:v>2.2789924525478011</c:v>
                </c:pt>
                <c:pt idx="14066">
                  <c:v>2.2787692717174051</c:v>
                </c:pt>
                <c:pt idx="14067">
                  <c:v>2.2785461236694209</c:v>
                </c:pt>
                <c:pt idx="14068">
                  <c:v>2.2783230083974262</c:v>
                </c:pt>
                <c:pt idx="14069">
                  <c:v>2.2780999258950039</c:v>
                </c:pt>
                <c:pt idx="14070">
                  <c:v>2.2778768761557369</c:v>
                </c:pt>
                <c:pt idx="14071">
                  <c:v>2.2776538591732076</c:v>
                </c:pt>
                <c:pt idx="14072">
                  <c:v>2.2774308749410057</c:v>
                </c:pt>
                <c:pt idx="14073">
                  <c:v>2.2772079234527176</c:v>
                </c:pt>
                <c:pt idx="14074">
                  <c:v>2.276985004701932</c:v>
                </c:pt>
                <c:pt idx="14075">
                  <c:v>2.2767621186822402</c:v>
                </c:pt>
                <c:pt idx="14076">
                  <c:v>2.2765392653872332</c:v>
                </c:pt>
                <c:pt idx="14077">
                  <c:v>2.276316444810508</c:v>
                </c:pt>
                <c:pt idx="14078">
                  <c:v>2.2760936569456596</c:v>
                </c:pt>
                <c:pt idx="14079">
                  <c:v>2.2758709017862819</c:v>
                </c:pt>
                <c:pt idx="14080">
                  <c:v>2.2756481793259766</c:v>
                </c:pt>
                <c:pt idx="14081">
                  <c:v>2.2754254895583421</c:v>
                </c:pt>
                <c:pt idx="14082">
                  <c:v>2.275202832476984</c:v>
                </c:pt>
                <c:pt idx="14083">
                  <c:v>2.2749802080755019</c:v>
                </c:pt>
                <c:pt idx="14084">
                  <c:v>2.2747576163475012</c:v>
                </c:pt>
                <c:pt idx="14085">
                  <c:v>2.2745350572865899</c:v>
                </c:pt>
                <c:pt idx="14086">
                  <c:v>2.2743125308863754</c:v>
                </c:pt>
                <c:pt idx="14087">
                  <c:v>2.2740900371404682</c:v>
                </c:pt>
                <c:pt idx="14088">
                  <c:v>2.2738675760424778</c:v>
                </c:pt>
                <c:pt idx="14089">
                  <c:v>2.2736451475860169</c:v>
                </c:pt>
                <c:pt idx="14090">
                  <c:v>2.2734227517647025</c:v>
                </c:pt>
                <c:pt idx="14091">
                  <c:v>2.2732003885721488</c:v>
                </c:pt>
                <c:pt idx="14092">
                  <c:v>2.2729780580019736</c:v>
                </c:pt>
                <c:pt idx="14093">
                  <c:v>2.2727557600477954</c:v>
                </c:pt>
                <c:pt idx="14094">
                  <c:v>2.272533494703235</c:v>
                </c:pt>
                <c:pt idx="14095">
                  <c:v>2.2723112619619141</c:v>
                </c:pt>
                <c:pt idx="14096">
                  <c:v>2.272089061817459</c:v>
                </c:pt>
                <c:pt idx="14097">
                  <c:v>2.271866894263491</c:v>
                </c:pt>
                <c:pt idx="14098">
                  <c:v>2.2716447592936397</c:v>
                </c:pt>
                <c:pt idx="14099">
                  <c:v>2.271422656901533</c:v>
                </c:pt>
                <c:pt idx="14100">
                  <c:v>2.2712005870807994</c:v>
                </c:pt>
                <c:pt idx="14101">
                  <c:v>2.2709785498250743</c:v>
                </c:pt>
                <c:pt idx="14102">
                  <c:v>2.2707565451279867</c:v>
                </c:pt>
                <c:pt idx="14103">
                  <c:v>2.2705345729831712</c:v>
                </c:pt>
                <c:pt idx="14104">
                  <c:v>2.2703126333842669</c:v>
                </c:pt>
                <c:pt idx="14105">
                  <c:v>2.2700907263249102</c:v>
                </c:pt>
                <c:pt idx="14106">
                  <c:v>2.2698688517987398</c:v>
                </c:pt>
                <c:pt idx="14107">
                  <c:v>2.2696470097993968</c:v>
                </c:pt>
                <c:pt idx="14108">
                  <c:v>2.2694252003205233</c:v>
                </c:pt>
                <c:pt idx="14109">
                  <c:v>2.2692034233557639</c:v>
                </c:pt>
                <c:pt idx="14110">
                  <c:v>2.2689816788987658</c:v>
                </c:pt>
                <c:pt idx="14111">
                  <c:v>2.2687599669431719</c:v>
                </c:pt>
                <c:pt idx="14112">
                  <c:v>2.2685382874826336</c:v>
                </c:pt>
                <c:pt idx="14113">
                  <c:v>2.2683166405107995</c:v>
                </c:pt>
                <c:pt idx="14114">
                  <c:v>2.2680950260213235</c:v>
                </c:pt>
                <c:pt idx="14115">
                  <c:v>2.2678734440078596</c:v>
                </c:pt>
                <c:pt idx="14116">
                  <c:v>2.2676518944640578</c:v>
                </c:pt>
                <c:pt idx="14117">
                  <c:v>2.2674303773835782</c:v>
                </c:pt>
                <c:pt idx="14118">
                  <c:v>2.2672088927600784</c:v>
                </c:pt>
                <c:pt idx="14119">
                  <c:v>2.2669874405872159</c:v>
                </c:pt>
                <c:pt idx="14120">
                  <c:v>2.2667660208586553</c:v>
                </c:pt>
                <c:pt idx="14121">
                  <c:v>2.266544633568055</c:v>
                </c:pt>
                <c:pt idx="14122">
                  <c:v>2.2663232787090823</c:v>
                </c:pt>
                <c:pt idx="14123">
                  <c:v>2.266101956275401</c:v>
                </c:pt>
                <c:pt idx="14124">
                  <c:v>2.2658806662606796</c:v>
                </c:pt>
                <c:pt idx="14125">
                  <c:v>2.2656594086585859</c:v>
                </c:pt>
                <c:pt idx="14126">
                  <c:v>2.2654381834627904</c:v>
                </c:pt>
                <c:pt idx="14127">
                  <c:v>2.2652169906669637</c:v>
                </c:pt>
                <c:pt idx="14128">
                  <c:v>2.2649958302647812</c:v>
                </c:pt>
                <c:pt idx="14129">
                  <c:v>2.2647747022499183</c:v>
                </c:pt>
                <c:pt idx="14130">
                  <c:v>2.2645536066160492</c:v>
                </c:pt>
                <c:pt idx="14131">
                  <c:v>2.2643325433568533</c:v>
                </c:pt>
                <c:pt idx="14132">
                  <c:v>2.2641115124660085</c:v>
                </c:pt>
                <c:pt idx="14133">
                  <c:v>2.2638905139371981</c:v>
                </c:pt>
                <c:pt idx="14134">
                  <c:v>2.2636695477641053</c:v>
                </c:pt>
                <c:pt idx="14135">
                  <c:v>2.2634486139404104</c:v>
                </c:pt>
                <c:pt idx="14136">
                  <c:v>2.2632277124598028</c:v>
                </c:pt>
                <c:pt idx="14137">
                  <c:v>2.263006843315968</c:v>
                </c:pt>
                <c:pt idx="14138">
                  <c:v>2.2627860065025955</c:v>
                </c:pt>
                <c:pt idx="14139">
                  <c:v>2.2625652020133757</c:v>
                </c:pt>
                <c:pt idx="14140">
                  <c:v>2.2623444298419986</c:v>
                </c:pt>
                <c:pt idx="14141">
                  <c:v>2.2621236899821602</c:v>
                </c:pt>
                <c:pt idx="14142">
                  <c:v>2.2619029824275545</c:v>
                </c:pt>
                <c:pt idx="14143">
                  <c:v>2.2616823071718781</c:v>
                </c:pt>
                <c:pt idx="14144">
                  <c:v>2.2614616642088285</c:v>
                </c:pt>
                <c:pt idx="14145">
                  <c:v>2.2612410535321059</c:v>
                </c:pt>
                <c:pt idx="14146">
                  <c:v>2.2610204751354099</c:v>
                </c:pt>
                <c:pt idx="14147">
                  <c:v>2.2607999290124452</c:v>
                </c:pt>
                <c:pt idx="14148">
                  <c:v>2.260579415156915</c:v>
                </c:pt>
                <c:pt idx="14149">
                  <c:v>2.260358933562526</c:v>
                </c:pt>
                <c:pt idx="14150">
                  <c:v>2.2601384842229835</c:v>
                </c:pt>
                <c:pt idx="14151">
                  <c:v>2.2599180671319963</c:v>
                </c:pt>
                <c:pt idx="14152">
                  <c:v>2.2596976822832784</c:v>
                </c:pt>
                <c:pt idx="14153">
                  <c:v>2.2594773296705366</c:v>
                </c:pt>
                <c:pt idx="14154">
                  <c:v>2.2592570092874875</c:v>
                </c:pt>
                <c:pt idx="14155">
                  <c:v>2.2590367211278455</c:v>
                </c:pt>
                <c:pt idx="14156">
                  <c:v>2.2588164651853253</c:v>
                </c:pt>
                <c:pt idx="14157">
                  <c:v>2.2585962414536489</c:v>
                </c:pt>
                <c:pt idx="14158">
                  <c:v>2.258376049926532</c:v>
                </c:pt>
                <c:pt idx="14159">
                  <c:v>2.2581558905976951</c:v>
                </c:pt>
                <c:pt idx="14160">
                  <c:v>2.2579357634608641</c:v>
                </c:pt>
                <c:pt idx="14161">
                  <c:v>2.2577156685097615</c:v>
                </c:pt>
                <c:pt idx="14162">
                  <c:v>2.2574956057381121</c:v>
                </c:pt>
                <c:pt idx="14163">
                  <c:v>2.2572755751396443</c:v>
                </c:pt>
                <c:pt idx="14164">
                  <c:v>2.2570555767080851</c:v>
                </c:pt>
                <c:pt idx="14165">
                  <c:v>2.2568356104371672</c:v>
                </c:pt>
                <c:pt idx="14166">
                  <c:v>2.2566156763206227</c:v>
                </c:pt>
                <c:pt idx="14167">
                  <c:v>2.2563957743521805</c:v>
                </c:pt>
                <c:pt idx="14168">
                  <c:v>2.2561759045255787</c:v>
                </c:pt>
                <c:pt idx="14169">
                  <c:v>2.2559560668345537</c:v>
                </c:pt>
                <c:pt idx="14170">
                  <c:v>2.2557362612728409</c:v>
                </c:pt>
                <c:pt idx="14171">
                  <c:v>2.2555164878341842</c:v>
                </c:pt>
                <c:pt idx="14172">
                  <c:v>2.255296746512319</c:v>
                </c:pt>
                <c:pt idx="14173">
                  <c:v>2.2550770373009921</c:v>
                </c:pt>
                <c:pt idx="14174">
                  <c:v>2.2548573601939452</c:v>
                </c:pt>
                <c:pt idx="14175">
                  <c:v>2.2546377151849235</c:v>
                </c:pt>
                <c:pt idx="14176">
                  <c:v>2.2544181022676772</c:v>
                </c:pt>
                <c:pt idx="14177">
                  <c:v>2.254198521435951</c:v>
                </c:pt>
                <c:pt idx="14178">
                  <c:v>2.2539789726834951</c:v>
                </c:pt>
                <c:pt idx="14179">
                  <c:v>2.2537594560040639</c:v>
                </c:pt>
                <c:pt idx="14180">
                  <c:v>2.2535399713914086</c:v>
                </c:pt>
                <c:pt idx="14181">
                  <c:v>2.253320518839284</c:v>
                </c:pt>
                <c:pt idx="14182">
                  <c:v>2.253101098341447</c:v>
                </c:pt>
                <c:pt idx="14183">
                  <c:v>2.252881709891652</c:v>
                </c:pt>
                <c:pt idx="14184">
                  <c:v>2.2526623534836627</c:v>
                </c:pt>
                <c:pt idx="14185">
                  <c:v>2.2524430291112392</c:v>
                </c:pt>
                <c:pt idx="14186">
                  <c:v>2.2522237367681393</c:v>
                </c:pt>
                <c:pt idx="14187">
                  <c:v>2.2520044764481311</c:v>
                </c:pt>
                <c:pt idx="14188">
                  <c:v>2.2517852481449769</c:v>
                </c:pt>
                <c:pt idx="14189">
                  <c:v>2.2515660518524458</c:v>
                </c:pt>
                <c:pt idx="14190">
                  <c:v>2.2513468875643077</c:v>
                </c:pt>
                <c:pt idx="14191">
                  <c:v>2.2511277552743261</c:v>
                </c:pt>
                <c:pt idx="14192">
                  <c:v>2.250908654976278</c:v>
                </c:pt>
                <c:pt idx="14193">
                  <c:v>2.2506895866639338</c:v>
                </c:pt>
                <c:pt idx="14194">
                  <c:v>2.2504705503310687</c:v>
                </c:pt>
                <c:pt idx="14195">
                  <c:v>2.2502515459714578</c:v>
                </c:pt>
                <c:pt idx="14196">
                  <c:v>2.2500325735788778</c:v>
                </c:pt>
                <c:pt idx="14197">
                  <c:v>2.2498136331471095</c:v>
                </c:pt>
                <c:pt idx="14198">
                  <c:v>2.2495947246699326</c:v>
                </c:pt>
                <c:pt idx="14199">
                  <c:v>2.2493758481411281</c:v>
                </c:pt>
                <c:pt idx="14200">
                  <c:v>2.249157003554481</c:v>
                </c:pt>
                <c:pt idx="14201">
                  <c:v>2.2489381909037749</c:v>
                </c:pt>
                <c:pt idx="14202">
                  <c:v>2.2487194101827952</c:v>
                </c:pt>
                <c:pt idx="14203">
                  <c:v>2.2485006613853322</c:v>
                </c:pt>
                <c:pt idx="14204">
                  <c:v>2.248281944505174</c:v>
                </c:pt>
                <c:pt idx="14205">
                  <c:v>2.2480632595361132</c:v>
                </c:pt>
                <c:pt idx="14206">
                  <c:v>2.2478446064719404</c:v>
                </c:pt>
                <c:pt idx="14207">
                  <c:v>2.2476259853064486</c:v>
                </c:pt>
                <c:pt idx="14208">
                  <c:v>2.2474073960334375</c:v>
                </c:pt>
                <c:pt idx="14209">
                  <c:v>2.2471888386467009</c:v>
                </c:pt>
                <c:pt idx="14210">
                  <c:v>2.2469703131400354</c:v>
                </c:pt>
                <c:pt idx="14211">
                  <c:v>2.2467518195072458</c:v>
                </c:pt>
                <c:pt idx="14212">
                  <c:v>2.2465333577421296</c:v>
                </c:pt>
                <c:pt idx="14213">
                  <c:v>2.246314927838494</c:v>
                </c:pt>
                <c:pt idx="14214">
                  <c:v>2.2460965297901399</c:v>
                </c:pt>
                <c:pt idx="14215">
                  <c:v>2.2458781635908731</c:v>
                </c:pt>
                <c:pt idx="14216">
                  <c:v>2.245659829234504</c:v>
                </c:pt>
                <c:pt idx="14217">
                  <c:v>2.2454415267148398</c:v>
                </c:pt>
                <c:pt idx="14218">
                  <c:v>2.2452232560256919</c:v>
                </c:pt>
                <c:pt idx="14219">
                  <c:v>2.2450050171608713</c:v>
                </c:pt>
                <c:pt idx="14220">
                  <c:v>2.2447868101141917</c:v>
                </c:pt>
                <c:pt idx="14221">
                  <c:v>2.2445686348794696</c:v>
                </c:pt>
                <c:pt idx="14222">
                  <c:v>2.2443504914505215</c:v>
                </c:pt>
                <c:pt idx="14223">
                  <c:v>2.244132379821163</c:v>
                </c:pt>
                <c:pt idx="14224">
                  <c:v>2.2439142999852155</c:v>
                </c:pt>
                <c:pt idx="14225">
                  <c:v>2.2436962519365005</c:v>
                </c:pt>
                <c:pt idx="14226">
                  <c:v>2.2434782356688379</c:v>
                </c:pt>
                <c:pt idx="14227">
                  <c:v>2.2432602511760562</c:v>
                </c:pt>
                <c:pt idx="14228">
                  <c:v>2.2430422984519769</c:v>
                </c:pt>
                <c:pt idx="14229">
                  <c:v>2.2428243774904297</c:v>
                </c:pt>
                <c:pt idx="14230">
                  <c:v>2.2426064882852415</c:v>
                </c:pt>
                <c:pt idx="14231">
                  <c:v>2.2423886308302432</c:v>
                </c:pt>
                <c:pt idx="14232">
                  <c:v>2.2421708051192675</c:v>
                </c:pt>
                <c:pt idx="14233">
                  <c:v>2.2419530111461454</c:v>
                </c:pt>
                <c:pt idx="14234">
                  <c:v>2.2417352489047109</c:v>
                </c:pt>
                <c:pt idx="14235">
                  <c:v>2.241517518388803</c:v>
                </c:pt>
                <c:pt idx="14236">
                  <c:v>2.241299819592256</c:v>
                </c:pt>
                <c:pt idx="14237">
                  <c:v>2.2410821525089135</c:v>
                </c:pt>
                <c:pt idx="14238">
                  <c:v>2.2408645171326116</c:v>
                </c:pt>
                <c:pt idx="14239">
                  <c:v>2.2406469134571929</c:v>
                </c:pt>
                <c:pt idx="14240">
                  <c:v>2.2404293414765029</c:v>
                </c:pt>
                <c:pt idx="14241">
                  <c:v>2.2402118011843872</c:v>
                </c:pt>
                <c:pt idx="14242">
                  <c:v>2.2399942925746883</c:v>
                </c:pt>
                <c:pt idx="14243">
                  <c:v>2.2397768156412581</c:v>
                </c:pt>
                <c:pt idx="14244">
                  <c:v>2.2395593703779442</c:v>
                </c:pt>
                <c:pt idx="14245">
                  <c:v>2.2393419567785982</c:v>
                </c:pt>
                <c:pt idx="14246">
                  <c:v>2.2391245748370747</c:v>
                </c:pt>
                <c:pt idx="14247">
                  <c:v>2.2389072245472232</c:v>
                </c:pt>
                <c:pt idx="14248">
                  <c:v>2.2386899059029024</c:v>
                </c:pt>
                <c:pt idx="14249">
                  <c:v>2.2384726188979687</c:v>
                </c:pt>
                <c:pt idx="14250">
                  <c:v>2.238255363526279</c:v>
                </c:pt>
                <c:pt idx="14251">
                  <c:v>2.2380381397816969</c:v>
                </c:pt>
                <c:pt idx="14252">
                  <c:v>2.2378209476580793</c:v>
                </c:pt>
                <c:pt idx="14253">
                  <c:v>2.2376037871492924</c:v>
                </c:pt>
                <c:pt idx="14254">
                  <c:v>2.2373866582491995</c:v>
                </c:pt>
                <c:pt idx="14255">
                  <c:v>2.2371695609516671</c:v>
                </c:pt>
                <c:pt idx="14256">
                  <c:v>2.2369524952505619</c:v>
                </c:pt>
                <c:pt idx="14257">
                  <c:v>2.2367354611397525</c:v>
                </c:pt>
                <c:pt idx="14258">
                  <c:v>2.2365184586131091</c:v>
                </c:pt>
                <c:pt idx="14259">
                  <c:v>2.2363014876645058</c:v>
                </c:pt>
                <c:pt idx="14260">
                  <c:v>2.2360845482878133</c:v>
                </c:pt>
                <c:pt idx="14261">
                  <c:v>2.2358676404769082</c:v>
                </c:pt>
                <c:pt idx="14262">
                  <c:v>2.235650764225666</c:v>
                </c:pt>
                <c:pt idx="14263">
                  <c:v>2.2354339195279636</c:v>
                </c:pt>
                <c:pt idx="14264">
                  <c:v>2.2352171063776822</c:v>
                </c:pt>
                <c:pt idx="14265">
                  <c:v>2.2350003247687029</c:v>
                </c:pt>
                <c:pt idx="14266">
                  <c:v>2.2347835746949047</c:v>
                </c:pt>
                <c:pt idx="14267">
                  <c:v>2.2345668561501748</c:v>
                </c:pt>
                <c:pt idx="14268">
                  <c:v>2.2343501691283967</c:v>
                </c:pt>
                <c:pt idx="14269">
                  <c:v>2.2341335136234575</c:v>
                </c:pt>
                <c:pt idx="14270">
                  <c:v>2.2339168896292452</c:v>
                </c:pt>
                <c:pt idx="14271">
                  <c:v>2.2337002971396482</c:v>
                </c:pt>
                <c:pt idx="14272">
                  <c:v>2.2334837361485609</c:v>
                </c:pt>
                <c:pt idx="14273">
                  <c:v>2.2332672066498733</c:v>
                </c:pt>
                <c:pt idx="14274">
                  <c:v>2.2330507086374802</c:v>
                </c:pt>
                <c:pt idx="14275">
                  <c:v>2.232834242105278</c:v>
                </c:pt>
                <c:pt idx="14276">
                  <c:v>2.2326178070471614</c:v>
                </c:pt>
                <c:pt idx="14277">
                  <c:v>2.2324014034570321</c:v>
                </c:pt>
                <c:pt idx="14278">
                  <c:v>2.2321850313287879</c:v>
                </c:pt>
                <c:pt idx="14279">
                  <c:v>2.2319686906563314</c:v>
                </c:pt>
                <c:pt idx="14280">
                  <c:v>2.2317523814335658</c:v>
                </c:pt>
                <c:pt idx="14281">
                  <c:v>2.2315361036543941</c:v>
                </c:pt>
                <c:pt idx="14282">
                  <c:v>2.2313198573127222</c:v>
                </c:pt>
                <c:pt idx="14283">
                  <c:v>2.2311036424024606</c:v>
                </c:pt>
                <c:pt idx="14284">
                  <c:v>2.2308874589175138</c:v>
                </c:pt>
                <c:pt idx="14285">
                  <c:v>2.230671306851796</c:v>
                </c:pt>
                <c:pt idx="14286">
                  <c:v>2.2304551861992166</c:v>
                </c:pt>
                <c:pt idx="14287">
                  <c:v>2.2302390969536887</c:v>
                </c:pt>
                <c:pt idx="14288">
                  <c:v>2.2300230391091307</c:v>
                </c:pt>
                <c:pt idx="14289">
                  <c:v>2.2298070126594545</c:v>
                </c:pt>
                <c:pt idx="14290">
                  <c:v>2.2295910175985787</c:v>
                </c:pt>
                <c:pt idx="14291">
                  <c:v>2.2293750539204247</c:v>
                </c:pt>
                <c:pt idx="14292">
                  <c:v>2.2291591216189119</c:v>
                </c:pt>
                <c:pt idx="14293">
                  <c:v>2.2289432206879622</c:v>
                </c:pt>
                <c:pt idx="14294">
                  <c:v>2.2287273511215</c:v>
                </c:pt>
                <c:pt idx="14295">
                  <c:v>2.2285115129134483</c:v>
                </c:pt>
                <c:pt idx="14296">
                  <c:v>2.2282957060577364</c:v>
                </c:pt>
                <c:pt idx="14297">
                  <c:v>2.2280799305482919</c:v>
                </c:pt>
                <c:pt idx="14298">
                  <c:v>2.2278641863790414</c:v>
                </c:pt>
                <c:pt idx="14299">
                  <c:v>2.227648473543919</c:v>
                </c:pt>
                <c:pt idx="14300">
                  <c:v>2.2274327920368568</c:v>
                </c:pt>
                <c:pt idx="14301">
                  <c:v>2.2272171418517863</c:v>
                </c:pt>
                <c:pt idx="14302">
                  <c:v>2.2270015229826474</c:v>
                </c:pt>
                <c:pt idx="14303">
                  <c:v>2.2267859354233721</c:v>
                </c:pt>
                <c:pt idx="14304">
                  <c:v>2.2265703791679008</c:v>
                </c:pt>
                <c:pt idx="14305">
                  <c:v>2.2263548542101743</c:v>
                </c:pt>
                <c:pt idx="14306">
                  <c:v>2.2261393605441313</c:v>
                </c:pt>
                <c:pt idx="14307">
                  <c:v>2.2259238981637188</c:v>
                </c:pt>
                <c:pt idx="14308">
                  <c:v>2.2257084670628768</c:v>
                </c:pt>
                <c:pt idx="14309">
                  <c:v>2.2254930672355511</c:v>
                </c:pt>
                <c:pt idx="14310">
                  <c:v>2.2252776986756913</c:v>
                </c:pt>
                <c:pt idx="14311">
                  <c:v>2.2250623613772449</c:v>
                </c:pt>
                <c:pt idx="14312">
                  <c:v>2.2248470553341613</c:v>
                </c:pt>
                <c:pt idx="14313">
                  <c:v>2.2246317805403932</c:v>
                </c:pt>
                <c:pt idx="14314">
                  <c:v>2.2244165369898909</c:v>
                </c:pt>
                <c:pt idx="14315">
                  <c:v>2.2242013246766126</c:v>
                </c:pt>
                <c:pt idx="14316">
                  <c:v>2.2239861435945127</c:v>
                </c:pt>
                <c:pt idx="14317">
                  <c:v>2.2237709937375474</c:v>
                </c:pt>
                <c:pt idx="14318">
                  <c:v>2.2235558750996769</c:v>
                </c:pt>
                <c:pt idx="14319">
                  <c:v>2.2233407876748594</c:v>
                </c:pt>
                <c:pt idx="14320">
                  <c:v>2.2231257314570598</c:v>
                </c:pt>
                <c:pt idx="14321">
                  <c:v>2.2229107064402407</c:v>
                </c:pt>
                <c:pt idx="14322">
                  <c:v>2.2226957126183629</c:v>
                </c:pt>
                <c:pt idx="14323">
                  <c:v>2.2224807499853969</c:v>
                </c:pt>
                <c:pt idx="14324">
                  <c:v>2.2222658185353086</c:v>
                </c:pt>
                <c:pt idx="14325">
                  <c:v>2.2220509182620671</c:v>
                </c:pt>
                <c:pt idx="14326">
                  <c:v>2.2218360491596427</c:v>
                </c:pt>
                <c:pt idx="14327">
                  <c:v>2.2216212112220068</c:v>
                </c:pt>
                <c:pt idx="14328">
                  <c:v>2.2214064044431345</c:v>
                </c:pt>
                <c:pt idx="14329">
                  <c:v>2.2211916288169995</c:v>
                </c:pt>
                <c:pt idx="14330">
                  <c:v>2.2209768843375786</c:v>
                </c:pt>
                <c:pt idx="14331">
                  <c:v>2.2207621709988494</c:v>
                </c:pt>
                <c:pt idx="14332">
                  <c:v>2.2205474887947907</c:v>
                </c:pt>
                <c:pt idx="14333">
                  <c:v>2.2203328377193823</c:v>
                </c:pt>
                <c:pt idx="14334">
                  <c:v>2.220118217766609</c:v>
                </c:pt>
                <c:pt idx="14335">
                  <c:v>2.219903628930453</c:v>
                </c:pt>
                <c:pt idx="14336">
                  <c:v>2.2196890712048991</c:v>
                </c:pt>
                <c:pt idx="14337">
                  <c:v>2.2194745445839339</c:v>
                </c:pt>
                <c:pt idx="14338">
                  <c:v>2.2192600490615444</c:v>
                </c:pt>
                <c:pt idx="14339">
                  <c:v>2.2190455846317234</c:v>
                </c:pt>
                <c:pt idx="14340">
                  <c:v>2.218831151288458</c:v>
                </c:pt>
                <c:pt idx="14341">
                  <c:v>2.2186167490257414</c:v>
                </c:pt>
                <c:pt idx="14342">
                  <c:v>2.2184023778375686</c:v>
                </c:pt>
                <c:pt idx="14343">
                  <c:v>2.2181880377179328</c:v>
                </c:pt>
                <c:pt idx="14344">
                  <c:v>2.2179737286608341</c:v>
                </c:pt>
                <c:pt idx="14345">
                  <c:v>2.2177594506602674</c:v>
                </c:pt>
                <c:pt idx="14346">
                  <c:v>2.2175452037102326</c:v>
                </c:pt>
                <c:pt idx="14347">
                  <c:v>2.2173309878047318</c:v>
                </c:pt>
                <c:pt idx="14348">
                  <c:v>2.2171168029377673</c:v>
                </c:pt>
                <c:pt idx="14349">
                  <c:v>2.2169026491033437</c:v>
                </c:pt>
                <c:pt idx="14350">
                  <c:v>2.2166885262954641</c:v>
                </c:pt>
                <c:pt idx="14351">
                  <c:v>2.216474434508136</c:v>
                </c:pt>
                <c:pt idx="14352">
                  <c:v>2.2162603737353694</c:v>
                </c:pt>
                <c:pt idx="14353">
                  <c:v>2.2160463439711737</c:v>
                </c:pt>
                <c:pt idx="14354">
                  <c:v>2.2158323452095576</c:v>
                </c:pt>
                <c:pt idx="14355">
                  <c:v>2.2156183774445362</c:v>
                </c:pt>
                <c:pt idx="14356">
                  <c:v>2.2154044406701221</c:v>
                </c:pt>
                <c:pt idx="14357">
                  <c:v>2.2151905348803309</c:v>
                </c:pt>
                <c:pt idx="14358">
                  <c:v>2.2149766600691816</c:v>
                </c:pt>
                <c:pt idx="14359">
                  <c:v>2.2147628162306887</c:v>
                </c:pt>
                <c:pt idx="14360">
                  <c:v>2.2145490033588753</c:v>
                </c:pt>
                <c:pt idx="14361">
                  <c:v>2.2143352214477621</c:v>
                </c:pt>
                <c:pt idx="14362">
                  <c:v>2.2141214704913694</c:v>
                </c:pt>
                <c:pt idx="14363">
                  <c:v>2.2139077504837257</c:v>
                </c:pt>
                <c:pt idx="14364">
                  <c:v>2.2136940614188525</c:v>
                </c:pt>
                <c:pt idx="14365">
                  <c:v>2.2134804032907778</c:v>
                </c:pt>
                <c:pt idx="14366">
                  <c:v>2.2132667760935316</c:v>
                </c:pt>
                <c:pt idx="14367">
                  <c:v>2.2130531798211432</c:v>
                </c:pt>
                <c:pt idx="14368">
                  <c:v>2.2128396144676432</c:v>
                </c:pt>
                <c:pt idx="14369">
                  <c:v>2.2126260800270643</c:v>
                </c:pt>
                <c:pt idx="14370">
                  <c:v>2.2124125764934406</c:v>
                </c:pt>
                <c:pt idx="14371">
                  <c:v>2.2121991038608093</c:v>
                </c:pt>
                <c:pt idx="14372">
                  <c:v>2.2119856621232077</c:v>
                </c:pt>
                <c:pt idx="14373">
                  <c:v>2.2117722512746707</c:v>
                </c:pt>
                <c:pt idx="14374">
                  <c:v>2.2115588713092422</c:v>
                </c:pt>
                <c:pt idx="14375">
                  <c:v>2.2113455222209613</c:v>
                </c:pt>
                <c:pt idx="14376">
                  <c:v>2.2111322040038726</c:v>
                </c:pt>
                <c:pt idx="14377">
                  <c:v>2.21091891665202</c:v>
                </c:pt>
                <c:pt idx="14378">
                  <c:v>2.2107056601594475</c:v>
                </c:pt>
                <c:pt idx="14379">
                  <c:v>2.2104924345202037</c:v>
                </c:pt>
                <c:pt idx="14380">
                  <c:v>2.2102792397283375</c:v>
                </c:pt>
                <c:pt idx="14381">
                  <c:v>2.2100660757778985</c:v>
                </c:pt>
                <c:pt idx="14382">
                  <c:v>2.2098529426629381</c:v>
                </c:pt>
                <c:pt idx="14383">
                  <c:v>2.2096398403775073</c:v>
                </c:pt>
                <c:pt idx="14384">
                  <c:v>2.2094267689156637</c:v>
                </c:pt>
                <c:pt idx="14385">
                  <c:v>2.2092137282714623</c:v>
                </c:pt>
                <c:pt idx="14386">
                  <c:v>2.2090007184389595</c:v>
                </c:pt>
                <c:pt idx="14387">
                  <c:v>2.2087877394122137</c:v>
                </c:pt>
                <c:pt idx="14388">
                  <c:v>2.2085747911852858</c:v>
                </c:pt>
                <c:pt idx="14389">
                  <c:v>2.208361873752235</c:v>
                </c:pt>
                <c:pt idx="14390">
                  <c:v>2.2081489871071276</c:v>
                </c:pt>
                <c:pt idx="14391">
                  <c:v>2.2079361312440264</c:v>
                </c:pt>
                <c:pt idx="14392">
                  <c:v>2.2077233061569976</c:v>
                </c:pt>
                <c:pt idx="14393">
                  <c:v>2.2075105118401077</c:v>
                </c:pt>
                <c:pt idx="14394">
                  <c:v>2.2072977482874245</c:v>
                </c:pt>
                <c:pt idx="14395">
                  <c:v>2.2070850154930217</c:v>
                </c:pt>
                <c:pt idx="14396">
                  <c:v>2.2068723134509667</c:v>
                </c:pt>
                <c:pt idx="14397">
                  <c:v>2.2066596421553335</c:v>
                </c:pt>
                <c:pt idx="14398">
                  <c:v>2.206447001600198</c:v>
                </c:pt>
                <c:pt idx="14399">
                  <c:v>2.2062343917796339</c:v>
                </c:pt>
                <c:pt idx="14400">
                  <c:v>2.2060218126877214</c:v>
                </c:pt>
                <c:pt idx="14401">
                  <c:v>2.2058092643185367</c:v>
                </c:pt>
                <c:pt idx="14402">
                  <c:v>2.205596746666159</c:v>
                </c:pt>
                <c:pt idx="14403">
                  <c:v>2.2053842597246724</c:v>
                </c:pt>
                <c:pt idx="14404">
                  <c:v>2.2051718034881591</c:v>
                </c:pt>
                <c:pt idx="14405">
                  <c:v>2.2049593779507024</c:v>
                </c:pt>
                <c:pt idx="14406">
                  <c:v>2.2047469831063888</c:v>
                </c:pt>
                <c:pt idx="14407">
                  <c:v>2.2045346189493045</c:v>
                </c:pt>
                <c:pt idx="14408">
                  <c:v>2.2043222854735403</c:v>
                </c:pt>
                <c:pt idx="14409">
                  <c:v>2.2041099826731854</c:v>
                </c:pt>
                <c:pt idx="14410">
                  <c:v>2.203897710542329</c:v>
                </c:pt>
                <c:pt idx="14411">
                  <c:v>2.2036854690750665</c:v>
                </c:pt>
                <c:pt idx="14412">
                  <c:v>2.2034732582654919</c:v>
                </c:pt>
                <c:pt idx="14413">
                  <c:v>2.2032610781076984</c:v>
                </c:pt>
                <c:pt idx="14414">
                  <c:v>2.2030489285957886</c:v>
                </c:pt>
                <c:pt idx="14415">
                  <c:v>2.2028368097238551</c:v>
                </c:pt>
                <c:pt idx="14416">
                  <c:v>2.2026247214860017</c:v>
                </c:pt>
                <c:pt idx="14417">
                  <c:v>2.2024126638763284</c:v>
                </c:pt>
                <c:pt idx="14418">
                  <c:v>2.2022006368889375</c:v>
                </c:pt>
                <c:pt idx="14419">
                  <c:v>2.2019886405179356</c:v>
                </c:pt>
                <c:pt idx="14420">
                  <c:v>2.2017766747574261</c:v>
                </c:pt>
                <c:pt idx="14421">
                  <c:v>2.2015647396015154</c:v>
                </c:pt>
                <c:pt idx="14422">
                  <c:v>2.2013528350443146</c:v>
                </c:pt>
                <c:pt idx="14423">
                  <c:v>2.2011409610799322</c:v>
                </c:pt>
                <c:pt idx="14424">
                  <c:v>2.2009291177024797</c:v>
                </c:pt>
                <c:pt idx="14425">
                  <c:v>2.2007173049060706</c:v>
                </c:pt>
                <c:pt idx="14426">
                  <c:v>2.200505522684816</c:v>
                </c:pt>
                <c:pt idx="14427">
                  <c:v>2.2002937710328361</c:v>
                </c:pt>
                <c:pt idx="14428">
                  <c:v>2.2000820499442462</c:v>
                </c:pt>
                <c:pt idx="14429">
                  <c:v>2.1998703594131617</c:v>
                </c:pt>
                <c:pt idx="14430">
                  <c:v>2.1996586994337064</c:v>
                </c:pt>
                <c:pt idx="14431">
                  <c:v>2.1994470700000002</c:v>
                </c:pt>
                <c:pt idx="14432">
                  <c:v>2.1992354711061637</c:v>
                </c:pt>
                <c:pt idx="14433">
                  <c:v>2.1990239027463256</c:v>
                </c:pt>
                <c:pt idx="14434">
                  <c:v>2.1988123649146067</c:v>
                </c:pt>
                <c:pt idx="14435">
                  <c:v>2.1986008576051366</c:v>
                </c:pt>
                <c:pt idx="14436">
                  <c:v>2.1983893808120425</c:v>
                </c:pt>
                <c:pt idx="14437">
                  <c:v>2.1981779345294554</c:v>
                </c:pt>
                <c:pt idx="14438">
                  <c:v>2.1979665187515049</c:v>
                </c:pt>
                <c:pt idx="14439">
                  <c:v>2.1977551334723233</c:v>
                </c:pt>
                <c:pt idx="14440">
                  <c:v>2.1975437786860463</c:v>
                </c:pt>
                <c:pt idx="14441">
                  <c:v>2.1973324543868094</c:v>
                </c:pt>
                <c:pt idx="14442">
                  <c:v>2.1971211605687473</c:v>
                </c:pt>
                <c:pt idx="14443">
                  <c:v>2.1969098972259999</c:v>
                </c:pt>
                <c:pt idx="14444">
                  <c:v>2.1966986643527058</c:v>
                </c:pt>
                <c:pt idx="14445">
                  <c:v>2.1964874619430055</c:v>
                </c:pt>
                <c:pt idx="14446">
                  <c:v>2.1962762899910433</c:v>
                </c:pt>
                <c:pt idx="14447">
                  <c:v>2.1960651484909617</c:v>
                </c:pt>
                <c:pt idx="14448">
                  <c:v>2.1958540374369067</c:v>
                </c:pt>
                <c:pt idx="14449">
                  <c:v>2.1956429568230242</c:v>
                </c:pt>
                <c:pt idx="14450">
                  <c:v>2.1954319066434618</c:v>
                </c:pt>
                <c:pt idx="14451">
                  <c:v>2.1952208868923719</c:v>
                </c:pt>
                <c:pt idx="14452">
                  <c:v>2.1950098975639012</c:v>
                </c:pt>
                <c:pt idx="14453">
                  <c:v>2.1947989386522035</c:v>
                </c:pt>
                <c:pt idx="14454">
                  <c:v>2.1945880101514343</c:v>
                </c:pt>
                <c:pt idx="14455">
                  <c:v>2.1943771120557467</c:v>
                </c:pt>
                <c:pt idx="14456">
                  <c:v>2.1941662443592977</c:v>
                </c:pt>
                <c:pt idx="14457">
                  <c:v>2.193955407056245</c:v>
                </c:pt>
                <c:pt idx="14458">
                  <c:v>2.1937446001407475</c:v>
                </c:pt>
                <c:pt idx="14459">
                  <c:v>2.1935338236069675</c:v>
                </c:pt>
                <c:pt idx="14460">
                  <c:v>2.1933230774490657</c:v>
                </c:pt>
                <c:pt idx="14461">
                  <c:v>2.193112361661206</c:v>
                </c:pt>
                <c:pt idx="14462">
                  <c:v>2.1929016762375535</c:v>
                </c:pt>
                <c:pt idx="14463">
                  <c:v>2.1926910211722737</c:v>
                </c:pt>
                <c:pt idx="14464">
                  <c:v>2.1924803964595339</c:v>
                </c:pt>
                <c:pt idx="14465">
                  <c:v>2.1922698020935063</c:v>
                </c:pt>
                <c:pt idx="14466">
                  <c:v>2.192059238068357</c:v>
                </c:pt>
                <c:pt idx="14467">
                  <c:v>2.1918487043782617</c:v>
                </c:pt>
                <c:pt idx="14468">
                  <c:v>2.1916382010173918</c:v>
                </c:pt>
                <c:pt idx="14469">
                  <c:v>2.1914277279799204</c:v>
                </c:pt>
                <c:pt idx="14470">
                  <c:v>2.1912172852600285</c:v>
                </c:pt>
                <c:pt idx="14471">
                  <c:v>2.1910068728518892</c:v>
                </c:pt>
                <c:pt idx="14472">
                  <c:v>2.190796490749682</c:v>
                </c:pt>
                <c:pt idx="14473">
                  <c:v>2.1905861389475882</c:v>
                </c:pt>
                <c:pt idx="14474">
                  <c:v>2.1903758174397883</c:v>
                </c:pt>
                <c:pt idx="14475">
                  <c:v>2.1901655262204689</c:v>
                </c:pt>
                <c:pt idx="14476">
                  <c:v>2.1899552652838108</c:v>
                </c:pt>
                <c:pt idx="14477">
                  <c:v>2.1897450346239995</c:v>
                </c:pt>
                <c:pt idx="14478">
                  <c:v>2.1895348342352245</c:v>
                </c:pt>
                <c:pt idx="14479">
                  <c:v>2.1893246641116755</c:v>
                </c:pt>
                <c:pt idx="14480">
                  <c:v>2.1891145242475378</c:v>
                </c:pt>
                <c:pt idx="14481">
                  <c:v>2.1889044146370074</c:v>
                </c:pt>
                <c:pt idx="14482">
                  <c:v>2.188694335274274</c:v>
                </c:pt>
                <c:pt idx="14483">
                  <c:v>2.1884842861535341</c:v>
                </c:pt>
                <c:pt idx="14484">
                  <c:v>2.1882742672689841</c:v>
                </c:pt>
                <c:pt idx="14485">
                  <c:v>2.1880642786148172</c:v>
                </c:pt>
                <c:pt idx="14486">
                  <c:v>2.1878543201852354</c:v>
                </c:pt>
                <c:pt idx="14487">
                  <c:v>2.1876443919744371</c:v>
                </c:pt>
                <c:pt idx="14488">
                  <c:v>2.1874344939766219</c:v>
                </c:pt>
                <c:pt idx="14489">
                  <c:v>2.1872246261859969</c:v>
                </c:pt>
                <c:pt idx="14490">
                  <c:v>2.1870147885967604</c:v>
                </c:pt>
                <c:pt idx="14491">
                  <c:v>2.1868049812031223</c:v>
                </c:pt>
                <c:pt idx="14492">
                  <c:v>2.1865952039992873</c:v>
                </c:pt>
                <c:pt idx="14493">
                  <c:v>2.1863854569794641</c:v>
                </c:pt>
                <c:pt idx="14494">
                  <c:v>2.1861757401378616</c:v>
                </c:pt>
                <c:pt idx="14495">
                  <c:v>2.1859660534686913</c:v>
                </c:pt>
                <c:pt idx="14496">
                  <c:v>2.1857563969661644</c:v>
                </c:pt>
                <c:pt idx="14497">
                  <c:v>2.1855467706244966</c:v>
                </c:pt>
                <c:pt idx="14498">
                  <c:v>2.185337174437902</c:v>
                </c:pt>
                <c:pt idx="14499">
                  <c:v>2.1851276084005971</c:v>
                </c:pt>
                <c:pt idx="14500">
                  <c:v>2.1849180725067998</c:v>
                </c:pt>
                <c:pt idx="14501">
                  <c:v>2.1847085667507278</c:v>
                </c:pt>
                <c:pt idx="14502">
                  <c:v>2.1844990911266042</c:v>
                </c:pt>
                <c:pt idx="14503">
                  <c:v>2.1842896456286511</c:v>
                </c:pt>
                <c:pt idx="14504">
                  <c:v>2.1840802302510891</c:v>
                </c:pt>
                <c:pt idx="14505">
                  <c:v>2.1838708449881454</c:v>
                </c:pt>
                <c:pt idx="14506">
                  <c:v>2.1836614898340438</c:v>
                </c:pt>
                <c:pt idx="14507">
                  <c:v>2.1834521647830161</c:v>
                </c:pt>
                <c:pt idx="14508">
                  <c:v>2.1832428698292876</c:v>
                </c:pt>
                <c:pt idx="14509">
                  <c:v>2.1830336049670884</c:v>
                </c:pt>
                <c:pt idx="14510">
                  <c:v>2.1828243701906529</c:v>
                </c:pt>
                <c:pt idx="14511">
                  <c:v>2.1826151654942123</c:v>
                </c:pt>
                <c:pt idx="14512">
                  <c:v>2.1824059908720015</c:v>
                </c:pt>
                <c:pt idx="14513">
                  <c:v>2.1821968463182562</c:v>
                </c:pt>
                <c:pt idx="14514">
                  <c:v>2.181987731827213</c:v>
                </c:pt>
                <c:pt idx="14515">
                  <c:v>2.1817786473931124</c:v>
                </c:pt>
                <c:pt idx="14516">
                  <c:v>2.181569593010193</c:v>
                </c:pt>
                <c:pt idx="14517">
                  <c:v>2.1813605686726962</c:v>
                </c:pt>
                <c:pt idx="14518">
                  <c:v>2.1811515743748653</c:v>
                </c:pt>
                <c:pt idx="14519">
                  <c:v>2.1809426101109444</c:v>
                </c:pt>
                <c:pt idx="14520">
                  <c:v>2.1807336758751767</c:v>
                </c:pt>
                <c:pt idx="14521">
                  <c:v>2.1805247716618137</c:v>
                </c:pt>
                <c:pt idx="14522">
                  <c:v>2.1803158974650994</c:v>
                </c:pt>
                <c:pt idx="14523">
                  <c:v>2.1801070532792854</c:v>
                </c:pt>
                <c:pt idx="14524">
                  <c:v>2.1798982390986228</c:v>
                </c:pt>
                <c:pt idx="14525">
                  <c:v>2.1796894549173627</c:v>
                </c:pt>
                <c:pt idx="14526">
                  <c:v>2.1794807007297616</c:v>
                </c:pt>
                <c:pt idx="14527">
                  <c:v>2.1792719765300714</c:v>
                </c:pt>
                <c:pt idx="14528">
                  <c:v>2.1790632823125491</c:v>
                </c:pt>
                <c:pt idx="14529">
                  <c:v>2.1788546180714552</c:v>
                </c:pt>
                <c:pt idx="14530">
                  <c:v>2.178645983801045</c:v>
                </c:pt>
                <c:pt idx="14531">
                  <c:v>2.1784373794955849</c:v>
                </c:pt>
                <c:pt idx="14532">
                  <c:v>2.1782288051493315</c:v>
                </c:pt>
                <c:pt idx="14533">
                  <c:v>2.1780202607565493</c:v>
                </c:pt>
                <c:pt idx="14534">
                  <c:v>2.1778117463115048</c:v>
                </c:pt>
                <c:pt idx="14535">
                  <c:v>2.1776032618084651</c:v>
                </c:pt>
                <c:pt idx="14536">
                  <c:v>2.1773948072416922</c:v>
                </c:pt>
                <c:pt idx="14537">
                  <c:v>2.1771863826054609</c:v>
                </c:pt>
                <c:pt idx="14538">
                  <c:v>2.1769779878940376</c:v>
                </c:pt>
                <c:pt idx="14539">
                  <c:v>2.1767696231016966</c:v>
                </c:pt>
                <c:pt idx="14540">
                  <c:v>2.1765612882227106</c:v>
                </c:pt>
                <c:pt idx="14541">
                  <c:v>2.1763529832513515</c:v>
                </c:pt>
                <c:pt idx="14542">
                  <c:v>2.1761447081818974</c:v>
                </c:pt>
                <c:pt idx="14543">
                  <c:v>2.1759364630086249</c:v>
                </c:pt>
                <c:pt idx="14544">
                  <c:v>2.1757282477258109</c:v>
                </c:pt>
                <c:pt idx="14545">
                  <c:v>2.1755200623277391</c:v>
                </c:pt>
                <c:pt idx="14546">
                  <c:v>2.1753119068086857</c:v>
                </c:pt>
                <c:pt idx="14547">
                  <c:v>2.175103781162937</c:v>
                </c:pt>
                <c:pt idx="14548">
                  <c:v>2.1748956853847754</c:v>
                </c:pt>
                <c:pt idx="14549">
                  <c:v>2.1746876194684872</c:v>
                </c:pt>
                <c:pt idx="14550">
                  <c:v>2.1744795834083579</c:v>
                </c:pt>
                <c:pt idx="14551">
                  <c:v>2.174271577198676</c:v>
                </c:pt>
                <c:pt idx="14552">
                  <c:v>2.1740636008337297</c:v>
                </c:pt>
                <c:pt idx="14553">
                  <c:v>2.1738556543078125</c:v>
                </c:pt>
                <c:pt idx="14554">
                  <c:v>2.173647737615215</c:v>
                </c:pt>
                <c:pt idx="14555">
                  <c:v>2.1734398507502304</c:v>
                </c:pt>
                <c:pt idx="14556">
                  <c:v>2.1732319937071543</c:v>
                </c:pt>
                <c:pt idx="14557">
                  <c:v>2.173024166480281</c:v>
                </c:pt>
                <c:pt idx="14558">
                  <c:v>2.1728163690639115</c:v>
                </c:pt>
                <c:pt idx="14559">
                  <c:v>2.1726086014523438</c:v>
                </c:pt>
                <c:pt idx="14560">
                  <c:v>2.1724008636398748</c:v>
                </c:pt>
                <c:pt idx="14561">
                  <c:v>2.1721931556208101</c:v>
                </c:pt>
                <c:pt idx="14562">
                  <c:v>2.17198547738945</c:v>
                </c:pt>
                <c:pt idx="14563">
                  <c:v>2.1717778289401033</c:v>
                </c:pt>
                <c:pt idx="14564">
                  <c:v>2.1715702102670709</c:v>
                </c:pt>
                <c:pt idx="14565">
                  <c:v>2.1713626213646608</c:v>
                </c:pt>
                <c:pt idx="14566">
                  <c:v>2.1711550622271836</c:v>
                </c:pt>
                <c:pt idx="14567">
                  <c:v>2.170947532848948</c:v>
                </c:pt>
                <c:pt idx="14568">
                  <c:v>2.1707400332242655</c:v>
                </c:pt>
                <c:pt idx="14569">
                  <c:v>2.1705325633474484</c:v>
                </c:pt>
                <c:pt idx="14570">
                  <c:v>2.1703251232128089</c:v>
                </c:pt>
                <c:pt idx="14571">
                  <c:v>2.1701177128146658</c:v>
                </c:pt>
                <c:pt idx="14572">
                  <c:v>2.1699103321473334</c:v>
                </c:pt>
                <c:pt idx="14573">
                  <c:v>2.1697029812051305</c:v>
                </c:pt>
                <c:pt idx="14574">
                  <c:v>2.1694956599823767</c:v>
                </c:pt>
                <c:pt idx="14575">
                  <c:v>2.1692883684733917</c:v>
                </c:pt>
                <c:pt idx="14576">
                  <c:v>2.1690811066724969</c:v>
                </c:pt>
                <c:pt idx="14577">
                  <c:v>2.1688738745740199</c:v>
                </c:pt>
                <c:pt idx="14578">
                  <c:v>2.16866667217228</c:v>
                </c:pt>
                <c:pt idx="14579">
                  <c:v>2.1684594994616067</c:v>
                </c:pt>
                <c:pt idx="14580">
                  <c:v>2.168252356436327</c:v>
                </c:pt>
                <c:pt idx="14581">
                  <c:v>2.1680452430907682</c:v>
                </c:pt>
                <c:pt idx="14582">
                  <c:v>2.1678381594192642</c:v>
                </c:pt>
                <c:pt idx="14583">
                  <c:v>2.167631105416143</c:v>
                </c:pt>
                <c:pt idx="14584">
                  <c:v>2.1674240810757368</c:v>
                </c:pt>
                <c:pt idx="14585">
                  <c:v>2.167217086392383</c:v>
                </c:pt>
                <c:pt idx="14586">
                  <c:v>2.1670101213604163</c:v>
                </c:pt>
                <c:pt idx="14587">
                  <c:v>2.1668031859741728</c:v>
                </c:pt>
                <c:pt idx="14588">
                  <c:v>2.1665962802279921</c:v>
                </c:pt>
                <c:pt idx="14589">
                  <c:v>2.1663894041162113</c:v>
                </c:pt>
                <c:pt idx="14590">
                  <c:v>2.1661825576331739</c:v>
                </c:pt>
                <c:pt idx="14591">
                  <c:v>2.1659757407732236</c:v>
                </c:pt>
                <c:pt idx="14592">
                  <c:v>2.1657689535306996</c:v>
                </c:pt>
                <c:pt idx="14593">
                  <c:v>2.16556219589995</c:v>
                </c:pt>
                <c:pt idx="14594">
                  <c:v>2.1653554678753211</c:v>
                </c:pt>
                <c:pt idx="14595">
                  <c:v>2.1651487694511591</c:v>
                </c:pt>
                <c:pt idx="14596">
                  <c:v>2.1649421006218166</c:v>
                </c:pt>
                <c:pt idx="14597">
                  <c:v>2.1647354613816394</c:v>
                </c:pt>
                <c:pt idx="14598">
                  <c:v>2.1645288517249832</c:v>
                </c:pt>
                <c:pt idx="14599">
                  <c:v>2.1643222716461992</c:v>
                </c:pt>
                <c:pt idx="14600">
                  <c:v>2.1641157211396416</c:v>
                </c:pt>
                <c:pt idx="14601">
                  <c:v>2.1639092001996687</c:v>
                </c:pt>
                <c:pt idx="14602">
                  <c:v>2.1637027088206344</c:v>
                </c:pt>
                <c:pt idx="14603">
                  <c:v>2.1634962469968992</c:v>
                </c:pt>
                <c:pt idx="14604">
                  <c:v>2.1632898147228241</c:v>
                </c:pt>
                <c:pt idx="14605">
                  <c:v>2.1630834119927673</c:v>
                </c:pt>
                <c:pt idx="14606">
                  <c:v>2.1628770388010938</c:v>
                </c:pt>
                <c:pt idx="14607">
                  <c:v>2.1626706951421673</c:v>
                </c:pt>
                <c:pt idx="14608">
                  <c:v>2.1624643810103508</c:v>
                </c:pt>
                <c:pt idx="14609">
                  <c:v>2.1622580964000138</c:v>
                </c:pt>
                <c:pt idx="14610">
                  <c:v>2.162051841305523</c:v>
                </c:pt>
                <c:pt idx="14611">
                  <c:v>2.1618456157212478</c:v>
                </c:pt>
                <c:pt idx="14612">
                  <c:v>2.1616394196415589</c:v>
                </c:pt>
                <c:pt idx="14613">
                  <c:v>2.1614332530608276</c:v>
                </c:pt>
                <c:pt idx="14614">
                  <c:v>2.1612271159734284</c:v>
                </c:pt>
                <c:pt idx="14615">
                  <c:v>2.1610210083737371</c:v>
                </c:pt>
                <c:pt idx="14616">
                  <c:v>2.1608149302561257</c:v>
                </c:pt>
                <c:pt idx="14617">
                  <c:v>2.1606088816149751</c:v>
                </c:pt>
                <c:pt idx="14618">
                  <c:v>2.1604028624446627</c:v>
                </c:pt>
                <c:pt idx="14619">
                  <c:v>2.1601968727395691</c:v>
                </c:pt>
                <c:pt idx="14620">
                  <c:v>2.159990912494075</c:v>
                </c:pt>
                <c:pt idx="14621">
                  <c:v>2.1597849817025621</c:v>
                </c:pt>
                <c:pt idx="14622">
                  <c:v>2.1595790803594173</c:v>
                </c:pt>
                <c:pt idx="14623">
                  <c:v>2.1593732084590243</c:v>
                </c:pt>
                <c:pt idx="14624">
                  <c:v>2.1591673659957702</c:v>
                </c:pt>
                <c:pt idx="14625">
                  <c:v>2.1589615529640427</c:v>
                </c:pt>
                <c:pt idx="14626">
                  <c:v>2.1587557693582315</c:v>
                </c:pt>
                <c:pt idx="14627">
                  <c:v>2.1585500151727257</c:v>
                </c:pt>
                <c:pt idx="14628">
                  <c:v>2.1583442904019203</c:v>
                </c:pt>
                <c:pt idx="14629">
                  <c:v>2.1581385950402074</c:v>
                </c:pt>
                <c:pt idx="14630">
                  <c:v>2.1579329290819813</c:v>
                </c:pt>
                <c:pt idx="14631">
                  <c:v>2.1577272925216384</c:v>
                </c:pt>
                <c:pt idx="14632">
                  <c:v>2.1575216853535757</c:v>
                </c:pt>
                <c:pt idx="14633">
                  <c:v>2.1573161075721945</c:v>
                </c:pt>
                <c:pt idx="14634">
                  <c:v>2.1571105591718913</c:v>
                </c:pt>
                <c:pt idx="14635">
                  <c:v>2.1569050401470684</c:v>
                </c:pt>
                <c:pt idx="14636">
                  <c:v>2.1566995504921302</c:v>
                </c:pt>
                <c:pt idx="14637">
                  <c:v>2.1564940902014786</c:v>
                </c:pt>
                <c:pt idx="14638">
                  <c:v>2.1562886592695225</c:v>
                </c:pt>
                <c:pt idx="14639">
                  <c:v>2.156083257690665</c:v>
                </c:pt>
                <c:pt idx="14640">
                  <c:v>2.155877885459315</c:v>
                </c:pt>
                <c:pt idx="14641">
                  <c:v>2.1556725425698833</c:v>
                </c:pt>
                <c:pt idx="14642">
                  <c:v>2.15546722901678</c:v>
                </c:pt>
                <c:pt idx="14643">
                  <c:v>2.1552619447944168</c:v>
                </c:pt>
                <c:pt idx="14644">
                  <c:v>2.1550566898972079</c:v>
                </c:pt>
                <c:pt idx="14645">
                  <c:v>2.1548514643195658</c:v>
                </c:pt>
                <c:pt idx="14646">
                  <c:v>2.1546462680559095</c:v>
                </c:pt>
                <c:pt idx="14647">
                  <c:v>2.1544411011006566</c:v>
                </c:pt>
                <c:pt idx="14648">
                  <c:v>2.1542359634482224</c:v>
                </c:pt>
                <c:pt idx="14649">
                  <c:v>2.1540308550930294</c:v>
                </c:pt>
                <c:pt idx="14650">
                  <c:v>2.1538257760294988</c:v>
                </c:pt>
                <c:pt idx="14651">
                  <c:v>2.1536207262520524</c:v>
                </c:pt>
                <c:pt idx="14652">
                  <c:v>2.1534157057551164</c:v>
                </c:pt>
                <c:pt idx="14653">
                  <c:v>2.1532107145331132</c:v>
                </c:pt>
                <c:pt idx="14654">
                  <c:v>2.153005752580472</c:v>
                </c:pt>
                <c:pt idx="14655">
                  <c:v>2.1528008198916191</c:v>
                </c:pt>
                <c:pt idx="14656">
                  <c:v>2.1525959164609838</c:v>
                </c:pt>
                <c:pt idx="14657">
                  <c:v>2.1523910422829999</c:v>
                </c:pt>
                <c:pt idx="14658">
                  <c:v>2.1521861973520964</c:v>
                </c:pt>
                <c:pt idx="14659">
                  <c:v>2.1519813816627056</c:v>
                </c:pt>
                <c:pt idx="14660">
                  <c:v>2.1517765952092645</c:v>
                </c:pt>
                <c:pt idx="14661">
                  <c:v>2.151571837986209</c:v>
                </c:pt>
                <c:pt idx="14662">
                  <c:v>2.1513671099879756</c:v>
                </c:pt>
                <c:pt idx="14663">
                  <c:v>2.1511624112090035</c:v>
                </c:pt>
                <c:pt idx="14664">
                  <c:v>2.1509577416437304</c:v>
                </c:pt>
                <c:pt idx="14665">
                  <c:v>2.1507531012866012</c:v>
                </c:pt>
                <c:pt idx="14666">
                  <c:v>2.1505484901320577</c:v>
                </c:pt>
                <c:pt idx="14667">
                  <c:v>2.1503439081745404</c:v>
                </c:pt>
                <c:pt idx="14668">
                  <c:v>2.150139355408498</c:v>
                </c:pt>
                <c:pt idx="14669">
                  <c:v>2.1499348318283751</c:v>
                </c:pt>
                <c:pt idx="14670">
                  <c:v>2.149730337428621</c:v>
                </c:pt>
                <c:pt idx="14671">
                  <c:v>2.1495258722036859</c:v>
                </c:pt>
                <c:pt idx="14672">
                  <c:v>2.1493214361480164</c:v>
                </c:pt>
                <c:pt idx="14673">
                  <c:v>2.1491170292560682</c:v>
                </c:pt>
                <c:pt idx="14674">
                  <c:v>2.1489126515222923</c:v>
                </c:pt>
                <c:pt idx="14675">
                  <c:v>2.1487083029411442</c:v>
                </c:pt>
                <c:pt idx="14676">
                  <c:v>2.1485039835070792</c:v>
                </c:pt>
                <c:pt idx="14677">
                  <c:v>2.1482996932145535</c:v>
                </c:pt>
                <c:pt idx="14678">
                  <c:v>2.1480954320580272</c:v>
                </c:pt>
                <c:pt idx="14679">
                  <c:v>2.1478912000319599</c:v>
                </c:pt>
                <c:pt idx="14680">
                  <c:v>2.1476869971308119</c:v>
                </c:pt>
                <c:pt idx="14681">
                  <c:v>2.1474828233490459</c:v>
                </c:pt>
                <c:pt idx="14682">
                  <c:v>2.1472786786811251</c:v>
                </c:pt>
                <c:pt idx="14683">
                  <c:v>2.1470745631215142</c:v>
                </c:pt>
                <c:pt idx="14684">
                  <c:v>2.1468704766646813</c:v>
                </c:pt>
                <c:pt idx="14685">
                  <c:v>2.1466664193050926</c:v>
                </c:pt>
                <c:pt idx="14686">
                  <c:v>2.1464623910372183</c:v>
                </c:pt>
                <c:pt idx="14687">
                  <c:v>2.1462583918555262</c:v>
                </c:pt>
                <c:pt idx="14688">
                  <c:v>2.1460544217544895</c:v>
                </c:pt>
                <c:pt idx="14689">
                  <c:v>2.145850480728583</c:v>
                </c:pt>
                <c:pt idx="14690">
                  <c:v>2.1456465687722774</c:v>
                </c:pt>
                <c:pt idx="14691">
                  <c:v>2.1454426858800493</c:v>
                </c:pt>
                <c:pt idx="14692">
                  <c:v>2.1452388320463767</c:v>
                </c:pt>
                <c:pt idx="14693">
                  <c:v>2.1450350072657356</c:v>
                </c:pt>
                <c:pt idx="14694">
                  <c:v>2.1448312115326096</c:v>
                </c:pt>
                <c:pt idx="14695">
                  <c:v>2.1446274448414755</c:v>
                </c:pt>
                <c:pt idx="14696">
                  <c:v>2.1444237071868151</c:v>
                </c:pt>
                <c:pt idx="14697">
                  <c:v>2.144219998563115</c:v>
                </c:pt>
                <c:pt idx="14698">
                  <c:v>2.1440163189648578</c:v>
                </c:pt>
                <c:pt idx="14699">
                  <c:v>2.1438126683865302</c:v>
                </c:pt>
                <c:pt idx="14700">
                  <c:v>2.1436090468226188</c:v>
                </c:pt>
                <c:pt idx="14701">
                  <c:v>2.143405454267612</c:v>
                </c:pt>
                <c:pt idx="14702">
                  <c:v>2.1432018907160009</c:v>
                </c:pt>
                <c:pt idx="14703">
                  <c:v>2.1429983561622779</c:v>
                </c:pt>
                <c:pt idx="14704">
                  <c:v>2.1427948506009309</c:v>
                </c:pt>
                <c:pt idx="14705">
                  <c:v>2.1425913740264582</c:v>
                </c:pt>
                <c:pt idx="14706">
                  <c:v>2.142387926433353</c:v>
                </c:pt>
                <c:pt idx="14707">
                  <c:v>2.1421845078161117</c:v>
                </c:pt>
                <c:pt idx="14708">
                  <c:v>2.1419811181692348</c:v>
                </c:pt>
                <c:pt idx="14709">
                  <c:v>2.1417777574872163</c:v>
                </c:pt>
                <c:pt idx="14710">
                  <c:v>2.1415744257645617</c:v>
                </c:pt>
                <c:pt idx="14711">
                  <c:v>2.1413711229957695</c:v>
                </c:pt>
                <c:pt idx="14712">
                  <c:v>2.1411678491753428</c:v>
                </c:pt>
                <c:pt idx="14713">
                  <c:v>2.140964604297789</c:v>
                </c:pt>
                <c:pt idx="14714">
                  <c:v>2.1407613883576104</c:v>
                </c:pt>
                <c:pt idx="14715">
                  <c:v>2.1405582013493136</c:v>
                </c:pt>
                <c:pt idx="14716">
                  <c:v>2.1403550432674101</c:v>
                </c:pt>
                <c:pt idx="14717">
                  <c:v>2.1401519141064065</c:v>
                </c:pt>
                <c:pt idx="14718">
                  <c:v>2.1399488138608151</c:v>
                </c:pt>
                <c:pt idx="14719">
                  <c:v>2.1397457425251472</c:v>
                </c:pt>
                <c:pt idx="14720">
                  <c:v>2.1395427000939158</c:v>
                </c:pt>
                <c:pt idx="14721">
                  <c:v>2.1393396865616374</c:v>
                </c:pt>
                <c:pt idx="14722">
                  <c:v>2.1391367019228285</c:v>
                </c:pt>
                <c:pt idx="14723">
                  <c:v>2.1389337461720017</c:v>
                </c:pt>
                <c:pt idx="14724">
                  <c:v>2.1387308193036807</c:v>
                </c:pt>
                <c:pt idx="14725">
                  <c:v>2.1385279213123822</c:v>
                </c:pt>
                <c:pt idx="14726">
                  <c:v>2.1383250521926302</c:v>
                </c:pt>
                <c:pt idx="14727">
                  <c:v>2.1381222119389469</c:v>
                </c:pt>
                <c:pt idx="14728">
                  <c:v>2.1379194005458526</c:v>
                </c:pt>
                <c:pt idx="14729">
                  <c:v>2.1377166180078757</c:v>
                </c:pt>
                <c:pt idx="14730">
                  <c:v>2.1375138643195424</c:v>
                </c:pt>
                <c:pt idx="14731">
                  <c:v>2.1373111394753797</c:v>
                </c:pt>
                <c:pt idx="14732">
                  <c:v>2.1371084434699164</c:v>
                </c:pt>
                <c:pt idx="14733">
                  <c:v>2.1369057762976822</c:v>
                </c:pt>
                <c:pt idx="14734">
                  <c:v>2.1367031379532104</c:v>
                </c:pt>
                <c:pt idx="14735">
                  <c:v>2.1365005284310343</c:v>
                </c:pt>
                <c:pt idx="14736">
                  <c:v>2.1362979477256854</c:v>
                </c:pt>
                <c:pt idx="14737">
                  <c:v>2.1360953958317017</c:v>
                </c:pt>
                <c:pt idx="14738">
                  <c:v>2.1358928727436193</c:v>
                </c:pt>
                <c:pt idx="14739">
                  <c:v>2.1356903784559744</c:v>
                </c:pt>
                <c:pt idx="14740">
                  <c:v>2.1354879129633093</c:v>
                </c:pt>
                <c:pt idx="14741">
                  <c:v>2.135285476260163</c:v>
                </c:pt>
                <c:pt idx="14742">
                  <c:v>2.1350830683410784</c:v>
                </c:pt>
                <c:pt idx="14743">
                  <c:v>2.1348806892005978</c:v>
                </c:pt>
                <c:pt idx="14744">
                  <c:v>2.1346783388332651</c:v>
                </c:pt>
                <c:pt idx="14745">
                  <c:v>2.1344760172336299</c:v>
                </c:pt>
                <c:pt idx="14746">
                  <c:v>2.1342737243962353</c:v>
                </c:pt>
                <c:pt idx="14747">
                  <c:v>2.1340714603156297</c:v>
                </c:pt>
                <c:pt idx="14748">
                  <c:v>2.1338692249863653</c:v>
                </c:pt>
                <c:pt idx="14749">
                  <c:v>2.1336670184029924</c:v>
                </c:pt>
                <c:pt idx="14750">
                  <c:v>2.1334648405600629</c:v>
                </c:pt>
                <c:pt idx="14751">
                  <c:v>2.1332626914521304</c:v>
                </c:pt>
                <c:pt idx="14752">
                  <c:v>2.1330605710737487</c:v>
                </c:pt>
                <c:pt idx="14753">
                  <c:v>2.1328584794194758</c:v>
                </c:pt>
                <c:pt idx="14754">
                  <c:v>2.1326564164838691</c:v>
                </c:pt>
                <c:pt idx="14755">
                  <c:v>2.1324543822614865</c:v>
                </c:pt>
                <c:pt idx="14756">
                  <c:v>2.1322523767468882</c:v>
                </c:pt>
                <c:pt idx="14757">
                  <c:v>2.1320503999346356</c:v>
                </c:pt>
                <c:pt idx="14758">
                  <c:v>2.1318484518192906</c:v>
                </c:pt>
                <c:pt idx="14759">
                  <c:v>2.1316465323954197</c:v>
                </c:pt>
                <c:pt idx="14760">
                  <c:v>2.1314446416575836</c:v>
                </c:pt>
                <c:pt idx="14761">
                  <c:v>2.131242779600353</c:v>
                </c:pt>
                <c:pt idx="14762">
                  <c:v>2.1310409462182944</c:v>
                </c:pt>
                <c:pt idx="14763">
                  <c:v>2.1308391415059744</c:v>
                </c:pt>
                <c:pt idx="14764">
                  <c:v>2.1306373654579684</c:v>
                </c:pt>
                <c:pt idx="14765">
                  <c:v>2.1304356180688426</c:v>
                </c:pt>
                <c:pt idx="14766">
                  <c:v>2.1302338993331742</c:v>
                </c:pt>
                <c:pt idx="14767">
                  <c:v>2.1300322092455346</c:v>
                </c:pt>
                <c:pt idx="14768">
                  <c:v>2.1298305478004993</c:v>
                </c:pt>
                <c:pt idx="14769">
                  <c:v>2.1296289149926486</c:v>
                </c:pt>
                <c:pt idx="14770">
                  <c:v>2.1294273108165567</c:v>
                </c:pt>
                <c:pt idx="14771">
                  <c:v>2.1292257352668034</c:v>
                </c:pt>
                <c:pt idx="14772">
                  <c:v>2.1290241883379708</c:v>
                </c:pt>
                <c:pt idx="14773">
                  <c:v>2.1288226700246407</c:v>
                </c:pt>
                <c:pt idx="14774">
                  <c:v>2.128621180321395</c:v>
                </c:pt>
                <c:pt idx="14775">
                  <c:v>2.1284197192228191</c:v>
                </c:pt>
                <c:pt idx="14776">
                  <c:v>2.1282182867234978</c:v>
                </c:pt>
                <c:pt idx="14777">
                  <c:v>2.1280168828180193</c:v>
                </c:pt>
                <c:pt idx="14778">
                  <c:v>2.1278155075009728</c:v>
                </c:pt>
                <c:pt idx="14779">
                  <c:v>2.1276141607669441</c:v>
                </c:pt>
                <c:pt idx="14780">
                  <c:v>2.1274128426105277</c:v>
                </c:pt>
                <c:pt idx="14781">
                  <c:v>2.1272115530263145</c:v>
                </c:pt>
                <c:pt idx="14782">
                  <c:v>2.1270102920088965</c:v>
                </c:pt>
                <c:pt idx="14783">
                  <c:v>2.1268090595528721</c:v>
                </c:pt>
                <c:pt idx="14784">
                  <c:v>2.1266078556528334</c:v>
                </c:pt>
                <c:pt idx="14785">
                  <c:v>2.1264066803033792</c:v>
                </c:pt>
                <c:pt idx="14786">
                  <c:v>2.126205533499109</c:v>
                </c:pt>
                <c:pt idx="14787">
                  <c:v>2.1260044152346214</c:v>
                </c:pt>
                <c:pt idx="14788">
                  <c:v>2.1258033255045174</c:v>
                </c:pt>
                <c:pt idx="14789">
                  <c:v>2.1256022643034003</c:v>
                </c:pt>
                <c:pt idx="14790">
                  <c:v>2.1254012316258715</c:v>
                </c:pt>
                <c:pt idx="14791">
                  <c:v>2.1252002274665389</c:v>
                </c:pt>
                <c:pt idx="14792">
                  <c:v>2.1249992518200074</c:v>
                </c:pt>
                <c:pt idx="14793">
                  <c:v>2.1247983046808843</c:v>
                </c:pt>
                <c:pt idx="14794">
                  <c:v>2.1245973860437788</c:v>
                </c:pt>
                <c:pt idx="14795">
                  <c:v>2.1243964959032993</c:v>
                </c:pt>
                <c:pt idx="14796">
                  <c:v>2.1241956342540593</c:v>
                </c:pt>
                <c:pt idx="14797">
                  <c:v>2.1239948010906717</c:v>
                </c:pt>
                <c:pt idx="14798">
                  <c:v>2.123793996407747</c:v>
                </c:pt>
                <c:pt idx="14799">
                  <c:v>2.1235932201999037</c:v>
                </c:pt>
                <c:pt idx="14800">
                  <c:v>2.123392472461755</c:v>
                </c:pt>
                <c:pt idx="14801">
                  <c:v>2.123191753187923</c:v>
                </c:pt>
                <c:pt idx="14802">
                  <c:v>2.122991062373023</c:v>
                </c:pt>
                <c:pt idx="14803">
                  <c:v>2.1227904000116755</c:v>
                </c:pt>
                <c:pt idx="14804">
                  <c:v>2.1225897660985029</c:v>
                </c:pt>
                <c:pt idx="14805">
                  <c:v>2.1223891606281287</c:v>
                </c:pt>
                <c:pt idx="14806">
                  <c:v>2.1221885835951753</c:v>
                </c:pt>
                <c:pt idx="14807">
                  <c:v>2.1219880349942688</c:v>
                </c:pt>
                <c:pt idx="14808">
                  <c:v>2.1217875148200345</c:v>
                </c:pt>
                <c:pt idx="14809">
                  <c:v>2.1215870230671028</c:v>
                </c:pt>
                <c:pt idx="14810">
                  <c:v>2.1213865597301003</c:v>
                </c:pt>
                <c:pt idx="14811">
                  <c:v>2.1211861248036596</c:v>
                </c:pt>
                <c:pt idx="14812">
                  <c:v>2.1209857182824101</c:v>
                </c:pt>
                <c:pt idx="14813">
                  <c:v>2.1207853401609862</c:v>
                </c:pt>
                <c:pt idx="14814">
                  <c:v>2.1205849904340202</c:v>
                </c:pt>
                <c:pt idx="14815">
                  <c:v>2.120384669096151</c:v>
                </c:pt>
                <c:pt idx="14816">
                  <c:v>2.1201843761420109</c:v>
                </c:pt>
                <c:pt idx="14817">
                  <c:v>2.1199841115662417</c:v>
                </c:pt>
                <c:pt idx="14818">
                  <c:v>2.1197838753634803</c:v>
                </c:pt>
                <c:pt idx="14819">
                  <c:v>2.1195836675283672</c:v>
                </c:pt>
                <c:pt idx="14820">
                  <c:v>2.1193834880555475</c:v>
                </c:pt>
                <c:pt idx="14821">
                  <c:v>2.1191833369396598</c:v>
                </c:pt>
                <c:pt idx="14822">
                  <c:v>2.1189832141753495</c:v>
                </c:pt>
                <c:pt idx="14823">
                  <c:v>2.1187831197572633</c:v>
                </c:pt>
                <c:pt idx="14824">
                  <c:v>2.1185830536800472</c:v>
                </c:pt>
                <c:pt idx="14825">
                  <c:v>2.1183830159383517</c:v>
                </c:pt>
                <c:pt idx="14826">
                  <c:v>2.1181830065268228</c:v>
                </c:pt>
                <c:pt idx="14827">
                  <c:v>2.1179830254401115</c:v>
                </c:pt>
                <c:pt idx="14828">
                  <c:v>2.1177830726728715</c:v>
                </c:pt>
                <c:pt idx="14829">
                  <c:v>2.1175831482197562</c:v>
                </c:pt>
                <c:pt idx="14830">
                  <c:v>2.1173832520754168</c:v>
                </c:pt>
                <c:pt idx="14831">
                  <c:v>2.1171833842345111</c:v>
                </c:pt>
                <c:pt idx="14832">
                  <c:v>2.1169835446916956</c:v>
                </c:pt>
                <c:pt idx="14833">
                  <c:v>2.1167837334416295</c:v>
                </c:pt>
                <c:pt idx="14834">
                  <c:v>2.1165839504789732</c:v>
                </c:pt>
                <c:pt idx="14835">
                  <c:v>2.1163841957983829</c:v>
                </c:pt>
                <c:pt idx="14836">
                  <c:v>2.1161844693945242</c:v>
                </c:pt>
                <c:pt idx="14837">
                  <c:v>2.1159847712620605</c:v>
                </c:pt>
                <c:pt idx="14838">
                  <c:v>2.115785101395653</c:v>
                </c:pt>
                <c:pt idx="14839">
                  <c:v>2.1155854597899721</c:v>
                </c:pt>
                <c:pt idx="14840">
                  <c:v>2.1153858464396804</c:v>
                </c:pt>
                <c:pt idx="14841">
                  <c:v>2.1151862613394492</c:v>
                </c:pt>
                <c:pt idx="14842">
                  <c:v>2.1149867044839468</c:v>
                </c:pt>
                <c:pt idx="14843">
                  <c:v>2.1147871758678436</c:v>
                </c:pt>
                <c:pt idx="14844">
                  <c:v>2.1145876754858124</c:v>
                </c:pt>
                <c:pt idx="14845">
                  <c:v>2.1143882033325263</c:v>
                </c:pt>
                <c:pt idx="14846">
                  <c:v>2.1141887594026585</c:v>
                </c:pt>
                <c:pt idx="14847">
                  <c:v>2.113989343690887</c:v>
                </c:pt>
                <c:pt idx="14848">
                  <c:v>2.1137899561918876</c:v>
                </c:pt>
                <c:pt idx="14849">
                  <c:v>2.1135905969003392</c:v>
                </c:pt>
                <c:pt idx="14850">
                  <c:v>2.1133912658109204</c:v>
                </c:pt>
                <c:pt idx="14851">
                  <c:v>2.1131919629183127</c:v>
                </c:pt>
                <c:pt idx="14852">
                  <c:v>2.1129926882171981</c:v>
                </c:pt>
                <c:pt idx="14853">
                  <c:v>2.1127934417022614</c:v>
                </c:pt>
                <c:pt idx="14854">
                  <c:v>2.1125942233681827</c:v>
                </c:pt>
                <c:pt idx="14855">
                  <c:v>2.1123950332096526</c:v>
                </c:pt>
                <c:pt idx="14856">
                  <c:v>2.1121958712213549</c:v>
                </c:pt>
                <c:pt idx="14857">
                  <c:v>2.1119967373979818</c:v>
                </c:pt>
                <c:pt idx="14858">
                  <c:v>2.1117976317342193</c:v>
                </c:pt>
                <c:pt idx="14859">
                  <c:v>2.1115985542247584</c:v>
                </c:pt>
                <c:pt idx="14860">
                  <c:v>2.1113995048642926</c:v>
                </c:pt>
                <c:pt idx="14861">
                  <c:v>2.1112004836475156</c:v>
                </c:pt>
                <c:pt idx="14862">
                  <c:v>2.1110014905691208</c:v>
                </c:pt>
                <c:pt idx="14863">
                  <c:v>2.1108025256238041</c:v>
                </c:pt>
                <c:pt idx="14864">
                  <c:v>2.1106035888062622</c:v>
                </c:pt>
                <c:pt idx="14865">
                  <c:v>2.1104046801111949</c:v>
                </c:pt>
                <c:pt idx="14866">
                  <c:v>2.110205799533301</c:v>
                </c:pt>
                <c:pt idx="14867">
                  <c:v>2.1100069470672818</c:v>
                </c:pt>
                <c:pt idx="14868">
                  <c:v>2.1098081227078387</c:v>
                </c:pt>
                <c:pt idx="14869">
                  <c:v>2.1096093264496747</c:v>
                </c:pt>
                <c:pt idx="14870">
                  <c:v>2.1094105582874945</c:v>
                </c:pt>
                <c:pt idx="14871">
                  <c:v>2.1092118182160062</c:v>
                </c:pt>
                <c:pt idx="14872">
                  <c:v>2.1090131062299129</c:v>
                </c:pt>
                <c:pt idx="14873">
                  <c:v>2.1088144223239262</c:v>
                </c:pt>
                <c:pt idx="14874">
                  <c:v>2.1086157664927541</c:v>
                </c:pt>
                <c:pt idx="14875">
                  <c:v>2.1084171387311068</c:v>
                </c:pt>
                <c:pt idx="14876">
                  <c:v>2.1082185390336998</c:v>
                </c:pt>
                <c:pt idx="14877">
                  <c:v>2.1080199673952427</c:v>
                </c:pt>
                <c:pt idx="14878">
                  <c:v>2.1078214238104502</c:v>
                </c:pt>
                <c:pt idx="14879">
                  <c:v>2.1076229082740401</c:v>
                </c:pt>
                <c:pt idx="14880">
                  <c:v>2.1074244207807284</c:v>
                </c:pt>
                <c:pt idx="14881">
                  <c:v>2.1072259613252338</c:v>
                </c:pt>
                <c:pt idx="14882">
                  <c:v>2.1070275299022754</c:v>
                </c:pt>
                <c:pt idx="14883">
                  <c:v>2.1068291265065726</c:v>
                </c:pt>
                <c:pt idx="14884">
                  <c:v>2.1066307511328506</c:v>
                </c:pt>
                <c:pt idx="14885">
                  <c:v>2.1064324037758317</c:v>
                </c:pt>
                <c:pt idx="14886">
                  <c:v>2.1062340844302372</c:v>
                </c:pt>
                <c:pt idx="14887">
                  <c:v>2.1060357930907965</c:v>
                </c:pt>
                <c:pt idx="14888">
                  <c:v>2.1058375297522338</c:v>
                </c:pt>
                <c:pt idx="14889">
                  <c:v>2.1056392944092805</c:v>
                </c:pt>
                <c:pt idx="14890">
                  <c:v>2.1054410870566649</c:v>
                </c:pt>
                <c:pt idx="14891">
                  <c:v>2.1052429076891155</c:v>
                </c:pt>
                <c:pt idx="14892">
                  <c:v>2.1050447563013668</c:v>
                </c:pt>
                <c:pt idx="14893">
                  <c:v>2.1048466328881505</c:v>
                </c:pt>
                <c:pt idx="14894">
                  <c:v>2.1046485374442012</c:v>
                </c:pt>
                <c:pt idx="14895">
                  <c:v>2.1044504699642568</c:v>
                </c:pt>
                <c:pt idx="14896">
                  <c:v>2.1042524304430503</c:v>
                </c:pt>
                <c:pt idx="14897">
                  <c:v>2.1040544188753225</c:v>
                </c:pt>
                <c:pt idx="14898">
                  <c:v>2.1038564352558127</c:v>
                </c:pt>
                <c:pt idx="14899">
                  <c:v>2.1036584795792606</c:v>
                </c:pt>
                <c:pt idx="14900">
                  <c:v>2.1034605518404081</c:v>
                </c:pt>
                <c:pt idx="14901">
                  <c:v>2.1032626520339988</c:v>
                </c:pt>
                <c:pt idx="14902">
                  <c:v>2.1030647801547753</c:v>
                </c:pt>
                <c:pt idx="14903">
                  <c:v>2.1028669361974859</c:v>
                </c:pt>
                <c:pt idx="14904">
                  <c:v>2.1026691201568761</c:v>
                </c:pt>
                <c:pt idx="14905">
                  <c:v>2.1024713320276938</c:v>
                </c:pt>
                <c:pt idx="14906">
                  <c:v>2.1022735718046888</c:v>
                </c:pt>
                <c:pt idx="14907">
                  <c:v>2.1020758394826093</c:v>
                </c:pt>
                <c:pt idx="14908">
                  <c:v>2.1018781350562104</c:v>
                </c:pt>
                <c:pt idx="14909">
                  <c:v>2.1016804585202444</c:v>
                </c:pt>
                <c:pt idx="14910">
                  <c:v>2.1014828098694629</c:v>
                </c:pt>
                <c:pt idx="14911">
                  <c:v>2.1012851890986233</c:v>
                </c:pt>
                <c:pt idx="14912">
                  <c:v>2.1010875962024826</c:v>
                </c:pt>
                <c:pt idx="14913">
                  <c:v>2.1008900311757981</c:v>
                </c:pt>
                <c:pt idx="14914">
                  <c:v>2.1006924940133285</c:v>
                </c:pt>
                <c:pt idx="14915">
                  <c:v>2.1004949847098335</c:v>
                </c:pt>
                <c:pt idx="14916">
                  <c:v>2.1002975032600775</c:v>
                </c:pt>
                <c:pt idx="14917">
                  <c:v>2.1001000496588209</c:v>
                </c:pt>
                <c:pt idx="14918">
                  <c:v>2.0999026239008285</c:v>
                </c:pt>
                <c:pt idx="14919">
                  <c:v>2.0997052259808657</c:v>
                </c:pt>
                <c:pt idx="14920">
                  <c:v>2.0995078558936986</c:v>
                </c:pt>
                <c:pt idx="14921">
                  <c:v>2.0993105136340935</c:v>
                </c:pt>
                <c:pt idx="14922">
                  <c:v>2.099113199196823</c:v>
                </c:pt>
                <c:pt idx="14923">
                  <c:v>2.0989159125766554</c:v>
                </c:pt>
                <c:pt idx="14924">
                  <c:v>2.0987186537683615</c:v>
                </c:pt>
                <c:pt idx="14925">
                  <c:v>2.0985214227667144</c:v>
                </c:pt>
                <c:pt idx="14926">
                  <c:v>2.0983242195664875</c:v>
                </c:pt>
                <c:pt idx="14927">
                  <c:v>2.098127044162458</c:v>
                </c:pt>
                <c:pt idx="14928">
                  <c:v>2.0979298965494002</c:v>
                </c:pt>
                <c:pt idx="14929">
                  <c:v>2.0977327767220908</c:v>
                </c:pt>
                <c:pt idx="14930">
                  <c:v>2.0975356846753108</c:v>
                </c:pt>
                <c:pt idx="14931">
                  <c:v>2.0973386204038387</c:v>
                </c:pt>
                <c:pt idx="14932">
                  <c:v>2.0971415839024585</c:v>
                </c:pt>
                <c:pt idx="14933">
                  <c:v>2.0969445751659492</c:v>
                </c:pt>
                <c:pt idx="14934">
                  <c:v>2.0967475941890954</c:v>
                </c:pt>
                <c:pt idx="14935">
                  <c:v>2.096550640966683</c:v>
                </c:pt>
                <c:pt idx="14936">
                  <c:v>2.0963537154934979</c:v>
                </c:pt>
                <c:pt idx="14937">
                  <c:v>2.0961568177643275</c:v>
                </c:pt>
                <c:pt idx="14938">
                  <c:v>2.0959599477739594</c:v>
                </c:pt>
                <c:pt idx="14939">
                  <c:v>2.0957631055171837</c:v>
                </c:pt>
                <c:pt idx="14940">
                  <c:v>2.0955662909887929</c:v>
                </c:pt>
                <c:pt idx="14941">
                  <c:v>2.0953695041835791</c:v>
                </c:pt>
                <c:pt idx="14942">
                  <c:v>2.0951727450963329</c:v>
                </c:pt>
                <c:pt idx="14943">
                  <c:v>2.094976013721852</c:v>
                </c:pt>
                <c:pt idx="14944">
                  <c:v>2.0947793100549315</c:v>
                </c:pt>
                <c:pt idx="14945">
                  <c:v>2.0945826340903673</c:v>
                </c:pt>
                <c:pt idx="14946">
                  <c:v>2.094385985822961</c:v>
                </c:pt>
                <c:pt idx="14947">
                  <c:v>2.0941893652475074</c:v>
                </c:pt>
                <c:pt idx="14948">
                  <c:v>2.0939927723588121</c:v>
                </c:pt>
                <c:pt idx="14949">
                  <c:v>2.0937962071516742</c:v>
                </c:pt>
                <c:pt idx="14950">
                  <c:v>2.0935996696208967</c:v>
                </c:pt>
                <c:pt idx="14951">
                  <c:v>2.0934031597612877</c:v>
                </c:pt>
                <c:pt idx="14952">
                  <c:v>2.093206677567649</c:v>
                </c:pt>
                <c:pt idx="14953">
                  <c:v>2.093010223034788</c:v>
                </c:pt>
                <c:pt idx="14954">
                  <c:v>2.0928137961575146</c:v>
                </c:pt>
                <c:pt idx="14955">
                  <c:v>2.0926173969306374</c:v>
                </c:pt>
                <c:pt idx="14956">
                  <c:v>2.0924210253489659</c:v>
                </c:pt>
                <c:pt idx="14957">
                  <c:v>2.092224681407314</c:v>
                </c:pt>
                <c:pt idx="14958">
                  <c:v>2.0920283651004912</c:v>
                </c:pt>
                <c:pt idx="14959">
                  <c:v>2.0918320764233158</c:v>
                </c:pt>
                <c:pt idx="14960">
                  <c:v>2.0916358153706023</c:v>
                </c:pt>
                <c:pt idx="14961">
                  <c:v>2.0914395819371641</c:v>
                </c:pt>
                <c:pt idx="14962">
                  <c:v>2.0912433761178226</c:v>
                </c:pt>
                <c:pt idx="14963">
                  <c:v>2.091047197907395</c:v>
                </c:pt>
                <c:pt idx="14964">
                  <c:v>2.0908510473007027</c:v>
                </c:pt>
                <c:pt idx="14965">
                  <c:v>2.0906549242925685</c:v>
                </c:pt>
                <c:pt idx="14966">
                  <c:v>2.0904588288778112</c:v>
                </c:pt>
                <c:pt idx="14967">
                  <c:v>2.0902627610512576</c:v>
                </c:pt>
                <c:pt idx="14968">
                  <c:v>2.0900667208077324</c:v>
                </c:pt>
                <c:pt idx="14969">
                  <c:v>2.0898707081420618</c:v>
                </c:pt>
                <c:pt idx="14970">
                  <c:v>2.0896747230490735</c:v>
                </c:pt>
                <c:pt idx="14971">
                  <c:v>2.0894787655235949</c:v>
                </c:pt>
                <c:pt idx="14972">
                  <c:v>2.089282835560458</c:v>
                </c:pt>
                <c:pt idx="14973">
                  <c:v>2.0890869331544937</c:v>
                </c:pt>
                <c:pt idx="14974">
                  <c:v>2.0888910583005336</c:v>
                </c:pt>
                <c:pt idx="14975">
                  <c:v>2.088695210993412</c:v>
                </c:pt>
                <c:pt idx="14976">
                  <c:v>2.0884993912279635</c:v>
                </c:pt>
                <c:pt idx="14977">
                  <c:v>2.0883035989990226</c:v>
                </c:pt>
                <c:pt idx="14978">
                  <c:v>2.0881078343014297</c:v>
                </c:pt>
                <c:pt idx="14979">
                  <c:v>2.0879120971300216</c:v>
                </c:pt>
                <c:pt idx="14980">
                  <c:v>2.0877163874796376</c:v>
                </c:pt>
                <c:pt idx="14981">
                  <c:v>2.0875207053451197</c:v>
                </c:pt>
                <c:pt idx="14982">
                  <c:v>2.0873250507213075</c:v>
                </c:pt>
                <c:pt idx="14983">
                  <c:v>2.0871294236030487</c:v>
                </c:pt>
                <c:pt idx="14984">
                  <c:v>2.0869338239851842</c:v>
                </c:pt>
                <c:pt idx="14985">
                  <c:v>2.0867382518625597</c:v>
                </c:pt>
                <c:pt idx="14986">
                  <c:v>2.0865427072300244</c:v>
                </c:pt>
                <c:pt idx="14987">
                  <c:v>2.086347190082424</c:v>
                </c:pt>
                <c:pt idx="14988">
                  <c:v>2.0861517004146113</c:v>
                </c:pt>
                <c:pt idx="14989">
                  <c:v>2.0859562382214341</c:v>
                </c:pt>
                <c:pt idx="14990">
                  <c:v>2.0857608034977431</c:v>
                </c:pt>
                <c:pt idx="14991">
                  <c:v>2.0855653962383944</c:v>
                </c:pt>
                <c:pt idx="14992">
                  <c:v>2.0853700164382403</c:v>
                </c:pt>
                <c:pt idx="14993">
                  <c:v>2.0851746640921367</c:v>
                </c:pt>
                <c:pt idx="14994">
                  <c:v>2.0849793391949398</c:v>
                </c:pt>
                <c:pt idx="14995">
                  <c:v>2.0847840417415076</c:v>
                </c:pt>
                <c:pt idx="14996">
                  <c:v>2.0845887717266995</c:v>
                </c:pt>
                <c:pt idx="14997">
                  <c:v>2.084393529145375</c:v>
                </c:pt>
                <c:pt idx="14998">
                  <c:v>2.0841983139923967</c:v>
                </c:pt>
                <c:pt idx="14999">
                  <c:v>2.0840031262626257</c:v>
                </c:pt>
                <c:pt idx="15000">
                  <c:v>2.083807965950927</c:v>
                </c:pt>
                <c:pt idx="15001">
                  <c:v>2.0836128330521637</c:v>
                </c:pt>
                <c:pt idx="15002">
                  <c:v>2.0834177275612054</c:v>
                </c:pt>
                <c:pt idx="15003">
                  <c:v>2.0832226494729151</c:v>
                </c:pt>
                <c:pt idx="15004">
                  <c:v>2.0830275987821656</c:v>
                </c:pt>
                <c:pt idx="15005">
                  <c:v>2.0828325754838248</c:v>
                </c:pt>
                <c:pt idx="15006">
                  <c:v>2.0826375795727627</c:v>
                </c:pt>
                <c:pt idx="15007">
                  <c:v>2.0824426110438541</c:v>
                </c:pt>
                <c:pt idx="15008">
                  <c:v>2.0822476698919705</c:v>
                </c:pt>
                <c:pt idx="15009">
                  <c:v>2.0820527561119859</c:v>
                </c:pt>
                <c:pt idx="15010">
                  <c:v>2.0818578696987782</c:v>
                </c:pt>
                <c:pt idx="15011">
                  <c:v>2.0816630106472225</c:v>
                </c:pt>
                <c:pt idx="15012">
                  <c:v>2.0814681789521994</c:v>
                </c:pt>
                <c:pt idx="15013">
                  <c:v>2.0812733746085867</c:v>
                </c:pt>
                <c:pt idx="15014">
                  <c:v>2.0810785976112633</c:v>
                </c:pt>
                <c:pt idx="15015">
                  <c:v>2.0808838479551146</c:v>
                </c:pt>
                <c:pt idx="15016">
                  <c:v>2.0806891256350224</c:v>
                </c:pt>
                <c:pt idx="15017">
                  <c:v>2.0804944306458686</c:v>
                </c:pt>
                <c:pt idx="15018">
                  <c:v>2.0802997629825413</c:v>
                </c:pt>
                <c:pt idx="15019">
                  <c:v>2.080105122639925</c:v>
                </c:pt>
                <c:pt idx="15020">
                  <c:v>2.07991050961291</c:v>
                </c:pt>
                <c:pt idx="15021">
                  <c:v>2.0797159238963845</c:v>
                </c:pt>
                <c:pt idx="15022">
                  <c:v>2.0795213654852365</c:v>
                </c:pt>
                <c:pt idx="15023">
                  <c:v>2.0793268343743594</c:v>
                </c:pt>
                <c:pt idx="15024">
                  <c:v>2.0791323305586458</c:v>
                </c:pt>
                <c:pt idx="15025">
                  <c:v>2.0789378540329881</c:v>
                </c:pt>
                <c:pt idx="15026">
                  <c:v>2.0787434047922839</c:v>
                </c:pt>
                <c:pt idx="15027">
                  <c:v>2.0785489828314261</c:v>
                </c:pt>
                <c:pt idx="15028">
                  <c:v>2.0783545881453143</c:v>
                </c:pt>
                <c:pt idx="15029">
                  <c:v>2.0781602207288463</c:v>
                </c:pt>
                <c:pt idx="15030">
                  <c:v>2.0779658805769219</c:v>
                </c:pt>
                <c:pt idx="15031">
                  <c:v>2.0777715676844419</c:v>
                </c:pt>
                <c:pt idx="15032">
                  <c:v>2.0775772820463083</c:v>
                </c:pt>
                <c:pt idx="15033">
                  <c:v>2.0773830236574238</c:v>
                </c:pt>
                <c:pt idx="15034">
                  <c:v>2.0771887925126951</c:v>
                </c:pt>
                <c:pt idx="15035">
                  <c:v>2.0769945886070262</c:v>
                </c:pt>
                <c:pt idx="15036">
                  <c:v>2.0768004119353241</c:v>
                </c:pt>
                <c:pt idx="15037">
                  <c:v>2.076606262492497</c:v>
                </c:pt>
                <c:pt idx="15038">
                  <c:v>2.0764121402734532</c:v>
                </c:pt>
                <c:pt idx="15039">
                  <c:v>2.076218045273106</c:v>
                </c:pt>
                <c:pt idx="15040">
                  <c:v>2.0760239774863654</c:v>
                </c:pt>
                <c:pt idx="15041">
                  <c:v>2.0758299369081423</c:v>
                </c:pt>
                <c:pt idx="15042">
                  <c:v>2.0756359235333535</c:v>
                </c:pt>
                <c:pt idx="15043">
                  <c:v>2.0754419373569126</c:v>
                </c:pt>
                <c:pt idx="15044">
                  <c:v>2.0752479783737368</c:v>
                </c:pt>
                <c:pt idx="15045">
                  <c:v>2.0750540465787441</c:v>
                </c:pt>
                <c:pt idx="15046">
                  <c:v>2.0748601419668513</c:v>
                </c:pt>
                <c:pt idx="15047">
                  <c:v>2.0746662645329801</c:v>
                </c:pt>
                <c:pt idx="15048">
                  <c:v>2.0744724142720514</c:v>
                </c:pt>
                <c:pt idx="15049">
                  <c:v>2.0742785911789876</c:v>
                </c:pt>
                <c:pt idx="15050">
                  <c:v>2.0740847952487118</c:v>
                </c:pt>
                <c:pt idx="15051">
                  <c:v>2.0738910264761481</c:v>
                </c:pt>
                <c:pt idx="15052">
                  <c:v>2.0736972848562236</c:v>
                </c:pt>
                <c:pt idx="15053">
                  <c:v>2.0735035703838656</c:v>
                </c:pt>
                <c:pt idx="15054">
                  <c:v>2.0733098830540015</c:v>
                </c:pt>
                <c:pt idx="15055">
                  <c:v>2.0731162228615605</c:v>
                </c:pt>
                <c:pt idx="15056">
                  <c:v>2.0729225898014736</c:v>
                </c:pt>
                <c:pt idx="15057">
                  <c:v>2.072728983868672</c:v>
                </c:pt>
                <c:pt idx="15058">
                  <c:v>2.0725354050580913</c:v>
                </c:pt>
                <c:pt idx="15059">
                  <c:v>2.0723418533646614</c:v>
                </c:pt>
                <c:pt idx="15060">
                  <c:v>2.0721483287833213</c:v>
                </c:pt>
                <c:pt idx="15061">
                  <c:v>2.0719548313090064</c:v>
                </c:pt>
                <c:pt idx="15062">
                  <c:v>2.0717613609366525</c:v>
                </c:pt>
                <c:pt idx="15063">
                  <c:v>2.071567917661203</c:v>
                </c:pt>
                <c:pt idx="15064">
                  <c:v>2.0713745014775937</c:v>
                </c:pt>
                <c:pt idx="15065">
                  <c:v>2.0711811123807666</c:v>
                </c:pt>
                <c:pt idx="15066">
                  <c:v>2.0709877503656653</c:v>
                </c:pt>
                <c:pt idx="15067">
                  <c:v>2.0707944154272337</c:v>
                </c:pt>
                <c:pt idx="15068">
                  <c:v>2.070601107560416</c:v>
                </c:pt>
                <c:pt idx="15069">
                  <c:v>2.070407826760158</c:v>
                </c:pt>
                <c:pt idx="15070">
                  <c:v>2.0702145730214054</c:v>
                </c:pt>
                <c:pt idx="15071">
                  <c:v>2.0700213463391099</c:v>
                </c:pt>
                <c:pt idx="15072">
                  <c:v>2.0698281467082205</c:v>
                </c:pt>
                <c:pt idx="15073">
                  <c:v>2.0696349741236841</c:v>
                </c:pt>
                <c:pt idx="15074">
                  <c:v>2.0694418285804561</c:v>
                </c:pt>
                <c:pt idx="15075">
                  <c:v>2.0692487100734893</c:v>
                </c:pt>
                <c:pt idx="15076">
                  <c:v>2.0690556185977353</c:v>
                </c:pt>
                <c:pt idx="15077">
                  <c:v>2.0688625541481542</c:v>
                </c:pt>
                <c:pt idx="15078">
                  <c:v>2.0686695167196976</c:v>
                </c:pt>
                <c:pt idx="15079">
                  <c:v>2.0684765063073267</c:v>
                </c:pt>
                <c:pt idx="15080">
                  <c:v>2.068283522905999</c:v>
                </c:pt>
                <c:pt idx="15081">
                  <c:v>2.0680905665106737</c:v>
                </c:pt>
                <c:pt idx="15082">
                  <c:v>2.0678976371163156</c:v>
                </c:pt>
                <c:pt idx="15083">
                  <c:v>2.0677047347178839</c:v>
                </c:pt>
                <c:pt idx="15084">
                  <c:v>2.0675118593103416</c:v>
                </c:pt>
                <c:pt idx="15085">
                  <c:v>2.067319010888657</c:v>
                </c:pt>
                <c:pt idx="15086">
                  <c:v>2.0671261894477935</c:v>
                </c:pt>
                <c:pt idx="15087">
                  <c:v>2.0669333949827191</c:v>
                </c:pt>
                <c:pt idx="15088">
                  <c:v>2.0667406274884019</c:v>
                </c:pt>
                <c:pt idx="15089">
                  <c:v>2.0665478869598104</c:v>
                </c:pt>
                <c:pt idx="15090">
                  <c:v>2.0663551733919179</c:v>
                </c:pt>
                <c:pt idx="15091">
                  <c:v>2.0661624867796951</c:v>
                </c:pt>
                <c:pt idx="15092">
                  <c:v>2.0659698271181131</c:v>
                </c:pt>
                <c:pt idx="15093">
                  <c:v>2.0657771944021488</c:v>
                </c:pt>
                <c:pt idx="15094">
                  <c:v>2.0655845886267747</c:v>
                </c:pt>
                <c:pt idx="15095">
                  <c:v>2.0653920097869705</c:v>
                </c:pt>
                <c:pt idx="15096">
                  <c:v>2.0651994578777138</c:v>
                </c:pt>
                <c:pt idx="15097">
                  <c:v>2.0650069328939797</c:v>
                </c:pt>
                <c:pt idx="15098">
                  <c:v>2.064814434830752</c:v>
                </c:pt>
                <c:pt idx="15099">
                  <c:v>2.0646219636830105</c:v>
                </c:pt>
                <c:pt idx="15100">
                  <c:v>2.0644295194457376</c:v>
                </c:pt>
                <c:pt idx="15101">
                  <c:v>2.0642371021139176</c:v>
                </c:pt>
                <c:pt idx="15102">
                  <c:v>2.0640447116825333</c:v>
                </c:pt>
                <c:pt idx="15103">
                  <c:v>2.0638523481465727</c:v>
                </c:pt>
                <c:pt idx="15104">
                  <c:v>2.0636600115010224</c:v>
                </c:pt>
                <c:pt idx="15105">
                  <c:v>2.0634677017408705</c:v>
                </c:pt>
                <c:pt idx="15106">
                  <c:v>2.0632754188611058</c:v>
                </c:pt>
                <c:pt idx="15107">
                  <c:v>2.0630831628567199</c:v>
                </c:pt>
                <c:pt idx="15108">
                  <c:v>2.0628909337227022</c:v>
                </c:pt>
                <c:pt idx="15109">
                  <c:v>2.062698731454049</c:v>
                </c:pt>
                <c:pt idx="15110">
                  <c:v>2.0625065560457525</c:v>
                </c:pt>
                <c:pt idx="15111">
                  <c:v>2.0623144074928081</c:v>
                </c:pt>
                <c:pt idx="15112">
                  <c:v>2.0621222857902124</c:v>
                </c:pt>
                <c:pt idx="15113">
                  <c:v>2.0619301909329617</c:v>
                </c:pt>
                <c:pt idx="15114">
                  <c:v>2.0617381229160578</c:v>
                </c:pt>
                <c:pt idx="15115">
                  <c:v>2.0615460817344977</c:v>
                </c:pt>
                <c:pt idx="15116">
                  <c:v>2.0613540673832826</c:v>
                </c:pt>
                <c:pt idx="15117">
                  <c:v>2.0611620798574166</c:v>
                </c:pt>
                <c:pt idx="15118">
                  <c:v>2.060970119151901</c:v>
                </c:pt>
                <c:pt idx="15119">
                  <c:v>2.0607781852617433</c:v>
                </c:pt>
                <c:pt idx="15120">
                  <c:v>2.0605862781819462</c:v>
                </c:pt>
                <c:pt idx="15121">
                  <c:v>2.0603943979075168</c:v>
                </c:pt>
                <c:pt idx="15122">
                  <c:v>2.0602025444334653</c:v>
                </c:pt>
                <c:pt idx="15123">
                  <c:v>2.0600107177547993</c:v>
                </c:pt>
                <c:pt idx="15124">
                  <c:v>2.0598189178665298</c:v>
                </c:pt>
                <c:pt idx="15125">
                  <c:v>2.0596271447636672</c:v>
                </c:pt>
                <c:pt idx="15126">
                  <c:v>2.0594353984412246</c:v>
                </c:pt>
                <c:pt idx="15127">
                  <c:v>2.0592436788942172</c:v>
                </c:pt>
                <c:pt idx="15128">
                  <c:v>2.0590519861176606</c:v>
                </c:pt>
                <c:pt idx="15129">
                  <c:v>2.0588603201065672</c:v>
                </c:pt>
                <c:pt idx="15130">
                  <c:v>2.0586686808559573</c:v>
                </c:pt>
                <c:pt idx="15131">
                  <c:v>2.0584770683608484</c:v>
                </c:pt>
                <c:pt idx="15132">
                  <c:v>2.0582854826162591</c:v>
                </c:pt>
                <c:pt idx="15133">
                  <c:v>2.0580939236172142</c:v>
                </c:pt>
                <c:pt idx="15134">
                  <c:v>2.0579023913587311</c:v>
                </c:pt>
                <c:pt idx="15135">
                  <c:v>2.0577108858358351</c:v>
                </c:pt>
                <c:pt idx="15136">
                  <c:v>2.0575194070435505</c:v>
                </c:pt>
                <c:pt idx="15137">
                  <c:v>2.0573279549769015</c:v>
                </c:pt>
                <c:pt idx="15138">
                  <c:v>2.0571365296309176</c:v>
                </c:pt>
                <c:pt idx="15139">
                  <c:v>2.0569451310006235</c:v>
                </c:pt>
                <c:pt idx="15140">
                  <c:v>2.0567537590810478</c:v>
                </c:pt>
                <c:pt idx="15141">
                  <c:v>2.0565624138672232</c:v>
                </c:pt>
                <c:pt idx="15142">
                  <c:v>2.0563710953541796</c:v>
                </c:pt>
                <c:pt idx="15143">
                  <c:v>2.0561798035369496</c:v>
                </c:pt>
                <c:pt idx="15144">
                  <c:v>2.0559885384105665</c:v>
                </c:pt>
                <c:pt idx="15145">
                  <c:v>2.0557972999700631</c:v>
                </c:pt>
                <c:pt idx="15146">
                  <c:v>2.055606088210479</c:v>
                </c:pt>
                <c:pt idx="15147">
                  <c:v>2.0554149031268505</c:v>
                </c:pt>
                <c:pt idx="15148">
                  <c:v>2.0552237447142119</c:v>
                </c:pt>
                <c:pt idx="15149">
                  <c:v>2.0550326129676071</c:v>
                </c:pt>
                <c:pt idx="15150">
                  <c:v>2.054841507882073</c:v>
                </c:pt>
                <c:pt idx="15151">
                  <c:v>2.0546504294526535</c:v>
                </c:pt>
                <c:pt idx="15152">
                  <c:v>2.0544593776743922</c:v>
                </c:pt>
                <c:pt idx="15153">
                  <c:v>2.0542683525423295</c:v>
                </c:pt>
                <c:pt idx="15154">
                  <c:v>2.0540773540515134</c:v>
                </c:pt>
                <c:pt idx="15155">
                  <c:v>2.0538863821969895</c:v>
                </c:pt>
                <c:pt idx="15156">
                  <c:v>2.0536954369738045</c:v>
                </c:pt>
                <c:pt idx="15157">
                  <c:v>2.0535045183770078</c:v>
                </c:pt>
                <c:pt idx="15158">
                  <c:v>2.0533136264016472</c:v>
                </c:pt>
                <c:pt idx="15159">
                  <c:v>2.0531227610427756</c:v>
                </c:pt>
                <c:pt idx="15160">
                  <c:v>2.0529319222954445</c:v>
                </c:pt>
                <c:pt idx="15161">
                  <c:v>2.0527411101547068</c:v>
                </c:pt>
                <c:pt idx="15162">
                  <c:v>2.0525503246156171</c:v>
                </c:pt>
                <c:pt idx="15163">
                  <c:v>2.0523595656732301</c:v>
                </c:pt>
                <c:pt idx="15164">
                  <c:v>2.0521688333226016</c:v>
                </c:pt>
                <c:pt idx="15165">
                  <c:v>2.0519781275587916</c:v>
                </c:pt>
                <c:pt idx="15166">
                  <c:v>2.0517874483768579</c:v>
                </c:pt>
                <c:pt idx="15167">
                  <c:v>2.0515967957718599</c:v>
                </c:pt>
                <c:pt idx="15168">
                  <c:v>2.0514061697388595</c:v>
                </c:pt>
                <c:pt idx="15169">
                  <c:v>2.0512155702729182</c:v>
                </c:pt>
                <c:pt idx="15170">
                  <c:v>2.0510249973691015</c:v>
                </c:pt>
                <c:pt idx="15171">
                  <c:v>2.0508344510224719</c:v>
                </c:pt>
                <c:pt idx="15172">
                  <c:v>2.0506439312280946</c:v>
                </c:pt>
                <c:pt idx="15173">
                  <c:v>2.0504534379810382</c:v>
                </c:pt>
                <c:pt idx="15174">
                  <c:v>2.0502629712763696</c:v>
                </c:pt>
                <c:pt idx="15175">
                  <c:v>2.0500725311091608</c:v>
                </c:pt>
                <c:pt idx="15176">
                  <c:v>2.0498821174744788</c:v>
                </c:pt>
                <c:pt idx="15177">
                  <c:v>2.0496917303673952</c:v>
                </c:pt>
                <c:pt idx="15178">
                  <c:v>2.049501369782984</c:v>
                </c:pt>
                <c:pt idx="15179">
                  <c:v>2.0493110357163191</c:v>
                </c:pt>
                <c:pt idx="15180">
                  <c:v>2.049120728162475</c:v>
                </c:pt>
                <c:pt idx="15181">
                  <c:v>2.0489304471165273</c:v>
                </c:pt>
                <c:pt idx="15182">
                  <c:v>2.0487401925735522</c:v>
                </c:pt>
                <c:pt idx="15183">
                  <c:v>2.0485499645286307</c:v>
                </c:pt>
                <c:pt idx="15184">
                  <c:v>2.0483597629768422</c:v>
                </c:pt>
                <c:pt idx="15185">
                  <c:v>2.048169587913264</c:v>
                </c:pt>
                <c:pt idx="15186">
                  <c:v>2.04797943933298</c:v>
                </c:pt>
                <c:pt idx="15187">
                  <c:v>2.0477893172310737</c:v>
                </c:pt>
                <c:pt idx="15188">
                  <c:v>2.0475992216026273</c:v>
                </c:pt>
                <c:pt idx="15189">
                  <c:v>2.0474091524427291</c:v>
                </c:pt>
                <c:pt idx="15190">
                  <c:v>2.0472191097464614</c:v>
                </c:pt>
                <c:pt idx="15191">
                  <c:v>2.0470290935089142</c:v>
                </c:pt>
                <c:pt idx="15192">
                  <c:v>2.0468391037251763</c:v>
                </c:pt>
                <c:pt idx="15193">
                  <c:v>2.0466491403903353</c:v>
                </c:pt>
                <c:pt idx="15194">
                  <c:v>2.0464592034994857</c:v>
                </c:pt>
                <c:pt idx="15195">
                  <c:v>2.0462692930477164</c:v>
                </c:pt>
                <c:pt idx="15196">
                  <c:v>2.0460794090301202</c:v>
                </c:pt>
                <c:pt idx="15197">
                  <c:v>2.0458895514417939</c:v>
                </c:pt>
                <c:pt idx="15198">
                  <c:v>2.045699720277832</c:v>
                </c:pt>
                <c:pt idx="15199">
                  <c:v>2.0455099155333301</c:v>
                </c:pt>
                <c:pt idx="15200">
                  <c:v>2.0453201372033871</c:v>
                </c:pt>
                <c:pt idx="15201">
                  <c:v>2.0451303852831</c:v>
                </c:pt>
                <c:pt idx="15202">
                  <c:v>2.0449406597675717</c:v>
                </c:pt>
                <c:pt idx="15203">
                  <c:v>2.0447509606519025</c:v>
                </c:pt>
                <c:pt idx="15204">
                  <c:v>2.0445612879311912</c:v>
                </c:pt>
                <c:pt idx="15205">
                  <c:v>2.0443716416005455</c:v>
                </c:pt>
                <c:pt idx="15206">
                  <c:v>2.044182021655069</c:v>
                </c:pt>
                <c:pt idx="15207">
                  <c:v>2.0439924280898647</c:v>
                </c:pt>
                <c:pt idx="15208">
                  <c:v>2.043802860900044</c:v>
                </c:pt>
                <c:pt idx="15209">
                  <c:v>2.0436133200807101</c:v>
                </c:pt>
                <c:pt idx="15210">
                  <c:v>2.0434238056269751</c:v>
                </c:pt>
                <c:pt idx="15211">
                  <c:v>2.0432343175339485</c:v>
                </c:pt>
                <c:pt idx="15212">
                  <c:v>2.0430448557967411</c:v>
                </c:pt>
                <c:pt idx="15213">
                  <c:v>2.0428554204104654</c:v>
                </c:pt>
                <c:pt idx="15214">
                  <c:v>2.0426660113702346</c:v>
                </c:pt>
                <c:pt idx="15215">
                  <c:v>2.0424766286711655</c:v>
                </c:pt>
                <c:pt idx="15216">
                  <c:v>2.0422872723083718</c:v>
                </c:pt>
                <c:pt idx="15217">
                  <c:v>2.0420979422769721</c:v>
                </c:pt>
                <c:pt idx="15218">
                  <c:v>2.0419086385720835</c:v>
                </c:pt>
                <c:pt idx="15219">
                  <c:v>2.0417193611888251</c:v>
                </c:pt>
                <c:pt idx="15220">
                  <c:v>2.0415301101223169</c:v>
                </c:pt>
                <c:pt idx="15221">
                  <c:v>2.0413408853676822</c:v>
                </c:pt>
                <c:pt idx="15222">
                  <c:v>2.0411516869200428</c:v>
                </c:pt>
                <c:pt idx="15223">
                  <c:v>2.0409625147745221</c:v>
                </c:pt>
                <c:pt idx="15224">
                  <c:v>2.0407733689262453</c:v>
                </c:pt>
                <c:pt idx="15225">
                  <c:v>2.0405842493703372</c:v>
                </c:pt>
                <c:pt idx="15226">
                  <c:v>2.0403951561019285</c:v>
                </c:pt>
                <c:pt idx="15227">
                  <c:v>2.0402060891161438</c:v>
                </c:pt>
                <c:pt idx="15228">
                  <c:v>2.0400170484081128</c:v>
                </c:pt>
                <c:pt idx="15229">
                  <c:v>2.039828033972968</c:v>
                </c:pt>
                <c:pt idx="15230">
                  <c:v>2.0396390458058407</c:v>
                </c:pt>
                <c:pt idx="15231">
                  <c:v>2.0394500839018632</c:v>
                </c:pt>
                <c:pt idx="15232">
                  <c:v>2.0392611482561689</c:v>
                </c:pt>
                <c:pt idx="15233">
                  <c:v>2.0390722388638927</c:v>
                </c:pt>
                <c:pt idx="15234">
                  <c:v>2.0388833557201727</c:v>
                </c:pt>
                <c:pt idx="15235">
                  <c:v>2.0386944988201456</c:v>
                </c:pt>
                <c:pt idx="15236">
                  <c:v>2.038505668158948</c:v>
                </c:pt>
                <c:pt idx="15237">
                  <c:v>2.0383168637317217</c:v>
                </c:pt>
                <c:pt idx="15238">
                  <c:v>2.0381280855336059</c:v>
                </c:pt>
                <c:pt idx="15239">
                  <c:v>2.0379393335597418</c:v>
                </c:pt>
                <c:pt idx="15240">
                  <c:v>2.0377506078052758</c:v>
                </c:pt>
                <c:pt idx="15241">
                  <c:v>2.037561908265348</c:v>
                </c:pt>
                <c:pt idx="15242">
                  <c:v>2.0373732349351061</c:v>
                </c:pt>
                <c:pt idx="15243">
                  <c:v>2.037184587809695</c:v>
                </c:pt>
                <c:pt idx="15244">
                  <c:v>2.0369959668842621</c:v>
                </c:pt>
                <c:pt idx="15245">
                  <c:v>2.0368073721539588</c:v>
                </c:pt>
                <c:pt idx="15246">
                  <c:v>2.0366188036139317</c:v>
                </c:pt>
                <c:pt idx="15247">
                  <c:v>2.0364302612593308</c:v>
                </c:pt>
                <c:pt idx="15248">
                  <c:v>2.0362417450853112</c:v>
                </c:pt>
                <c:pt idx="15249">
                  <c:v>2.036053255087023</c:v>
                </c:pt>
                <c:pt idx="15250">
                  <c:v>2.0358647912596242</c:v>
                </c:pt>
                <c:pt idx="15251">
                  <c:v>2.0356763535982672</c:v>
                </c:pt>
                <c:pt idx="15252">
                  <c:v>2.0354879420981074</c:v>
                </c:pt>
                <c:pt idx="15253">
                  <c:v>2.0352995567543046</c:v>
                </c:pt>
                <c:pt idx="15254">
                  <c:v>2.0351111975620184</c:v>
                </c:pt>
                <c:pt idx="15255">
                  <c:v>2.0349228645164046</c:v>
                </c:pt>
                <c:pt idx="15256">
                  <c:v>2.0347345576126274</c:v>
                </c:pt>
                <c:pt idx="15257">
                  <c:v>2.0345462768458473</c:v>
                </c:pt>
                <c:pt idx="15258">
                  <c:v>2.0343580222112285</c:v>
                </c:pt>
                <c:pt idx="15259">
                  <c:v>2.0341697937039358</c:v>
                </c:pt>
                <c:pt idx="15260">
                  <c:v>2.0339815913191313</c:v>
                </c:pt>
                <c:pt idx="15261">
                  <c:v>2.033793415051985</c:v>
                </c:pt>
                <c:pt idx="15262">
                  <c:v>2.033605264897663</c:v>
                </c:pt>
                <c:pt idx="15263">
                  <c:v>2.0334171408513333</c:v>
                </c:pt>
                <c:pt idx="15264">
                  <c:v>2.0332290429081694</c:v>
                </c:pt>
                <c:pt idx="15265">
                  <c:v>2.0330409710633366</c:v>
                </c:pt>
                <c:pt idx="15266">
                  <c:v>2.0328529253120111</c:v>
                </c:pt>
                <c:pt idx="15267">
                  <c:v>2.0326649056493649</c:v>
                </c:pt>
                <c:pt idx="15268">
                  <c:v>2.0324769120705732</c:v>
                </c:pt>
                <c:pt idx="15269">
                  <c:v>2.0322889445708099</c:v>
                </c:pt>
                <c:pt idx="15270">
                  <c:v>2.032101003145252</c:v>
                </c:pt>
                <c:pt idx="15271">
                  <c:v>2.0319130877890768</c:v>
                </c:pt>
                <c:pt idx="15272">
                  <c:v>2.031725198497464</c:v>
                </c:pt>
                <c:pt idx="15273">
                  <c:v>2.0315373352655937</c:v>
                </c:pt>
                <c:pt idx="15274">
                  <c:v>2.031349498088646</c:v>
                </c:pt>
                <c:pt idx="15275">
                  <c:v>2.0311616869618034</c:v>
                </c:pt>
                <c:pt idx="15276">
                  <c:v>2.0309739018802482</c:v>
                </c:pt>
                <c:pt idx="15277">
                  <c:v>2.0307861428391667</c:v>
                </c:pt>
                <c:pt idx="15278">
                  <c:v>2.0305984098337442</c:v>
                </c:pt>
                <c:pt idx="15279">
                  <c:v>2.030410702859164</c:v>
                </c:pt>
                <c:pt idx="15280">
                  <c:v>2.0302230219106172</c:v>
                </c:pt>
                <c:pt idx="15281">
                  <c:v>2.0300353669832907</c:v>
                </c:pt>
                <c:pt idx="15282">
                  <c:v>2.0298477380723772</c:v>
                </c:pt>
                <c:pt idx="15283">
                  <c:v>2.029660135173065</c:v>
                </c:pt>
                <c:pt idx="15284">
                  <c:v>2.0294725582805455</c:v>
                </c:pt>
                <c:pt idx="15285">
                  <c:v>2.0292850073900142</c:v>
                </c:pt>
                <c:pt idx="15286">
                  <c:v>2.029097482496665</c:v>
                </c:pt>
                <c:pt idx="15287">
                  <c:v>2.0289099835956925</c:v>
                </c:pt>
                <c:pt idx="15288">
                  <c:v>2.0287225106822939</c:v>
                </c:pt>
                <c:pt idx="15289">
                  <c:v>2.0285350637516664</c:v>
                </c:pt>
                <c:pt idx="15290">
                  <c:v>2.0283476427990097</c:v>
                </c:pt>
                <c:pt idx="15291">
                  <c:v>2.0281602478195229</c:v>
                </c:pt>
                <c:pt idx="15292">
                  <c:v>2.0279728788084075</c:v>
                </c:pt>
                <c:pt idx="15293">
                  <c:v>2.0277855357608656</c:v>
                </c:pt>
                <c:pt idx="15294">
                  <c:v>2.0275982186720993</c:v>
                </c:pt>
                <c:pt idx="15295">
                  <c:v>2.0274109275373133</c:v>
                </c:pt>
                <c:pt idx="15296">
                  <c:v>2.027223662351715</c:v>
                </c:pt>
                <c:pt idx="15297">
                  <c:v>2.0270364231105078</c:v>
                </c:pt>
                <c:pt idx="15298">
                  <c:v>2.0268492098089022</c:v>
                </c:pt>
                <c:pt idx="15299">
                  <c:v>2.0266620224421059</c:v>
                </c:pt>
                <c:pt idx="15300">
                  <c:v>2.0264748610053274</c:v>
                </c:pt>
                <c:pt idx="15301">
                  <c:v>2.0262877254937806</c:v>
                </c:pt>
                <c:pt idx="15302">
                  <c:v>2.0261006159026747</c:v>
                </c:pt>
                <c:pt idx="15303">
                  <c:v>2.0259135322272233</c:v>
                </c:pt>
                <c:pt idx="15304">
                  <c:v>2.0257264744626426</c:v>
                </c:pt>
                <c:pt idx="15305">
                  <c:v>2.0255394426041455</c:v>
                </c:pt>
                <c:pt idx="15306">
                  <c:v>2.0253524366469522</c:v>
                </c:pt>
                <c:pt idx="15307">
                  <c:v>2.0251654565862767</c:v>
                </c:pt>
                <c:pt idx="15308">
                  <c:v>2.0249785024173375</c:v>
                </c:pt>
                <c:pt idx="15309">
                  <c:v>2.024791574135357</c:v>
                </c:pt>
                <c:pt idx="15310">
                  <c:v>2.0246046717355561</c:v>
                </c:pt>
                <c:pt idx="15311">
                  <c:v>2.0244177952131532</c:v>
                </c:pt>
                <c:pt idx="15312">
                  <c:v>2.0242309445633753</c:v>
                </c:pt>
                <c:pt idx="15313">
                  <c:v>2.0240441197814438</c:v>
                </c:pt>
                <c:pt idx="15314">
                  <c:v>2.0238573208625863</c:v>
                </c:pt>
                <c:pt idx="15315">
                  <c:v>2.0236705478020296</c:v>
                </c:pt>
                <c:pt idx="15316">
                  <c:v>2.023483800594998</c:v>
                </c:pt>
                <c:pt idx="15317">
                  <c:v>2.0232970792367224</c:v>
                </c:pt>
                <c:pt idx="15318">
                  <c:v>2.0231103837224325</c:v>
                </c:pt>
                <c:pt idx="15319">
                  <c:v>2.0229237140473573</c:v>
                </c:pt>
                <c:pt idx="15320">
                  <c:v>2.0227370702067327</c:v>
                </c:pt>
                <c:pt idx="15321">
                  <c:v>2.0225504521957873</c:v>
                </c:pt>
                <c:pt idx="15322">
                  <c:v>2.0223638600097575</c:v>
                </c:pt>
                <c:pt idx="15323">
                  <c:v>2.0221772936438787</c:v>
                </c:pt>
                <c:pt idx="15324">
                  <c:v>2.0219907530933865</c:v>
                </c:pt>
                <c:pt idx="15325">
                  <c:v>2.0218042383535182</c:v>
                </c:pt>
                <c:pt idx="15326">
                  <c:v>2.0216177494195127</c:v>
                </c:pt>
                <c:pt idx="15327">
                  <c:v>2.0214312862866084</c:v>
                </c:pt>
                <c:pt idx="15328">
                  <c:v>2.0212448489500479</c:v>
                </c:pt>
                <c:pt idx="15329">
                  <c:v>2.0210584374050722</c:v>
                </c:pt>
                <c:pt idx="15330">
                  <c:v>2.0208720516469243</c:v>
                </c:pt>
                <c:pt idx="15331">
                  <c:v>2.0206856916708484</c:v>
                </c:pt>
                <c:pt idx="15332">
                  <c:v>2.020499357472088</c:v>
                </c:pt>
                <c:pt idx="15333">
                  <c:v>2.0203130490458916</c:v>
                </c:pt>
                <c:pt idx="15334">
                  <c:v>2.0201267663875071</c:v>
                </c:pt>
                <c:pt idx="15335">
                  <c:v>2.0199405094921787</c:v>
                </c:pt>
                <c:pt idx="15336">
                  <c:v>2.0197542783551592</c:v>
                </c:pt>
                <c:pt idx="15337">
                  <c:v>2.0195680729716976</c:v>
                </c:pt>
                <c:pt idx="15338">
                  <c:v>2.0193818933370489</c:v>
                </c:pt>
                <c:pt idx="15339">
                  <c:v>2.0191957394464617</c:v>
                </c:pt>
                <c:pt idx="15340">
                  <c:v>2.019009611295191</c:v>
                </c:pt>
                <c:pt idx="15341">
                  <c:v>2.0188235088784929</c:v>
                </c:pt>
                <c:pt idx="15342">
                  <c:v>2.0186374321916229</c:v>
                </c:pt>
                <c:pt idx="15343">
                  <c:v>2.0184513812298381</c:v>
                </c:pt>
                <c:pt idx="15344">
                  <c:v>2.018265355988397</c:v>
                </c:pt>
                <c:pt idx="15345">
                  <c:v>2.018079356462557</c:v>
                </c:pt>
                <c:pt idx="15346">
                  <c:v>2.0178933826475816</c:v>
                </c:pt>
                <c:pt idx="15347">
                  <c:v>2.0177074345387309</c:v>
                </c:pt>
                <c:pt idx="15348">
                  <c:v>2.0175215121312671</c:v>
                </c:pt>
                <c:pt idx="15349">
                  <c:v>2.0173356154204543</c:v>
                </c:pt>
                <c:pt idx="15350">
                  <c:v>2.0171497444015567</c:v>
                </c:pt>
                <c:pt idx="15351">
                  <c:v>2.0169638990698404</c:v>
                </c:pt>
                <c:pt idx="15352">
                  <c:v>2.0167780794205745</c:v>
                </c:pt>
                <c:pt idx="15353">
                  <c:v>2.0165922854490228</c:v>
                </c:pt>
                <c:pt idx="15354">
                  <c:v>2.0164065171504584</c:v>
                </c:pt>
                <c:pt idx="15355">
                  <c:v>2.0162207745201495</c:v>
                </c:pt>
                <c:pt idx="15356">
                  <c:v>2.016035057553367</c:v>
                </c:pt>
                <c:pt idx="15357">
                  <c:v>2.0158493662453867</c:v>
                </c:pt>
                <c:pt idx="15358">
                  <c:v>2.0156637005914777</c:v>
                </c:pt>
                <c:pt idx="15359">
                  <c:v>2.0154780605869158</c:v>
                </c:pt>
                <c:pt idx="15360">
                  <c:v>2.0152924462269786</c:v>
                </c:pt>
                <c:pt idx="15361">
                  <c:v>2.0151068575069413</c:v>
                </c:pt>
                <c:pt idx="15362">
                  <c:v>2.014921294422082</c:v>
                </c:pt>
                <c:pt idx="15363">
                  <c:v>2.01473575696768</c:v>
                </c:pt>
                <c:pt idx="15364">
                  <c:v>2.0145502451390143</c:v>
                </c:pt>
                <c:pt idx="15365">
                  <c:v>2.0143647589313671</c:v>
                </c:pt>
                <c:pt idx="15366">
                  <c:v>2.0141792983400215</c:v>
                </c:pt>
                <c:pt idx="15367">
                  <c:v>2.0139938633602572</c:v>
                </c:pt>
                <c:pt idx="15368">
                  <c:v>2.013808453987362</c:v>
                </c:pt>
                <c:pt idx="15369">
                  <c:v>2.0136230702166205</c:v>
                </c:pt>
                <c:pt idx="15370">
                  <c:v>2.0134377120433178</c:v>
                </c:pt>
                <c:pt idx="15371">
                  <c:v>2.0132523794627448</c:v>
                </c:pt>
                <c:pt idx="15372">
                  <c:v>2.0130670724701858</c:v>
                </c:pt>
                <c:pt idx="15373">
                  <c:v>2.0128817910609342</c:v>
                </c:pt>
                <c:pt idx="15374">
                  <c:v>2.0126965352302792</c:v>
                </c:pt>
                <c:pt idx="15375">
                  <c:v>2.0125113049735126</c:v>
                </c:pt>
                <c:pt idx="15376">
                  <c:v>2.0123261002859296</c:v>
                </c:pt>
                <c:pt idx="15377">
                  <c:v>2.0121409211628216</c:v>
                </c:pt>
                <c:pt idx="15378">
                  <c:v>2.0119557675994844</c:v>
                </c:pt>
                <c:pt idx="15379">
                  <c:v>2.0117706395912154</c:v>
                </c:pt>
                <c:pt idx="15380">
                  <c:v>2.0115855371333118</c:v>
                </c:pt>
                <c:pt idx="15381">
                  <c:v>2.0114004602210707</c:v>
                </c:pt>
                <c:pt idx="15382">
                  <c:v>2.0112154088497927</c:v>
                </c:pt>
                <c:pt idx="15383">
                  <c:v>2.011030383014778</c:v>
                </c:pt>
                <c:pt idx="15384">
                  <c:v>2.0108453827113291</c:v>
                </c:pt>
                <c:pt idx="15385">
                  <c:v>2.0106604079347483</c:v>
                </c:pt>
                <c:pt idx="15386">
                  <c:v>2.0104754586803391</c:v>
                </c:pt>
                <c:pt idx="15387">
                  <c:v>2.0102905349434068</c:v>
                </c:pt>
                <c:pt idx="15388">
                  <c:v>2.0101056367192567</c:v>
                </c:pt>
                <c:pt idx="15389">
                  <c:v>2.0099207640031969</c:v>
                </c:pt>
                <c:pt idx="15390">
                  <c:v>2.0097359167905369</c:v>
                </c:pt>
                <c:pt idx="15391">
                  <c:v>2.0095510950765818</c:v>
                </c:pt>
                <c:pt idx="15392">
                  <c:v>2.0093662988566456</c:v>
                </c:pt>
                <c:pt idx="15393">
                  <c:v>2.0091815281260379</c:v>
                </c:pt>
                <c:pt idx="15394">
                  <c:v>2.0089967828800726</c:v>
                </c:pt>
                <c:pt idx="15395">
                  <c:v>2.0088120631140618</c:v>
                </c:pt>
                <c:pt idx="15396">
                  <c:v>2.00862736882332</c:v>
                </c:pt>
                <c:pt idx="15397">
                  <c:v>2.0084427000031648</c:v>
                </c:pt>
                <c:pt idx="15398">
                  <c:v>2.0082580566489119</c:v>
                </c:pt>
                <c:pt idx="15399">
                  <c:v>2.0080734387558792</c:v>
                </c:pt>
                <c:pt idx="15400">
                  <c:v>2.0078888463193856</c:v>
                </c:pt>
                <c:pt idx="15401">
                  <c:v>2.0077042793347513</c:v>
                </c:pt>
                <c:pt idx="15402">
                  <c:v>2.007519737797296</c:v>
                </c:pt>
                <c:pt idx="15403">
                  <c:v>2.0073352217023435</c:v>
                </c:pt>
                <c:pt idx="15404">
                  <c:v>2.0071507310452175</c:v>
                </c:pt>
                <c:pt idx="15405">
                  <c:v>2.0069662658212413</c:v>
                </c:pt>
                <c:pt idx="15406">
                  <c:v>2.0067818260257404</c:v>
                </c:pt>
                <c:pt idx="15407">
                  <c:v>2.0065974116540404</c:v>
                </c:pt>
                <c:pt idx="15408">
                  <c:v>2.0064130227014716</c:v>
                </c:pt>
                <c:pt idx="15409">
                  <c:v>2.00622865916336</c:v>
                </c:pt>
                <c:pt idx="15410">
                  <c:v>2.0060443210350347</c:v>
                </c:pt>
                <c:pt idx="15411">
                  <c:v>2.0058600083118296</c:v>
                </c:pt>
                <c:pt idx="15412">
                  <c:v>2.005675720989073</c:v>
                </c:pt>
                <c:pt idx="15413">
                  <c:v>2.0054914590621022</c:v>
                </c:pt>
                <c:pt idx="15414">
                  <c:v>2.0053072225262478</c:v>
                </c:pt>
                <c:pt idx="15415">
                  <c:v>2.0051230113768437</c:v>
                </c:pt>
                <c:pt idx="15416">
                  <c:v>2.0049388256092295</c:v>
                </c:pt>
                <c:pt idx="15417">
                  <c:v>2.0047546652187411</c:v>
                </c:pt>
                <c:pt idx="15418">
                  <c:v>2.0045705302007164</c:v>
                </c:pt>
                <c:pt idx="15419">
                  <c:v>2.0043864205504947</c:v>
                </c:pt>
                <c:pt idx="15420">
                  <c:v>2.0042023362634156</c:v>
                </c:pt>
                <c:pt idx="15421">
                  <c:v>2.004018277334823</c:v>
                </c:pt>
                <c:pt idx="15422">
                  <c:v>2.0038342437600587</c:v>
                </c:pt>
                <c:pt idx="15423">
                  <c:v>2.003650235534463</c:v>
                </c:pt>
                <c:pt idx="15424">
                  <c:v>2.0034662526533848</c:v>
                </c:pt>
                <c:pt idx="15425">
                  <c:v>2.003282295112168</c:v>
                </c:pt>
                <c:pt idx="15426">
                  <c:v>2.0030983629061585</c:v>
                </c:pt>
                <c:pt idx="15427">
                  <c:v>2.0029144560307084</c:v>
                </c:pt>
                <c:pt idx="15428">
                  <c:v>2.0027305744811605</c:v>
                </c:pt>
                <c:pt idx="15429">
                  <c:v>2.0025467182528693</c:v>
                </c:pt>
                <c:pt idx="15430">
                  <c:v>2.0023628873411843</c:v>
                </c:pt>
                <c:pt idx="15431">
                  <c:v>2.0021790817414566</c:v>
                </c:pt>
                <c:pt idx="15432">
                  <c:v>2.0019953014490435</c:v>
                </c:pt>
                <c:pt idx="15433">
                  <c:v>2.0018115464592952</c:v>
                </c:pt>
                <c:pt idx="15434">
                  <c:v>2.001627816767567</c:v>
                </c:pt>
                <c:pt idx="15435">
                  <c:v>2.0014441123692182</c:v>
                </c:pt>
                <c:pt idx="15436">
                  <c:v>2.001260433259604</c:v>
                </c:pt>
                <c:pt idx="15437">
                  <c:v>2.0010767794340842</c:v>
                </c:pt>
                <c:pt idx="15438">
                  <c:v>2.0008931508880181</c:v>
                </c:pt>
                <c:pt idx="15439">
                  <c:v>2.0007095476167649</c:v>
                </c:pt>
                <c:pt idx="15440">
                  <c:v>2.0005259696156887</c:v>
                </c:pt>
                <c:pt idx="15441">
                  <c:v>2.000342416880152</c:v>
                </c:pt>
                <c:pt idx="15442">
                  <c:v>2.0001588894055162</c:v>
                </c:pt>
                <c:pt idx="15443">
                  <c:v>1.9999753871871491</c:v>
                </c:pt>
                <c:pt idx="15444">
                  <c:v>1.9997919102204145</c:v>
                </c:pt>
                <c:pt idx="15445">
                  <c:v>1.9996084585006815</c:v>
                </c:pt>
                <c:pt idx="15446">
                  <c:v>1.9994250320233182</c:v>
                </c:pt>
                <c:pt idx="15447">
                  <c:v>1.9992416307836909</c:v>
                </c:pt>
                <c:pt idx="15448">
                  <c:v>1.9990582547771725</c:v>
                </c:pt>
                <c:pt idx="15449">
                  <c:v>1.9988749039991338</c:v>
                </c:pt>
                <c:pt idx="15450">
                  <c:v>1.9986915784449473</c:v>
                </c:pt>
                <c:pt idx="15451">
                  <c:v>1.9985082781099857</c:v>
                </c:pt>
                <c:pt idx="15452">
                  <c:v>1.9983250029896227</c:v>
                </c:pt>
                <c:pt idx="15453">
                  <c:v>1.9981417530792362</c:v>
                </c:pt>
                <c:pt idx="15454">
                  <c:v>1.9979585283742018</c:v>
                </c:pt>
                <c:pt idx="15455">
                  <c:v>1.9977753288698974</c:v>
                </c:pt>
                <c:pt idx="15456">
                  <c:v>1.997592154561701</c:v>
                </c:pt>
                <c:pt idx="15457">
                  <c:v>1.9974090054449927</c:v>
                </c:pt>
                <c:pt idx="15458">
                  <c:v>1.9972258815151525</c:v>
                </c:pt>
                <c:pt idx="15459">
                  <c:v>1.9970427827675643</c:v>
                </c:pt>
                <c:pt idx="15460">
                  <c:v>1.9968597091976097</c:v>
                </c:pt>
                <c:pt idx="15461">
                  <c:v>1.9966766608006734</c:v>
                </c:pt>
                <c:pt idx="15462">
                  <c:v>1.9964936375721394</c:v>
                </c:pt>
                <c:pt idx="15463">
                  <c:v>1.9963106395073942</c:v>
                </c:pt>
                <c:pt idx="15464">
                  <c:v>1.9961276666018273</c:v>
                </c:pt>
                <c:pt idx="15465">
                  <c:v>1.9959447188508241</c:v>
                </c:pt>
                <c:pt idx="15466">
                  <c:v>1.9957617962497731</c:v>
                </c:pt>
                <c:pt idx="15467">
                  <c:v>1.9955788987940684</c:v>
                </c:pt>
                <c:pt idx="15468">
                  <c:v>1.995396026479098</c:v>
                </c:pt>
                <c:pt idx="15469">
                  <c:v>1.9952131793002577</c:v>
                </c:pt>
                <c:pt idx="15470">
                  <c:v>1.9950303572529382</c:v>
                </c:pt>
                <c:pt idx="15471">
                  <c:v>1.9948475603325337</c:v>
                </c:pt>
                <c:pt idx="15472">
                  <c:v>1.9946647885344424</c:v>
                </c:pt>
                <c:pt idx="15473">
                  <c:v>1.9944820418540599</c:v>
                </c:pt>
                <c:pt idx="15474">
                  <c:v>1.9942993202867836</c:v>
                </c:pt>
                <c:pt idx="15475">
                  <c:v>1.9941166238280126</c:v>
                </c:pt>
                <c:pt idx="15476">
                  <c:v>1.9939339524731456</c:v>
                </c:pt>
                <c:pt idx="15477">
                  <c:v>1.9937513062175862</c:v>
                </c:pt>
                <c:pt idx="15478">
                  <c:v>1.9935686850567349</c:v>
                </c:pt>
                <c:pt idx="15479">
                  <c:v>1.9933860889859931</c:v>
                </c:pt>
                <c:pt idx="15480">
                  <c:v>1.9932035180007674</c:v>
                </c:pt>
                <c:pt idx="15481">
                  <c:v>1.9930209720964616</c:v>
                </c:pt>
                <c:pt idx="15482">
                  <c:v>1.9928384512684816</c:v>
                </c:pt>
                <c:pt idx="15483">
                  <c:v>1.9926559555122372</c:v>
                </c:pt>
                <c:pt idx="15484">
                  <c:v>1.9924734848231322</c:v>
                </c:pt>
                <c:pt idx="15485">
                  <c:v>1.9922910391965798</c:v>
                </c:pt>
                <c:pt idx="15486">
                  <c:v>1.992108618627989</c:v>
                </c:pt>
                <c:pt idx="15487">
                  <c:v>1.9919262231127701</c:v>
                </c:pt>
                <c:pt idx="15488">
                  <c:v>1.9917438526463389</c:v>
                </c:pt>
                <c:pt idx="15489">
                  <c:v>1.9915615072241055</c:v>
                </c:pt>
                <c:pt idx="15490">
                  <c:v>1.9913791868414854</c:v>
                </c:pt>
                <c:pt idx="15491">
                  <c:v>1.9911968914938949</c:v>
                </c:pt>
                <c:pt idx="15492">
                  <c:v>1.991014621176751</c:v>
                </c:pt>
                <c:pt idx="15493">
                  <c:v>1.9908323758854702</c:v>
                </c:pt>
                <c:pt idx="15494">
                  <c:v>1.9906501556154721</c:v>
                </c:pt>
                <c:pt idx="15495">
                  <c:v>1.9904679603621751</c:v>
                </c:pt>
                <c:pt idx="15496">
                  <c:v>1.9902857901210027</c:v>
                </c:pt>
                <c:pt idx="15497">
                  <c:v>1.9901036448873763</c:v>
                </c:pt>
                <c:pt idx="15498">
                  <c:v>1.9899215246567161</c:v>
                </c:pt>
                <c:pt idx="15499">
                  <c:v>1.9897394294244488</c:v>
                </c:pt>
                <c:pt idx="15500">
                  <c:v>1.9895573591859979</c:v>
                </c:pt>
                <c:pt idx="15501">
                  <c:v>1.9893753139367909</c:v>
                </c:pt>
                <c:pt idx="15502">
                  <c:v>1.9891932936722561</c:v>
                </c:pt>
                <c:pt idx="15503">
                  <c:v>1.9890112983878172</c:v>
                </c:pt>
                <c:pt idx="15504">
                  <c:v>1.9888293280789076</c:v>
                </c:pt>
                <c:pt idx="15505">
                  <c:v>1.9886473827409559</c:v>
                </c:pt>
                <c:pt idx="15506">
                  <c:v>1.9884654623693936</c:v>
                </c:pt>
                <c:pt idx="15507">
                  <c:v>1.9882835669596537</c:v>
                </c:pt>
                <c:pt idx="15508">
                  <c:v>1.9881016965071681</c:v>
                </c:pt>
                <c:pt idx="15509">
                  <c:v>1.987919851007373</c:v>
                </c:pt>
                <c:pt idx="15510">
                  <c:v>1.9877380304557037</c:v>
                </c:pt>
                <c:pt idx="15511">
                  <c:v>1.9875562348475961</c:v>
                </c:pt>
                <c:pt idx="15512">
                  <c:v>1.9873744641784881</c:v>
                </c:pt>
                <c:pt idx="15513">
                  <c:v>1.9871927184438178</c:v>
                </c:pt>
                <c:pt idx="15514">
                  <c:v>1.9870109976390251</c:v>
                </c:pt>
                <c:pt idx="15515">
                  <c:v>1.9868293017595515</c:v>
                </c:pt>
                <c:pt idx="15516">
                  <c:v>1.9866476308008385</c:v>
                </c:pt>
                <c:pt idx="15517">
                  <c:v>1.9864659847583286</c:v>
                </c:pt>
                <c:pt idx="15518">
                  <c:v>1.9862843636274654</c:v>
                </c:pt>
                <c:pt idx="15519">
                  <c:v>1.9861027674036933</c:v>
                </c:pt>
                <c:pt idx="15520">
                  <c:v>1.9859211960824614</c:v>
                </c:pt>
                <c:pt idx="15521">
                  <c:v>1.9857396496592132</c:v>
                </c:pt>
                <c:pt idx="15522">
                  <c:v>1.9855581281293968</c:v>
                </c:pt>
                <c:pt idx="15523">
                  <c:v>1.9853766314884636</c:v>
                </c:pt>
                <c:pt idx="15524">
                  <c:v>1.9851951597318622</c:v>
                </c:pt>
                <c:pt idx="15525">
                  <c:v>1.9850137128550445</c:v>
                </c:pt>
                <c:pt idx="15526">
                  <c:v>1.9848322908534617</c:v>
                </c:pt>
                <c:pt idx="15527">
                  <c:v>1.9846508937225664</c:v>
                </c:pt>
                <c:pt idx="15528">
                  <c:v>1.9844695214578154</c:v>
                </c:pt>
                <c:pt idx="15529">
                  <c:v>1.9842881740546623</c:v>
                </c:pt>
                <c:pt idx="15530">
                  <c:v>1.9841068515085636</c:v>
                </c:pt>
                <c:pt idx="15531">
                  <c:v>1.9839255538149771</c:v>
                </c:pt>
                <c:pt idx="15532">
                  <c:v>1.9837442809693606</c:v>
                </c:pt>
                <c:pt idx="15533">
                  <c:v>1.9835630329671732</c:v>
                </c:pt>
                <c:pt idx="15534">
                  <c:v>1.9833818098038778</c:v>
                </c:pt>
                <c:pt idx="15535">
                  <c:v>1.9832006114749319</c:v>
                </c:pt>
                <c:pt idx="15536">
                  <c:v>1.9830194379758015</c:v>
                </c:pt>
                <c:pt idx="15537">
                  <c:v>1.9828382893019492</c:v>
                </c:pt>
                <c:pt idx="15538">
                  <c:v>1.9826571654488381</c:v>
                </c:pt>
                <c:pt idx="15539">
                  <c:v>1.9824760664119376</c:v>
                </c:pt>
                <c:pt idx="15540">
                  <c:v>1.982294992186711</c:v>
                </c:pt>
                <c:pt idx="15541">
                  <c:v>1.9821139427686256</c:v>
                </c:pt>
                <c:pt idx="15542">
                  <c:v>1.9819329181531531</c:v>
                </c:pt>
                <c:pt idx="15543">
                  <c:v>1.9817519183357606</c:v>
                </c:pt>
                <c:pt idx="15544">
                  <c:v>1.9815709433119222</c:v>
                </c:pt>
                <c:pt idx="15545">
                  <c:v>1.9813899930771066</c:v>
                </c:pt>
                <c:pt idx="15546">
                  <c:v>1.9812090676267873</c:v>
                </c:pt>
                <c:pt idx="15547">
                  <c:v>1.9810281669564398</c:v>
                </c:pt>
                <c:pt idx="15548">
                  <c:v>1.9808472910615373</c:v>
                </c:pt>
                <c:pt idx="15549">
                  <c:v>1.9806664399375573</c:v>
                </c:pt>
                <c:pt idx="15550">
                  <c:v>1.980485613579976</c:v>
                </c:pt>
                <c:pt idx="15551">
                  <c:v>1.9803048119842706</c:v>
                </c:pt>
                <c:pt idx="15552">
                  <c:v>1.9801240351459224</c:v>
                </c:pt>
                <c:pt idx="15553">
                  <c:v>1.9799432830604109</c:v>
                </c:pt>
                <c:pt idx="15554">
                  <c:v>1.9797625557232152</c:v>
                </c:pt>
                <c:pt idx="15555">
                  <c:v>1.9795818531298197</c:v>
                </c:pt>
                <c:pt idx="15556">
                  <c:v>1.9794011752757072</c:v>
                </c:pt>
                <c:pt idx="15557">
                  <c:v>1.9792205221563601</c:v>
                </c:pt>
                <c:pt idx="15558">
                  <c:v>1.979039893767268</c:v>
                </c:pt>
                <c:pt idx="15559">
                  <c:v>1.9788592901039121</c:v>
                </c:pt>
                <c:pt idx="15560">
                  <c:v>1.9786787111617838</c:v>
                </c:pt>
                <c:pt idx="15561">
                  <c:v>1.9784981569363695</c:v>
                </c:pt>
                <c:pt idx="15562">
                  <c:v>1.9783176274231591</c:v>
                </c:pt>
                <c:pt idx="15563">
                  <c:v>1.9781371226176425</c:v>
                </c:pt>
                <c:pt idx="15564">
                  <c:v>1.9779566425153117</c:v>
                </c:pt>
                <c:pt idx="15565">
                  <c:v>1.9777761871116586</c:v>
                </c:pt>
                <c:pt idx="15566">
                  <c:v>1.9775957564021773</c:v>
                </c:pt>
                <c:pt idx="15567">
                  <c:v>1.9774153503823633</c:v>
                </c:pt>
                <c:pt idx="15568">
                  <c:v>1.9772349690477105</c:v>
                </c:pt>
                <c:pt idx="15569">
                  <c:v>1.9770546123937163</c:v>
                </c:pt>
                <c:pt idx="15570">
                  <c:v>1.976874280415877</c:v>
                </c:pt>
                <c:pt idx="15571">
                  <c:v>1.9766939731096933</c:v>
                </c:pt>
                <c:pt idx="15572">
                  <c:v>1.9765136904706657</c:v>
                </c:pt>
                <c:pt idx="15573">
                  <c:v>1.9763334324942907</c:v>
                </c:pt>
                <c:pt idx="15574">
                  <c:v>1.9761531991760735</c:v>
                </c:pt>
                <c:pt idx="15575">
                  <c:v>1.9759729905115153</c:v>
                </c:pt>
                <c:pt idx="15576">
                  <c:v>1.9757928064961223</c:v>
                </c:pt>
                <c:pt idx="15577">
                  <c:v>1.9756126471253967</c:v>
                </c:pt>
                <c:pt idx="15578">
                  <c:v>1.975432512394844</c:v>
                </c:pt>
                <c:pt idx="15579">
                  <c:v>1.9752524022999736</c:v>
                </c:pt>
                <c:pt idx="15580">
                  <c:v>1.9750723168362916</c:v>
                </c:pt>
                <c:pt idx="15581">
                  <c:v>1.9748922559993074</c:v>
                </c:pt>
                <c:pt idx="15582">
                  <c:v>1.9747122197845308</c:v>
                </c:pt>
                <c:pt idx="15583">
                  <c:v>1.9745322081874725</c:v>
                </c:pt>
                <c:pt idx="15584">
                  <c:v>1.9743522212036453</c:v>
                </c:pt>
                <c:pt idx="15585">
                  <c:v>1.9741722588285617</c:v>
                </c:pt>
                <c:pt idx="15586">
                  <c:v>1.9739923210577357</c:v>
                </c:pt>
                <c:pt idx="15587">
                  <c:v>1.9738124078866826</c:v>
                </c:pt>
                <c:pt idx="15588">
                  <c:v>1.9736325193109181</c:v>
                </c:pt>
                <c:pt idx="15589">
                  <c:v>1.9734526553259588</c:v>
                </c:pt>
                <c:pt idx="15590">
                  <c:v>1.9732728159273252</c:v>
                </c:pt>
                <c:pt idx="15591">
                  <c:v>1.9730930011105328</c:v>
                </c:pt>
                <c:pt idx="15592">
                  <c:v>1.9729132108711045</c:v>
                </c:pt>
                <c:pt idx="15593">
                  <c:v>1.9727334452045606</c:v>
                </c:pt>
                <c:pt idx="15594">
                  <c:v>1.9725537041064225</c:v>
                </c:pt>
                <c:pt idx="15595">
                  <c:v>1.9723739875722164</c:v>
                </c:pt>
                <c:pt idx="15596">
                  <c:v>1.9721942955974634</c:v>
                </c:pt>
                <c:pt idx="15597">
                  <c:v>1.9720146281776885</c:v>
                </c:pt>
                <c:pt idx="15598">
                  <c:v>1.9718349853084201</c:v>
                </c:pt>
                <c:pt idx="15599">
                  <c:v>1.9716553669851837</c:v>
                </c:pt>
                <c:pt idx="15600">
                  <c:v>1.9714757732035104</c:v>
                </c:pt>
                <c:pt idx="15601">
                  <c:v>1.971296203958927</c:v>
                </c:pt>
                <c:pt idx="15602">
                  <c:v>1.9711166592469633</c:v>
                </c:pt>
                <c:pt idx="15603">
                  <c:v>1.9709371390631529</c:v>
                </c:pt>
                <c:pt idx="15604">
                  <c:v>1.9707576434030278</c:v>
                </c:pt>
                <c:pt idx="15605">
                  <c:v>1.9705781722621192</c:v>
                </c:pt>
                <c:pt idx="15606">
                  <c:v>1.9703987256359636</c:v>
                </c:pt>
                <c:pt idx="15607">
                  <c:v>1.9702193035200954</c:v>
                </c:pt>
                <c:pt idx="15608">
                  <c:v>1.9700399059100524</c:v>
                </c:pt>
                <c:pt idx="15609">
                  <c:v>1.9698605328013721</c:v>
                </c:pt>
                <c:pt idx="15610">
                  <c:v>1.96968118418959</c:v>
                </c:pt>
                <c:pt idx="15611">
                  <c:v>1.9695018600702487</c:v>
                </c:pt>
                <c:pt idx="15612">
                  <c:v>1.9693225604388882</c:v>
                </c:pt>
                <c:pt idx="15613">
                  <c:v>1.969143285291048</c:v>
                </c:pt>
                <c:pt idx="15614">
                  <c:v>1.9689640346222743</c:v>
                </c:pt>
                <c:pt idx="15615">
                  <c:v>1.9687848084281065</c:v>
                </c:pt>
                <c:pt idx="15616">
                  <c:v>1.9686056067040918</c:v>
                </c:pt>
                <c:pt idx="15617">
                  <c:v>1.9684264294457756</c:v>
                </c:pt>
                <c:pt idx="15618">
                  <c:v>1.9682472766487038</c:v>
                </c:pt>
                <c:pt idx="15619">
                  <c:v>1.9680681483084246</c:v>
                </c:pt>
                <c:pt idx="15620">
                  <c:v>1.9678890444204862</c:v>
                </c:pt>
                <c:pt idx="15621">
                  <c:v>1.9677099649804373</c:v>
                </c:pt>
                <c:pt idx="15622">
                  <c:v>1.9675309099838305</c:v>
                </c:pt>
                <c:pt idx="15623">
                  <c:v>1.9673518794262168</c:v>
                </c:pt>
                <c:pt idx="15624">
                  <c:v>1.9671728733031479</c:v>
                </c:pt>
                <c:pt idx="15625">
                  <c:v>1.9669938916101788</c:v>
                </c:pt>
                <c:pt idx="15626">
                  <c:v>1.9668149343428629</c:v>
                </c:pt>
                <c:pt idx="15627">
                  <c:v>1.966636001496757</c:v>
                </c:pt>
                <c:pt idx="15628">
                  <c:v>1.9664570930674186</c:v>
                </c:pt>
                <c:pt idx="15629">
                  <c:v>1.9662782090504016</c:v>
                </c:pt>
                <c:pt idx="15630">
                  <c:v>1.9660993494412695</c:v>
                </c:pt>
                <c:pt idx="15631">
                  <c:v>1.9659205142355782</c:v>
                </c:pt>
                <c:pt idx="15632">
                  <c:v>1.9657417034288927</c:v>
                </c:pt>
                <c:pt idx="15633">
                  <c:v>1.965562917016771</c:v>
                </c:pt>
                <c:pt idx="15634">
                  <c:v>1.9653841549947759</c:v>
                </c:pt>
                <c:pt idx="15635">
                  <c:v>1.9652054173584736</c:v>
                </c:pt>
                <c:pt idx="15636">
                  <c:v>1.9650267041034277</c:v>
                </c:pt>
                <c:pt idx="15637">
                  <c:v>1.9648480152252039</c:v>
                </c:pt>
                <c:pt idx="15638">
                  <c:v>1.9646693507193691</c:v>
                </c:pt>
                <c:pt idx="15639">
                  <c:v>1.9644907105814908</c:v>
                </c:pt>
                <c:pt idx="15640">
                  <c:v>1.9643120948071386</c:v>
                </c:pt>
                <c:pt idx="15641">
                  <c:v>1.9641335033918816</c:v>
                </c:pt>
                <c:pt idx="15642">
                  <c:v>1.9639549363312911</c:v>
                </c:pt>
                <c:pt idx="15643">
                  <c:v>1.9637763936209389</c:v>
                </c:pt>
                <c:pt idx="15644">
                  <c:v>1.9635978752563976</c:v>
                </c:pt>
                <c:pt idx="15645">
                  <c:v>1.963419381233241</c:v>
                </c:pt>
                <c:pt idx="15646">
                  <c:v>1.9632409115470451</c:v>
                </c:pt>
                <c:pt idx="15647">
                  <c:v>1.9630624661933831</c:v>
                </c:pt>
                <c:pt idx="15648">
                  <c:v>1.9628840451678344</c:v>
                </c:pt>
                <c:pt idx="15649">
                  <c:v>1.9627056484659766</c:v>
                </c:pt>
                <c:pt idx="15650">
                  <c:v>1.962527276083387</c:v>
                </c:pt>
                <c:pt idx="15651">
                  <c:v>1.9623489280156481</c:v>
                </c:pt>
                <c:pt idx="15652">
                  <c:v>1.9621706042583387</c:v>
                </c:pt>
                <c:pt idx="15653">
                  <c:v>1.9619923048070396</c:v>
                </c:pt>
                <c:pt idx="15654">
                  <c:v>1.9618140296573365</c:v>
                </c:pt>
                <c:pt idx="15655">
                  <c:v>1.9616357788048124</c:v>
                </c:pt>
                <c:pt idx="15656">
                  <c:v>1.9614575522450519</c:v>
                </c:pt>
                <c:pt idx="15657">
                  <c:v>1.9612793499736412</c:v>
                </c:pt>
                <c:pt idx="15658">
                  <c:v>1.9611011719861655</c:v>
                </c:pt>
                <c:pt idx="15659">
                  <c:v>1.9609230182782154</c:v>
                </c:pt>
                <c:pt idx="15660">
                  <c:v>1.9607448888453796</c:v>
                </c:pt>
                <c:pt idx="15661">
                  <c:v>1.960566783683245</c:v>
                </c:pt>
                <c:pt idx="15662">
                  <c:v>1.9603887027874056</c:v>
                </c:pt>
                <c:pt idx="15663">
                  <c:v>1.960210646153451</c:v>
                </c:pt>
                <c:pt idx="15664">
                  <c:v>1.9600326137769766</c:v>
                </c:pt>
                <c:pt idx="15665">
                  <c:v>1.9598546056535759</c:v>
                </c:pt>
                <c:pt idx="15666">
                  <c:v>1.9596766217788411</c:v>
                </c:pt>
                <c:pt idx="15667">
                  <c:v>1.959498662148371</c:v>
                </c:pt>
                <c:pt idx="15668">
                  <c:v>1.9593207267577615</c:v>
                </c:pt>
                <c:pt idx="15669">
                  <c:v>1.9591428156026098</c:v>
                </c:pt>
                <c:pt idx="15670">
                  <c:v>1.9589649286785173</c:v>
                </c:pt>
                <c:pt idx="15671">
                  <c:v>1.9587870659810804</c:v>
                </c:pt>
                <c:pt idx="15672">
                  <c:v>1.958609227505903</c:v>
                </c:pt>
                <c:pt idx="15673">
                  <c:v>1.9584314132485856</c:v>
                </c:pt>
                <c:pt idx="15674">
                  <c:v>1.9582536232047316</c:v>
                </c:pt>
                <c:pt idx="15675">
                  <c:v>1.9580758573699444</c:v>
                </c:pt>
                <c:pt idx="15676">
                  <c:v>1.9578981157398296</c:v>
                </c:pt>
                <c:pt idx="15677">
                  <c:v>1.9577203983099913</c:v>
                </c:pt>
                <c:pt idx="15678">
                  <c:v>1.957542705076039</c:v>
                </c:pt>
                <c:pt idx="15679">
                  <c:v>1.9573650360335795</c:v>
                </c:pt>
                <c:pt idx="15680">
                  <c:v>1.9571873911782218</c:v>
                </c:pt>
                <c:pt idx="15681">
                  <c:v>1.9570097705055751</c:v>
                </c:pt>
                <c:pt idx="15682">
                  <c:v>1.95683217401125</c:v>
                </c:pt>
                <c:pt idx="15683">
                  <c:v>1.9566546016908601</c:v>
                </c:pt>
                <c:pt idx="15684">
                  <c:v>1.9564770535400184</c:v>
                </c:pt>
                <c:pt idx="15685">
                  <c:v>1.9562995295543359</c:v>
                </c:pt>
                <c:pt idx="15686">
                  <c:v>1.9561220297294304</c:v>
                </c:pt>
                <c:pt idx="15687">
                  <c:v>1.9559445540609164</c:v>
                </c:pt>
                <c:pt idx="15688">
                  <c:v>1.9557671025444112</c:v>
                </c:pt>
                <c:pt idx="15689">
                  <c:v>1.9555896751755322</c:v>
                </c:pt>
                <c:pt idx="15690">
                  <c:v>1.9554122719498976</c:v>
                </c:pt>
                <c:pt idx="15691">
                  <c:v>1.9552348928631296</c:v>
                </c:pt>
                <c:pt idx="15692">
                  <c:v>1.9550575379108475</c:v>
                </c:pt>
                <c:pt idx="15693">
                  <c:v>1.954880207088673</c:v>
                </c:pt>
                <c:pt idx="15694">
                  <c:v>1.9547029003922296</c:v>
                </c:pt>
                <c:pt idx="15695">
                  <c:v>1.9545256178171402</c:v>
                </c:pt>
                <c:pt idx="15696">
                  <c:v>1.9543483593590292</c:v>
                </c:pt>
                <c:pt idx="15697">
                  <c:v>1.9541711250135243</c:v>
                </c:pt>
                <c:pt idx="15698">
                  <c:v>1.9539939147762515</c:v>
                </c:pt>
                <c:pt idx="15699">
                  <c:v>1.9538167286428385</c:v>
                </c:pt>
                <c:pt idx="15700">
                  <c:v>1.9536395666089135</c:v>
                </c:pt>
                <c:pt idx="15701">
                  <c:v>1.9534624286701059</c:v>
                </c:pt>
                <c:pt idx="15702">
                  <c:v>1.9532853148220493</c:v>
                </c:pt>
                <c:pt idx="15703">
                  <c:v>1.9531082250603722</c:v>
                </c:pt>
                <c:pt idx="15704">
                  <c:v>1.9529311593807077</c:v>
                </c:pt>
                <c:pt idx="15705">
                  <c:v>1.9527541177786913</c:v>
                </c:pt>
                <c:pt idx="15706">
                  <c:v>1.9525771002499561</c:v>
                </c:pt>
                <c:pt idx="15707">
                  <c:v>1.95240010679014</c:v>
                </c:pt>
                <c:pt idx="15708">
                  <c:v>1.9522231373948775</c:v>
                </c:pt>
                <c:pt idx="15709">
                  <c:v>1.9520461920598053</c:v>
                </c:pt>
                <c:pt idx="15710">
                  <c:v>1.9518692707805654</c:v>
                </c:pt>
                <c:pt idx="15711">
                  <c:v>1.9516923735527956</c:v>
                </c:pt>
                <c:pt idx="15712">
                  <c:v>1.9515155003721367</c:v>
                </c:pt>
                <c:pt idx="15713">
                  <c:v>1.9513386512342303</c:v>
                </c:pt>
                <c:pt idx="15714">
                  <c:v>1.9511618261347181</c:v>
                </c:pt>
                <c:pt idx="15715">
                  <c:v>1.9509850250692455</c:v>
                </c:pt>
                <c:pt idx="15716">
                  <c:v>1.9508082480334574</c:v>
                </c:pt>
                <c:pt idx="15717">
                  <c:v>1.9506314950229964</c:v>
                </c:pt>
                <c:pt idx="15718">
                  <c:v>1.9504547660335119</c:v>
                </c:pt>
                <c:pt idx="15719">
                  <c:v>1.9502780610606505</c:v>
                </c:pt>
                <c:pt idx="15720">
                  <c:v>1.9501013801000593</c:v>
                </c:pt>
                <c:pt idx="15721">
                  <c:v>1.9499247231473915</c:v>
                </c:pt>
                <c:pt idx="15722">
                  <c:v>1.9497480901982938</c:v>
                </c:pt>
                <c:pt idx="15723">
                  <c:v>1.9495714812484193</c:v>
                </c:pt>
                <c:pt idx="15724">
                  <c:v>1.9493948962934211</c:v>
                </c:pt>
                <c:pt idx="15725">
                  <c:v>1.9492183353289505</c:v>
                </c:pt>
                <c:pt idx="15726">
                  <c:v>1.949041798350666</c:v>
                </c:pt>
                <c:pt idx="15727">
                  <c:v>1.948865285354219</c:v>
                </c:pt>
                <c:pt idx="15728">
                  <c:v>1.9486887963352668</c:v>
                </c:pt>
                <c:pt idx="15729">
                  <c:v>1.9485123312894681</c:v>
                </c:pt>
                <c:pt idx="15730">
                  <c:v>1.9483358902124803</c:v>
                </c:pt>
                <c:pt idx="15731">
                  <c:v>1.9481594730999636</c:v>
                </c:pt>
                <c:pt idx="15732">
                  <c:v>1.9479830799475775</c:v>
                </c:pt>
                <c:pt idx="15733">
                  <c:v>1.947806710750982</c:v>
                </c:pt>
                <c:pt idx="15734">
                  <c:v>1.9476303655058425</c:v>
                </c:pt>
                <c:pt idx="15735">
                  <c:v>1.9474540442078221</c:v>
                </c:pt>
                <c:pt idx="15736">
                  <c:v>1.9472777468525815</c:v>
                </c:pt>
                <c:pt idx="15737">
                  <c:v>1.9471014734357888</c:v>
                </c:pt>
                <c:pt idx="15738">
                  <c:v>1.9469252239531092</c:v>
                </c:pt>
                <c:pt idx="15739">
                  <c:v>1.9467489984002111</c:v>
                </c:pt>
                <c:pt idx="15740">
                  <c:v>1.9465727967727633</c:v>
                </c:pt>
                <c:pt idx="15741">
                  <c:v>1.9463966190664312</c:v>
                </c:pt>
                <c:pt idx="15742">
                  <c:v>1.9462204652768884</c:v>
                </c:pt>
                <c:pt idx="15743">
                  <c:v>1.9460443353998054</c:v>
                </c:pt>
                <c:pt idx="15744">
                  <c:v>1.945868229430854</c:v>
                </c:pt>
                <c:pt idx="15745">
                  <c:v>1.9456921473657072</c:v>
                </c:pt>
                <c:pt idx="15746">
                  <c:v>1.9455160892000378</c:v>
                </c:pt>
                <c:pt idx="15747">
                  <c:v>1.9453400549295232</c:v>
                </c:pt>
                <c:pt idx="15748">
                  <c:v>1.9451640445498388</c:v>
                </c:pt>
                <c:pt idx="15749">
                  <c:v>1.944988058056661</c:v>
                </c:pt>
                <c:pt idx="15750">
                  <c:v>1.9448120954456682</c:v>
                </c:pt>
                <c:pt idx="15751">
                  <c:v>1.9446361567125388</c:v>
                </c:pt>
                <c:pt idx="15752">
                  <c:v>1.9444602418529524</c:v>
                </c:pt>
                <c:pt idx="15753">
                  <c:v>1.9442843508625913</c:v>
                </c:pt>
                <c:pt idx="15754">
                  <c:v>1.9441084837371372</c:v>
                </c:pt>
                <c:pt idx="15755">
                  <c:v>1.9439326404722723</c:v>
                </c:pt>
                <c:pt idx="15756">
                  <c:v>1.9437568210636806</c:v>
                </c:pt>
                <c:pt idx="15757">
                  <c:v>1.943581025507046</c:v>
                </c:pt>
                <c:pt idx="15758">
                  <c:v>1.9434052537980562</c:v>
                </c:pt>
                <c:pt idx="15759">
                  <c:v>1.9432295059323981</c:v>
                </c:pt>
                <c:pt idx="15760">
                  <c:v>1.9430537819057563</c:v>
                </c:pt>
                <c:pt idx="15761">
                  <c:v>1.9428780817138227</c:v>
                </c:pt>
                <c:pt idx="15762">
                  <c:v>1.9427024053522852</c:v>
                </c:pt>
                <c:pt idx="15763">
                  <c:v>1.9425267528168368</c:v>
                </c:pt>
                <c:pt idx="15764">
                  <c:v>1.9423511241031668</c:v>
                </c:pt>
                <c:pt idx="15765">
                  <c:v>1.942175519206967</c:v>
                </c:pt>
                <c:pt idx="15766">
                  <c:v>1.9419999381239339</c:v>
                </c:pt>
                <c:pt idx="15767">
                  <c:v>1.9418243808497613</c:v>
                </c:pt>
                <c:pt idx="15768">
                  <c:v>1.9416488473801434</c:v>
                </c:pt>
                <c:pt idx="15769">
                  <c:v>1.9414733377107778</c:v>
                </c:pt>
                <c:pt idx="15770">
                  <c:v>1.9412978518373605</c:v>
                </c:pt>
                <c:pt idx="15771">
                  <c:v>1.941122389755592</c:v>
                </c:pt>
                <c:pt idx="15772">
                  <c:v>1.9409469514611712</c:v>
                </c:pt>
                <c:pt idx="15773">
                  <c:v>1.9407715369497978</c:v>
                </c:pt>
                <c:pt idx="15774">
                  <c:v>1.9405961462171737</c:v>
                </c:pt>
                <c:pt idx="15775">
                  <c:v>1.9404207792590016</c:v>
                </c:pt>
                <c:pt idx="15776">
                  <c:v>1.9402454360709827</c:v>
                </c:pt>
                <c:pt idx="15777">
                  <c:v>1.9400701166488248</c:v>
                </c:pt>
                <c:pt idx="15778">
                  <c:v>1.9398948209882296</c:v>
                </c:pt>
                <c:pt idx="15779">
                  <c:v>1.9397195490849053</c:v>
                </c:pt>
                <c:pt idx="15780">
                  <c:v>1.9395443009345592</c:v>
                </c:pt>
                <c:pt idx="15781">
                  <c:v>1.9393690765328984</c:v>
                </c:pt>
                <c:pt idx="15782">
                  <c:v>1.9391938758756337</c:v>
                </c:pt>
                <c:pt idx="15783">
                  <c:v>1.9390186989584737</c:v>
                </c:pt>
                <c:pt idx="15784">
                  <c:v>1.9388435457771291</c:v>
                </c:pt>
                <c:pt idx="15785">
                  <c:v>1.9386684163273136</c:v>
                </c:pt>
                <c:pt idx="15786">
                  <c:v>1.9384933106047386</c:v>
                </c:pt>
                <c:pt idx="15787">
                  <c:v>1.9383182286051204</c:v>
                </c:pt>
                <c:pt idx="15788">
                  <c:v>1.9381431703241716</c:v>
                </c:pt>
                <c:pt idx="15789">
                  <c:v>1.9379681357576084</c:v>
                </c:pt>
                <c:pt idx="15790">
                  <c:v>1.9377931249011484</c:v>
                </c:pt>
                <c:pt idx="15791">
                  <c:v>1.9376181377505104</c:v>
                </c:pt>
                <c:pt idx="15792">
                  <c:v>1.9374431743014104</c:v>
                </c:pt>
                <c:pt idx="15793">
                  <c:v>1.9372682345495709</c:v>
                </c:pt>
                <c:pt idx="15794">
                  <c:v>1.93709331849071</c:v>
                </c:pt>
                <c:pt idx="15795">
                  <c:v>1.9369184261205525</c:v>
                </c:pt>
                <c:pt idx="15796">
                  <c:v>1.9367435574348204</c:v>
                </c:pt>
                <c:pt idx="15797">
                  <c:v>1.9365687124292343</c:v>
                </c:pt>
                <c:pt idx="15798">
                  <c:v>1.9363938910995226</c:v>
                </c:pt>
                <c:pt idx="15799">
                  <c:v>1.9362190934414087</c:v>
                </c:pt>
                <c:pt idx="15800">
                  <c:v>1.9360443194506192</c:v>
                </c:pt>
                <c:pt idx="15801">
                  <c:v>1.9358695691228838</c:v>
                </c:pt>
                <c:pt idx="15802">
                  <c:v>1.9356948424539275</c:v>
                </c:pt>
                <c:pt idx="15803">
                  <c:v>1.9355201394394823</c:v>
                </c:pt>
                <c:pt idx="15804">
                  <c:v>1.935345460075278</c:v>
                </c:pt>
                <c:pt idx="15805">
                  <c:v>1.9351708043570457</c:v>
                </c:pt>
                <c:pt idx="15806">
                  <c:v>1.934996172280518</c:v>
                </c:pt>
                <c:pt idx="15807">
                  <c:v>1.9348215638414279</c:v>
                </c:pt>
                <c:pt idx="15808">
                  <c:v>1.9346469790355085</c:v>
                </c:pt>
                <c:pt idx="15809">
                  <c:v>1.9344724178584978</c:v>
                </c:pt>
                <c:pt idx="15810">
                  <c:v>1.9342978803061299</c:v>
                </c:pt>
                <c:pt idx="15811">
                  <c:v>1.9341233663741422</c:v>
                </c:pt>
                <c:pt idx="15812">
                  <c:v>1.9339488760582735</c:v>
                </c:pt>
                <c:pt idx="15813">
                  <c:v>1.9337744093542613</c:v>
                </c:pt>
                <c:pt idx="15814">
                  <c:v>1.9335999662578474</c:v>
                </c:pt>
                <c:pt idx="15815">
                  <c:v>1.9334255467647734</c:v>
                </c:pt>
                <c:pt idx="15816">
                  <c:v>1.9332511508707779</c:v>
                </c:pt>
                <c:pt idx="15817">
                  <c:v>1.9330767785716068</c:v>
                </c:pt>
                <c:pt idx="15818">
                  <c:v>1.9329024298630026</c:v>
                </c:pt>
                <c:pt idx="15819">
                  <c:v>1.9327281047407108</c:v>
                </c:pt>
                <c:pt idx="15820">
                  <c:v>1.932553803200477</c:v>
                </c:pt>
                <c:pt idx="15821">
                  <c:v>1.9323795252380465</c:v>
                </c:pt>
                <c:pt idx="15822">
                  <c:v>1.9322052708491695</c:v>
                </c:pt>
                <c:pt idx="15823">
                  <c:v>1.932031040029593</c:v>
                </c:pt>
                <c:pt idx="15824">
                  <c:v>1.9318568327750674</c:v>
                </c:pt>
                <c:pt idx="15825">
                  <c:v>1.9316826490813428</c:v>
                </c:pt>
                <c:pt idx="15826">
                  <c:v>1.9315084889441709</c:v>
                </c:pt>
                <c:pt idx="15827">
                  <c:v>1.9313343523593027</c:v>
                </c:pt>
                <c:pt idx="15828">
                  <c:v>1.9311602393224945</c:v>
                </c:pt>
                <c:pt idx="15829">
                  <c:v>1.9309861498294996</c:v>
                </c:pt>
                <c:pt idx="15830">
                  <c:v>1.9308120838760723</c:v>
                </c:pt>
                <c:pt idx="15831">
                  <c:v>1.9306380414579696</c:v>
                </c:pt>
                <c:pt idx="15832">
                  <c:v>1.9304640225709484</c:v>
                </c:pt>
                <c:pt idx="15833">
                  <c:v>1.9302900272107688</c:v>
                </c:pt>
                <c:pt idx="15834">
                  <c:v>1.9301160553731866</c:v>
                </c:pt>
                <c:pt idx="15835">
                  <c:v>1.9299421070539646</c:v>
                </c:pt>
                <c:pt idx="15836">
                  <c:v>1.9297681822488633</c:v>
                </c:pt>
                <c:pt idx="15837">
                  <c:v>1.9295942809536437</c:v>
                </c:pt>
                <c:pt idx="15838">
                  <c:v>1.9294204031640716</c:v>
                </c:pt>
                <c:pt idx="15839">
                  <c:v>1.9292465488759079</c:v>
                </c:pt>
                <c:pt idx="15840">
                  <c:v>1.9290727180849174</c:v>
                </c:pt>
                <c:pt idx="15841">
                  <c:v>1.9288989107868688</c:v>
                </c:pt>
                <c:pt idx="15842">
                  <c:v>1.928725126977527</c:v>
                </c:pt>
                <c:pt idx="15843">
                  <c:v>1.9285513666526597</c:v>
                </c:pt>
                <c:pt idx="15844">
                  <c:v>1.9283776298080364</c:v>
                </c:pt>
                <c:pt idx="15845">
                  <c:v>1.9282039164394251</c:v>
                </c:pt>
                <c:pt idx="15846">
                  <c:v>1.9280302265425984</c:v>
                </c:pt>
                <c:pt idx="15847">
                  <c:v>1.9278565601133288</c:v>
                </c:pt>
                <c:pt idx="15848">
                  <c:v>1.9276829171473846</c:v>
                </c:pt>
                <c:pt idx="15849">
                  <c:v>1.9275092976405435</c:v>
                </c:pt>
                <c:pt idx="15850">
                  <c:v>1.9273357015885777</c:v>
                </c:pt>
                <c:pt idx="15851">
                  <c:v>1.9271621289872627</c:v>
                </c:pt>
                <c:pt idx="15852">
                  <c:v>1.9269885798323769</c:v>
                </c:pt>
                <c:pt idx="15853">
                  <c:v>1.9268150541196947</c:v>
                </c:pt>
                <c:pt idx="15854">
                  <c:v>1.926641551844996</c:v>
                </c:pt>
                <c:pt idx="15855">
                  <c:v>1.9264680730040598</c:v>
                </c:pt>
                <c:pt idx="15856">
                  <c:v>1.9262946175926652</c:v>
                </c:pt>
                <c:pt idx="15857">
                  <c:v>1.9261211856065961</c:v>
                </c:pt>
                <c:pt idx="15858">
                  <c:v>1.9259477770416316</c:v>
                </c:pt>
                <c:pt idx="15859">
                  <c:v>1.9257743918935546</c:v>
                </c:pt>
                <c:pt idx="15860">
                  <c:v>1.9256010301581512</c:v>
                </c:pt>
                <c:pt idx="15861">
                  <c:v>1.9254276918312054</c:v>
                </c:pt>
                <c:pt idx="15862">
                  <c:v>1.9252543769085029</c:v>
                </c:pt>
                <c:pt idx="15863">
                  <c:v>1.9250810853858304</c:v>
                </c:pt>
                <c:pt idx="15864">
                  <c:v>1.9249078172589746</c:v>
                </c:pt>
                <c:pt idx="15865">
                  <c:v>1.9247345725237262</c:v>
                </c:pt>
                <c:pt idx="15866">
                  <c:v>1.9245613511758748</c:v>
                </c:pt>
                <c:pt idx="15867">
                  <c:v>1.9243881532112084</c:v>
                </c:pt>
                <c:pt idx="15868">
                  <c:v>1.9242149786255207</c:v>
                </c:pt>
                <c:pt idx="15869">
                  <c:v>1.9240418274146034</c:v>
                </c:pt>
                <c:pt idx="15870">
                  <c:v>1.9238686995742507</c:v>
                </c:pt>
                <c:pt idx="15871">
                  <c:v>1.9236955951002574</c:v>
                </c:pt>
                <c:pt idx="15872">
                  <c:v>1.923522513988416</c:v>
                </c:pt>
                <c:pt idx="15873">
                  <c:v>1.9233494562345255</c:v>
                </c:pt>
                <c:pt idx="15874">
                  <c:v>1.9231764218343819</c:v>
                </c:pt>
                <c:pt idx="15875">
                  <c:v>1.9230034107837839</c:v>
                </c:pt>
                <c:pt idx="15876">
                  <c:v>1.9228304230785307</c:v>
                </c:pt>
                <c:pt idx="15877">
                  <c:v>1.9226574587144203</c:v>
                </c:pt>
                <c:pt idx="15878">
                  <c:v>1.9224845176872567</c:v>
                </c:pt>
                <c:pt idx="15879">
                  <c:v>1.9223115999928406</c:v>
                </c:pt>
                <c:pt idx="15880">
                  <c:v>1.9221387056269743</c:v>
                </c:pt>
                <c:pt idx="15881">
                  <c:v>1.921965834585462</c:v>
                </c:pt>
                <c:pt idx="15882">
                  <c:v>1.9217929868641086</c:v>
                </c:pt>
                <c:pt idx="15883">
                  <c:v>1.921620162458719</c:v>
                </c:pt>
                <c:pt idx="15884">
                  <c:v>1.9214473613651011</c:v>
                </c:pt>
                <c:pt idx="15885">
                  <c:v>1.9212745835790619</c:v>
                </c:pt>
                <c:pt idx="15886">
                  <c:v>1.9211018290964099</c:v>
                </c:pt>
                <c:pt idx="15887">
                  <c:v>1.920929097912955</c:v>
                </c:pt>
                <c:pt idx="15888">
                  <c:v>1.9207563900245055</c:v>
                </c:pt>
                <c:pt idx="15889">
                  <c:v>1.9205837054268766</c:v>
                </c:pt>
                <c:pt idx="15890">
                  <c:v>1.9204110441158777</c:v>
                </c:pt>
                <c:pt idx="15891">
                  <c:v>1.9202384060873214</c:v>
                </c:pt>
                <c:pt idx="15892">
                  <c:v>1.9200657913370249</c:v>
                </c:pt>
                <c:pt idx="15893">
                  <c:v>1.9198931998608</c:v>
                </c:pt>
                <c:pt idx="15894">
                  <c:v>1.9197206316544666</c:v>
                </c:pt>
                <c:pt idx="15895">
                  <c:v>1.9195480867138384</c:v>
                </c:pt>
                <c:pt idx="15896">
                  <c:v>1.9193755650347337</c:v>
                </c:pt>
                <c:pt idx="15897">
                  <c:v>1.9192030666129727</c:v>
                </c:pt>
                <c:pt idx="15898">
                  <c:v>1.9190305914443748</c:v>
                </c:pt>
                <c:pt idx="15899">
                  <c:v>1.9188581395247606</c:v>
                </c:pt>
                <c:pt idx="15900">
                  <c:v>1.918685710849952</c:v>
                </c:pt>
                <c:pt idx="15901">
                  <c:v>1.9185133054157699</c:v>
                </c:pt>
                <c:pt idx="15902">
                  <c:v>1.9183409232180404</c:v>
                </c:pt>
                <c:pt idx="15903">
                  <c:v>1.9181685642525881</c:v>
                </c:pt>
                <c:pt idx="15904">
                  <c:v>1.9179962285152354</c:v>
                </c:pt>
                <c:pt idx="15905">
                  <c:v>1.9178239160018113</c:v>
                </c:pt>
                <c:pt idx="15906">
                  <c:v>1.9176516267081425</c:v>
                </c:pt>
                <c:pt idx="15907">
                  <c:v>1.9174793606300564</c:v>
                </c:pt>
                <c:pt idx="15908">
                  <c:v>1.9173071177633849</c:v>
                </c:pt>
                <c:pt idx="15909">
                  <c:v>1.9171348981039538</c:v>
                </c:pt>
                <c:pt idx="15910">
                  <c:v>1.9169627016475979</c:v>
                </c:pt>
                <c:pt idx="15911">
                  <c:v>1.9167905283901476</c:v>
                </c:pt>
                <c:pt idx="15912">
                  <c:v>1.9166183783274349</c:v>
                </c:pt>
                <c:pt idx="15913">
                  <c:v>1.9164462514552971</c:v>
                </c:pt>
                <c:pt idx="15914">
                  <c:v>1.9162741477695662</c:v>
                </c:pt>
                <c:pt idx="15915">
                  <c:v>1.9161020672660769</c:v>
                </c:pt>
                <c:pt idx="15916">
                  <c:v>1.9159300099406684</c:v>
                </c:pt>
                <c:pt idx="15917">
                  <c:v>1.9157579757891778</c:v>
                </c:pt>
                <c:pt idx="15918">
                  <c:v>1.9155859648074431</c:v>
                </c:pt>
                <c:pt idx="15919">
                  <c:v>1.9154139769913039</c:v>
                </c:pt>
                <c:pt idx="15920">
                  <c:v>1.9152420123365996</c:v>
                </c:pt>
                <c:pt idx="15921">
                  <c:v>1.9150700708391735</c:v>
                </c:pt>
                <c:pt idx="15922">
                  <c:v>1.9148981524948678</c:v>
                </c:pt>
                <c:pt idx="15923">
                  <c:v>1.9147262572995236</c:v>
                </c:pt>
                <c:pt idx="15924">
                  <c:v>1.9145543852489868</c:v>
                </c:pt>
                <c:pt idx="15925">
                  <c:v>1.9143825363391012</c:v>
                </c:pt>
                <c:pt idx="15926">
                  <c:v>1.9142107105657147</c:v>
                </c:pt>
                <c:pt idx="15927">
                  <c:v>1.9140389079246738</c:v>
                </c:pt>
                <c:pt idx="15928">
                  <c:v>1.9138671284118238</c:v>
                </c:pt>
                <c:pt idx="15929">
                  <c:v>1.9136953720230168</c:v>
                </c:pt>
                <c:pt idx="15930">
                  <c:v>1.9135236387541004</c:v>
                </c:pt>
                <c:pt idx="15931">
                  <c:v>1.9133519286009268</c:v>
                </c:pt>
                <c:pt idx="15932">
                  <c:v>1.9131802415593471</c:v>
                </c:pt>
                <c:pt idx="15933">
                  <c:v>1.9130085776252117</c:v>
                </c:pt>
                <c:pt idx="15934">
                  <c:v>1.9128369367943774</c:v>
                </c:pt>
                <c:pt idx="15935">
                  <c:v>1.9126653190626974</c:v>
                </c:pt>
                <c:pt idx="15936">
                  <c:v>1.9124937244260265</c:v>
                </c:pt>
                <c:pt idx="15937">
                  <c:v>1.9123221528802214</c:v>
                </c:pt>
                <c:pt idx="15938">
                  <c:v>1.9121506044211387</c:v>
                </c:pt>
                <c:pt idx="15939">
                  <c:v>1.9119790790446363</c:v>
                </c:pt>
                <c:pt idx="15940">
                  <c:v>1.9118075767465745</c:v>
                </c:pt>
                <c:pt idx="15941">
                  <c:v>1.9116360975228128</c:v>
                </c:pt>
                <c:pt idx="15942">
                  <c:v>1.9114646413692122</c:v>
                </c:pt>
                <c:pt idx="15943">
                  <c:v>1.9112932082816338</c:v>
                </c:pt>
                <c:pt idx="15944">
                  <c:v>1.9111217982559403</c:v>
                </c:pt>
                <c:pt idx="15945">
                  <c:v>1.9109504112879974</c:v>
                </c:pt>
                <c:pt idx="15946">
                  <c:v>1.9107790473736674</c:v>
                </c:pt>
                <c:pt idx="15947">
                  <c:v>1.9106077065088154</c:v>
                </c:pt>
                <c:pt idx="15948">
                  <c:v>1.9104363886893101</c:v>
                </c:pt>
                <c:pt idx="15949">
                  <c:v>1.9102650939110173</c:v>
                </c:pt>
                <c:pt idx="15950">
                  <c:v>1.9100938221698072</c:v>
                </c:pt>
                <c:pt idx="15951">
                  <c:v>1.909922573461547</c:v>
                </c:pt>
                <c:pt idx="15952">
                  <c:v>1.9097513477821069</c:v>
                </c:pt>
                <c:pt idx="15953">
                  <c:v>1.9095801451273593</c:v>
                </c:pt>
                <c:pt idx="15954">
                  <c:v>1.9094089654931754</c:v>
                </c:pt>
                <c:pt idx="15955">
                  <c:v>1.9092378088754287</c:v>
                </c:pt>
                <c:pt idx="15956">
                  <c:v>1.9090666752699925</c:v>
                </c:pt>
                <c:pt idx="15957">
                  <c:v>1.9088955646727408</c:v>
                </c:pt>
                <c:pt idx="15958">
                  <c:v>1.9087244770795513</c:v>
                </c:pt>
                <c:pt idx="15959">
                  <c:v>1.9085534124863002</c:v>
                </c:pt>
                <c:pt idx="15960">
                  <c:v>1.908382370888863</c:v>
                </c:pt>
                <c:pt idx="15961">
                  <c:v>1.9082113522831206</c:v>
                </c:pt>
                <c:pt idx="15962">
                  <c:v>1.9080403566649515</c:v>
                </c:pt>
                <c:pt idx="15963">
                  <c:v>1.907869384030235</c:v>
                </c:pt>
                <c:pt idx="15964">
                  <c:v>1.9076984343748558</c:v>
                </c:pt>
                <c:pt idx="15965">
                  <c:v>1.9075275076946907</c:v>
                </c:pt>
                <c:pt idx="15966">
                  <c:v>1.9073566039856273</c:v>
                </c:pt>
                <c:pt idx="15967">
                  <c:v>1.9071857232435481</c:v>
                </c:pt>
                <c:pt idx="15968">
                  <c:v>1.9070148654643371</c:v>
                </c:pt>
                <c:pt idx="15969">
                  <c:v>1.906844030643883</c:v>
                </c:pt>
                <c:pt idx="15970">
                  <c:v>1.9066732187780695</c:v>
                </c:pt>
                <c:pt idx="15971">
                  <c:v>1.9065024298627846</c:v>
                </c:pt>
                <c:pt idx="15972">
                  <c:v>1.9063316638939189</c:v>
                </c:pt>
                <c:pt idx="15973">
                  <c:v>1.9061609208673604</c:v>
                </c:pt>
                <c:pt idx="15974">
                  <c:v>1.9059902007790006</c:v>
                </c:pt>
                <c:pt idx="15975">
                  <c:v>1.9058195036247301</c:v>
                </c:pt>
                <c:pt idx="15976">
                  <c:v>1.9056488294004403</c:v>
                </c:pt>
                <c:pt idx="15977">
                  <c:v>1.9054781781020267</c:v>
                </c:pt>
                <c:pt idx="15978">
                  <c:v>1.9053075497253833</c:v>
                </c:pt>
                <c:pt idx="15979">
                  <c:v>1.9051369442664023</c:v>
                </c:pt>
                <c:pt idx="15980">
                  <c:v>1.9049663617209822</c:v>
                </c:pt>
                <c:pt idx="15981">
                  <c:v>1.9047958020850195</c:v>
                </c:pt>
                <c:pt idx="15982">
                  <c:v>1.9046252653544109</c:v>
                </c:pt>
                <c:pt idx="15983">
                  <c:v>1.9044547515250576</c:v>
                </c:pt>
                <c:pt idx="15984">
                  <c:v>1.904284260592856</c:v>
                </c:pt>
                <c:pt idx="15985">
                  <c:v>1.9041137925537095</c:v>
                </c:pt>
                <c:pt idx="15986">
                  <c:v>1.9039433474035183</c:v>
                </c:pt>
                <c:pt idx="15987">
                  <c:v>1.9037729251381852</c:v>
                </c:pt>
                <c:pt idx="15988">
                  <c:v>1.9036025257536129</c:v>
                </c:pt>
                <c:pt idx="15989">
                  <c:v>1.9034321492457063</c:v>
                </c:pt>
                <c:pt idx="15990">
                  <c:v>1.903261795610369</c:v>
                </c:pt>
                <c:pt idx="15991">
                  <c:v>1.90309146484351</c:v>
                </c:pt>
                <c:pt idx="15992">
                  <c:v>1.9029211569410343</c:v>
                </c:pt>
                <c:pt idx="15993">
                  <c:v>1.9027508718988502</c:v>
                </c:pt>
                <c:pt idx="15994">
                  <c:v>1.9025806097128666</c:v>
                </c:pt>
                <c:pt idx="15995">
                  <c:v>1.9024103703789921</c:v>
                </c:pt>
                <c:pt idx="15996">
                  <c:v>1.9022401538931393</c:v>
                </c:pt>
                <c:pt idx="15997">
                  <c:v>1.9020699602512188</c:v>
                </c:pt>
                <c:pt idx="15998">
                  <c:v>1.9018997894491436</c:v>
                </c:pt>
                <c:pt idx="15999">
                  <c:v>1.9017296414828264</c:v>
                </c:pt>
                <c:pt idx="16000">
                  <c:v>1.9015595163481809</c:v>
                </c:pt>
                <c:pt idx="16001">
                  <c:v>1.9013894140411249</c:v>
                </c:pt>
                <c:pt idx="16002">
                  <c:v>1.9012193345575723</c:v>
                </c:pt>
                <c:pt idx="16003">
                  <c:v>1.9010492778934394</c:v>
                </c:pt>
                <c:pt idx="16004">
                  <c:v>1.9008792440446465</c:v>
                </c:pt>
                <c:pt idx="16005">
                  <c:v>1.9007092330071114</c:v>
                </c:pt>
                <c:pt idx="16006">
                  <c:v>1.9005392447767542</c:v>
                </c:pt>
                <c:pt idx="16007">
                  <c:v>1.9003692793494951</c:v>
                </c:pt>
                <c:pt idx="16008">
                  <c:v>1.9001993367212551</c:v>
                </c:pt>
                <c:pt idx="16009">
                  <c:v>1.9000294168879586</c:v>
                </c:pt>
                <c:pt idx="16010">
                  <c:v>1.8998595198455277</c:v>
                </c:pt>
                <c:pt idx="16011">
                  <c:v>1.8996896455898873</c:v>
                </c:pt>
                <c:pt idx="16012">
                  <c:v>1.8995197941169628</c:v>
                </c:pt>
                <c:pt idx="16013">
                  <c:v>1.8993499654226795</c:v>
                </c:pt>
                <c:pt idx="16014">
                  <c:v>1.8991801595029643</c:v>
                </c:pt>
                <c:pt idx="16015">
                  <c:v>1.8990103763537476</c:v>
                </c:pt>
                <c:pt idx="16016">
                  <c:v>1.8988406159709545</c:v>
                </c:pt>
                <c:pt idx="16017">
                  <c:v>1.898670878350518</c:v>
                </c:pt>
                <c:pt idx="16018">
                  <c:v>1.8985011634883675</c:v>
                </c:pt>
                <c:pt idx="16019">
                  <c:v>1.8983314713804342</c:v>
                </c:pt>
                <c:pt idx="16020">
                  <c:v>1.8981618020226532</c:v>
                </c:pt>
                <c:pt idx="16021">
                  <c:v>1.8979921554109549</c:v>
                </c:pt>
                <c:pt idx="16022">
                  <c:v>1.8978225315412742</c:v>
                </c:pt>
                <c:pt idx="16023">
                  <c:v>1.8976529304095475</c:v>
                </c:pt>
                <c:pt idx="16024">
                  <c:v>1.8974833520117096</c:v>
                </c:pt>
                <c:pt idx="16025">
                  <c:v>1.8973137963437006</c:v>
                </c:pt>
                <c:pt idx="16026">
                  <c:v>1.897144263401455</c:v>
                </c:pt>
                <c:pt idx="16027">
                  <c:v>1.896974753180912</c:v>
                </c:pt>
                <c:pt idx="16028">
                  <c:v>1.8968052656780137</c:v>
                </c:pt>
                <c:pt idx="16029">
                  <c:v>1.8966358008887003</c:v>
                </c:pt>
                <c:pt idx="16030">
                  <c:v>1.8964663588089106</c:v>
                </c:pt>
                <c:pt idx="16031">
                  <c:v>1.8962969394345903</c:v>
                </c:pt>
                <c:pt idx="16032">
                  <c:v>1.8961275427616811</c:v>
                </c:pt>
                <c:pt idx="16033">
                  <c:v>1.8959581687861282</c:v>
                </c:pt>
                <c:pt idx="16034">
                  <c:v>1.8957888175038777</c:v>
                </c:pt>
                <c:pt idx="16035">
                  <c:v>1.8956194889108728</c:v>
                </c:pt>
                <c:pt idx="16036">
                  <c:v>1.895450183003063</c:v>
                </c:pt>
                <c:pt idx="16037">
                  <c:v>1.8952808997763959</c:v>
                </c:pt>
                <c:pt idx="16038">
                  <c:v>1.895111639226819</c:v>
                </c:pt>
                <c:pt idx="16039">
                  <c:v>1.8949424013502851</c:v>
                </c:pt>
                <c:pt idx="16040">
                  <c:v>1.894773186142741</c:v>
                </c:pt>
                <c:pt idx="16041">
                  <c:v>1.8946039936001413</c:v>
                </c:pt>
                <c:pt idx="16042">
                  <c:v>1.8944348237184374</c:v>
                </c:pt>
                <c:pt idx="16043">
                  <c:v>1.8942656764935824</c:v>
                </c:pt>
                <c:pt idx="16044">
                  <c:v>1.8940965519215309</c:v>
                </c:pt>
                <c:pt idx="16045">
                  <c:v>1.8939274499982379</c:v>
                </c:pt>
                <c:pt idx="16046">
                  <c:v>1.8937583707196592</c:v>
                </c:pt>
                <c:pt idx="16047">
                  <c:v>1.8935893140817524</c:v>
                </c:pt>
                <c:pt idx="16048">
                  <c:v>1.8934202800804758</c:v>
                </c:pt>
                <c:pt idx="16049">
                  <c:v>1.8932512687117873</c:v>
                </c:pt>
                <c:pt idx="16050">
                  <c:v>1.8930822799716471</c:v>
                </c:pt>
                <c:pt idx="16051">
                  <c:v>1.8929133138560144</c:v>
                </c:pt>
                <c:pt idx="16052">
                  <c:v>1.8927443703608531</c:v>
                </c:pt>
                <c:pt idx="16053">
                  <c:v>1.8925754494821252</c:v>
                </c:pt>
                <c:pt idx="16054">
                  <c:v>1.8924065512157913</c:v>
                </c:pt>
                <c:pt idx="16055">
                  <c:v>1.8922376755578183</c:v>
                </c:pt>
                <c:pt idx="16056">
                  <c:v>1.8920688225041695</c:v>
                </c:pt>
                <c:pt idx="16057">
                  <c:v>1.8918999920508142</c:v>
                </c:pt>
                <c:pt idx="16058">
                  <c:v>1.8917311841937161</c:v>
                </c:pt>
                <c:pt idx="16059">
                  <c:v>1.8915623989288426</c:v>
                </c:pt>
                <c:pt idx="16060">
                  <c:v>1.8913936362521648</c:v>
                </c:pt>
                <c:pt idx="16061">
                  <c:v>1.8912248961596514</c:v>
                </c:pt>
                <c:pt idx="16062">
                  <c:v>1.8910561786472728</c:v>
                </c:pt>
                <c:pt idx="16063">
                  <c:v>1.8908874837109999</c:v>
                </c:pt>
                <c:pt idx="16064">
                  <c:v>1.8907188113468048</c:v>
                </c:pt>
                <c:pt idx="16065">
                  <c:v>1.8905501615506621</c:v>
                </c:pt>
                <c:pt idx="16066">
                  <c:v>1.8903815343185453</c:v>
                </c:pt>
                <c:pt idx="16067">
                  <c:v>1.8902129296464294</c:v>
                </c:pt>
                <c:pt idx="16068">
                  <c:v>1.8900443475302899</c:v>
                </c:pt>
                <c:pt idx="16069">
                  <c:v>1.8898757879661037</c:v>
                </c:pt>
                <c:pt idx="16070">
                  <c:v>1.8897072509498474</c:v>
                </c:pt>
                <c:pt idx="16071">
                  <c:v>1.8895387364775029</c:v>
                </c:pt>
                <c:pt idx="16072">
                  <c:v>1.8893702445450458</c:v>
                </c:pt>
                <c:pt idx="16073">
                  <c:v>1.8892017751484591</c:v>
                </c:pt>
                <c:pt idx="16074">
                  <c:v>1.8890333282837228</c:v>
                </c:pt>
                <c:pt idx="16075">
                  <c:v>1.8888649039468191</c:v>
                </c:pt>
                <c:pt idx="16076">
                  <c:v>1.8886965021337327</c:v>
                </c:pt>
                <c:pt idx="16077">
                  <c:v>1.8885281228404458</c:v>
                </c:pt>
                <c:pt idx="16078">
                  <c:v>1.8883597660629425</c:v>
                </c:pt>
                <c:pt idx="16079">
                  <c:v>1.8881914317972108</c:v>
                </c:pt>
                <c:pt idx="16080">
                  <c:v>1.888023120039235</c:v>
                </c:pt>
                <c:pt idx="16081">
                  <c:v>1.8878548307850065</c:v>
                </c:pt>
                <c:pt idx="16082">
                  <c:v>1.8876865640305096</c:v>
                </c:pt>
                <c:pt idx="16083">
                  <c:v>1.8875183197717347</c:v>
                </c:pt>
                <c:pt idx="16084">
                  <c:v>1.8873500980046729</c:v>
                </c:pt>
                <c:pt idx="16085">
                  <c:v>1.8871818987253162</c:v>
                </c:pt>
                <c:pt idx="16086">
                  <c:v>1.8870137219296534</c:v>
                </c:pt>
                <c:pt idx="16087">
                  <c:v>1.8868455676136804</c:v>
                </c:pt>
                <c:pt idx="16088">
                  <c:v>1.8866774357733886</c:v>
                </c:pt>
                <c:pt idx="16089">
                  <c:v>1.8865093264047752</c:v>
                </c:pt>
                <c:pt idx="16090">
                  <c:v>1.886341239503835</c:v>
                </c:pt>
                <c:pt idx="16091">
                  <c:v>1.8861731750665625</c:v>
                </c:pt>
                <c:pt idx="16092">
                  <c:v>1.8860051330889576</c:v>
                </c:pt>
                <c:pt idx="16093">
                  <c:v>1.8858371135670176</c:v>
                </c:pt>
                <c:pt idx="16094">
                  <c:v>1.8856691164967405</c:v>
                </c:pt>
                <c:pt idx="16095">
                  <c:v>1.885501141874129</c:v>
                </c:pt>
                <c:pt idx="16096">
                  <c:v>1.8853331896951808</c:v>
                </c:pt>
                <c:pt idx="16097">
                  <c:v>1.8851652599559001</c:v>
                </c:pt>
                <c:pt idx="16098">
                  <c:v>1.8849973526522887</c:v>
                </c:pt>
                <c:pt idx="16099">
                  <c:v>1.8848294677803508</c:v>
                </c:pt>
                <c:pt idx="16100">
                  <c:v>1.8846616053360901</c:v>
                </c:pt>
                <c:pt idx="16101">
                  <c:v>1.8844937653155125</c:v>
                </c:pt>
                <c:pt idx="16102">
                  <c:v>1.8843259477146224</c:v>
                </c:pt>
                <c:pt idx="16103">
                  <c:v>1.8841581525294304</c:v>
                </c:pt>
                <c:pt idx="16104">
                  <c:v>1.8839903797559419</c:v>
                </c:pt>
                <c:pt idx="16105">
                  <c:v>1.8838226293901672</c:v>
                </c:pt>
                <c:pt idx="16106">
                  <c:v>1.8836549014281154</c:v>
                </c:pt>
                <c:pt idx="16107">
                  <c:v>1.8834871958657964</c:v>
                </c:pt>
                <c:pt idx="16108">
                  <c:v>1.8833195126992235</c:v>
                </c:pt>
                <c:pt idx="16109">
                  <c:v>1.8831518519244095</c:v>
                </c:pt>
                <c:pt idx="16110">
                  <c:v>1.8829842135373647</c:v>
                </c:pt>
                <c:pt idx="16111">
                  <c:v>1.8828165975341065</c:v>
                </c:pt>
                <c:pt idx="16112">
                  <c:v>1.882649003910648</c:v>
                </c:pt>
                <c:pt idx="16113">
                  <c:v>1.8824814326630079</c:v>
                </c:pt>
                <c:pt idx="16114">
                  <c:v>1.8823138837872004</c:v>
                </c:pt>
                <c:pt idx="16115">
                  <c:v>1.8821463572792432</c:v>
                </c:pt>
                <c:pt idx="16116">
                  <c:v>1.8819788531351571</c:v>
                </c:pt>
                <c:pt idx="16117">
                  <c:v>1.8818113713509605</c:v>
                </c:pt>
                <c:pt idx="16118">
                  <c:v>1.881643911922674</c:v>
                </c:pt>
                <c:pt idx="16119">
                  <c:v>1.8814764748463186</c:v>
                </c:pt>
                <c:pt idx="16120">
                  <c:v>1.8813090601179163</c:v>
                </c:pt>
                <c:pt idx="16121">
                  <c:v>1.8811416677334913</c:v>
                </c:pt>
                <c:pt idx="16122">
                  <c:v>1.8809742976890673</c:v>
                </c:pt>
                <c:pt idx="16123">
                  <c:v>1.880806949980669</c:v>
                </c:pt>
                <c:pt idx="16124">
                  <c:v>1.8806396246043215</c:v>
                </c:pt>
                <c:pt idx="16125">
                  <c:v>1.8804723215560526</c:v>
                </c:pt>
                <c:pt idx="16126">
                  <c:v>1.8803050408318878</c:v>
                </c:pt>
                <c:pt idx="16127">
                  <c:v>1.8801377824278591</c:v>
                </c:pt>
                <c:pt idx="16128">
                  <c:v>1.8799705463399921</c:v>
                </c:pt>
                <c:pt idx="16129">
                  <c:v>1.8798033325643191</c:v>
                </c:pt>
                <c:pt idx="16130">
                  <c:v>1.8796361410968707</c:v>
                </c:pt>
                <c:pt idx="16131">
                  <c:v>1.8794689719336783</c:v>
                </c:pt>
                <c:pt idx="16132">
                  <c:v>1.8793018250707767</c:v>
                </c:pt>
                <c:pt idx="16133">
                  <c:v>1.879134700504197</c:v>
                </c:pt>
                <c:pt idx="16134">
                  <c:v>1.8789675982299741</c:v>
                </c:pt>
                <c:pt idx="16135">
                  <c:v>1.878800518244145</c:v>
                </c:pt>
                <c:pt idx="16136">
                  <c:v>1.8786334605427455</c:v>
                </c:pt>
                <c:pt idx="16137">
                  <c:v>1.8784664251218126</c:v>
                </c:pt>
                <c:pt idx="16138">
                  <c:v>1.8782994119773846</c:v>
                </c:pt>
                <c:pt idx="16139">
                  <c:v>1.8781324211054993</c:v>
                </c:pt>
                <c:pt idx="16140">
                  <c:v>1.8779654525021989</c:v>
                </c:pt>
                <c:pt idx="16141">
                  <c:v>1.8777985061635241</c:v>
                </c:pt>
                <c:pt idx="16142">
                  <c:v>1.8776315820855127</c:v>
                </c:pt>
                <c:pt idx="16143">
                  <c:v>1.8774646802642112</c:v>
                </c:pt>
                <c:pt idx="16144">
                  <c:v>1.8772978006956618</c:v>
                </c:pt>
                <c:pt idx="16145">
                  <c:v>1.8771309433759076</c:v>
                </c:pt>
                <c:pt idx="16146">
                  <c:v>1.8769641083009969</c:v>
                </c:pt>
                <c:pt idx="16147">
                  <c:v>1.8767972954669714</c:v>
                </c:pt>
                <c:pt idx="16148">
                  <c:v>1.8766305048698817</c:v>
                </c:pt>
                <c:pt idx="16149">
                  <c:v>1.8764637365057739</c:v>
                </c:pt>
                <c:pt idx="16150">
                  <c:v>1.8762969903706959</c:v>
                </c:pt>
                <c:pt idx="16151">
                  <c:v>1.8761302664607</c:v>
                </c:pt>
                <c:pt idx="16152">
                  <c:v>1.8759635647718342</c:v>
                </c:pt>
                <c:pt idx="16153">
                  <c:v>1.8757968853001494</c:v>
                </c:pt>
                <c:pt idx="16154">
                  <c:v>1.8756302280416997</c:v>
                </c:pt>
                <c:pt idx="16155">
                  <c:v>1.8754635929925381</c:v>
                </c:pt>
                <c:pt idx="16156">
                  <c:v>1.8752969801487169</c:v>
                </c:pt>
                <c:pt idx="16157">
                  <c:v>1.8751303895062921</c:v>
                </c:pt>
                <c:pt idx="16158">
                  <c:v>1.8749638210613184</c:v>
                </c:pt>
                <c:pt idx="16159">
                  <c:v>1.8747972748098538</c:v>
                </c:pt>
                <c:pt idx="16160">
                  <c:v>1.8746307507479549</c:v>
                </c:pt>
                <c:pt idx="16161">
                  <c:v>1.8744642488716801</c:v>
                </c:pt>
                <c:pt idx="16162">
                  <c:v>1.8742977691770881</c:v>
                </c:pt>
                <c:pt idx="16163">
                  <c:v>1.8741313116602392</c:v>
                </c:pt>
                <c:pt idx="16164">
                  <c:v>1.8739648763171952</c:v>
                </c:pt>
                <c:pt idx="16165">
                  <c:v>1.8737984631440183</c:v>
                </c:pt>
                <c:pt idx="16166">
                  <c:v>1.8736320721367683</c:v>
                </c:pt>
                <c:pt idx="16167">
                  <c:v>1.8734657032915114</c:v>
                </c:pt>
                <c:pt idx="16168">
                  <c:v>1.8732993566043115</c:v>
                </c:pt>
                <c:pt idx="16169">
                  <c:v>1.8731330320712334</c:v>
                </c:pt>
                <c:pt idx="16170">
                  <c:v>1.8729667296883437</c:v>
                </c:pt>
                <c:pt idx="16171">
                  <c:v>1.8728004494517083</c:v>
                </c:pt>
                <c:pt idx="16172">
                  <c:v>1.8726341913573969</c:v>
                </c:pt>
                <c:pt idx="16173">
                  <c:v>1.8724679554014776</c:v>
                </c:pt>
                <c:pt idx="16174">
                  <c:v>1.8723017415800203</c:v>
                </c:pt>
                <c:pt idx="16175">
                  <c:v>1.872135549889095</c:v>
                </c:pt>
                <c:pt idx="16176">
                  <c:v>1.8719693803247737</c:v>
                </c:pt>
                <c:pt idx="16177">
                  <c:v>1.8718032328831269</c:v>
                </c:pt>
                <c:pt idx="16178">
                  <c:v>1.8716371075602305</c:v>
                </c:pt>
                <c:pt idx="16179">
                  <c:v>1.8714710043521567</c:v>
                </c:pt>
                <c:pt idx="16180">
                  <c:v>1.8713049232549817</c:v>
                </c:pt>
                <c:pt idx="16181">
                  <c:v>1.8711388642647799</c:v>
                </c:pt>
                <c:pt idx="16182">
                  <c:v>1.870972827377628</c:v>
                </c:pt>
                <c:pt idx="16183">
                  <c:v>1.8708068125896058</c:v>
                </c:pt>
                <c:pt idx="16184">
                  <c:v>1.8706408198967885</c:v>
                </c:pt>
                <c:pt idx="16185">
                  <c:v>1.8704748492952565</c:v>
                </c:pt>
                <c:pt idx="16186">
                  <c:v>1.8703089007810911</c:v>
                </c:pt>
                <c:pt idx="16187">
                  <c:v>1.8701429743503717</c:v>
                </c:pt>
                <c:pt idx="16188">
                  <c:v>1.8699770699991825</c:v>
                </c:pt>
                <c:pt idx="16189">
                  <c:v>1.8698111877236037</c:v>
                </c:pt>
                <c:pt idx="16190">
                  <c:v>1.8696453275197187</c:v>
                </c:pt>
                <c:pt idx="16191">
                  <c:v>1.8694794893836142</c:v>
                </c:pt>
                <c:pt idx="16192">
                  <c:v>1.869313673311374</c:v>
                </c:pt>
                <c:pt idx="16193">
                  <c:v>1.869147879299085</c:v>
                </c:pt>
                <c:pt idx="16194">
                  <c:v>1.8689821073428341</c:v>
                </c:pt>
                <c:pt idx="16195">
                  <c:v>1.8688163574387082</c:v>
                </c:pt>
                <c:pt idx="16196">
                  <c:v>1.868650629582798</c:v>
                </c:pt>
                <c:pt idx="16197">
                  <c:v>1.8684849237711925</c:v>
                </c:pt>
                <c:pt idx="16198">
                  <c:v>1.8683192399999806</c:v>
                </c:pt>
                <c:pt idx="16199">
                  <c:v>1.8681535782652561</c:v>
                </c:pt>
                <c:pt idx="16200">
                  <c:v>1.86798793856311</c:v>
                </c:pt>
                <c:pt idx="16201">
                  <c:v>1.867822320889635</c:v>
                </c:pt>
                <c:pt idx="16202">
                  <c:v>1.8676567252409273</c:v>
                </c:pt>
                <c:pt idx="16203">
                  <c:v>1.8674911516130783</c:v>
                </c:pt>
                <c:pt idx="16204">
                  <c:v>1.8673256000021867</c:v>
                </c:pt>
                <c:pt idx="16205">
                  <c:v>1.8671600704043485</c:v>
                </c:pt>
                <c:pt idx="16206">
                  <c:v>1.8669945628156595</c:v>
                </c:pt>
                <c:pt idx="16207">
                  <c:v>1.8668290772322209</c:v>
                </c:pt>
                <c:pt idx="16208">
                  <c:v>1.8666636136501298</c:v>
                </c:pt>
                <c:pt idx="16209">
                  <c:v>1.8664981720654854</c:v>
                </c:pt>
                <c:pt idx="16210">
                  <c:v>1.8663327524743909</c:v>
                </c:pt>
                <c:pt idx="16211">
                  <c:v>1.8661673548729474</c:v>
                </c:pt>
                <c:pt idx="16212">
                  <c:v>1.8660019792572573</c:v>
                </c:pt>
                <c:pt idx="16213">
                  <c:v>1.8658366256234236</c:v>
                </c:pt>
                <c:pt idx="16214">
                  <c:v>1.8656712939675506</c:v>
                </c:pt>
                <c:pt idx="16215">
                  <c:v>1.8655059842857451</c:v>
                </c:pt>
                <c:pt idx="16216">
                  <c:v>1.8653406965741133</c:v>
                </c:pt>
                <c:pt idx="16217">
                  <c:v>1.8651754308287591</c:v>
                </c:pt>
                <c:pt idx="16218">
                  <c:v>1.8650101870457929</c:v>
                </c:pt>
                <c:pt idx="16219">
                  <c:v>1.8648449652213228</c:v>
                </c:pt>
                <c:pt idx="16220">
                  <c:v>1.8646797653514586</c:v>
                </c:pt>
                <c:pt idx="16221">
                  <c:v>1.8645145874323112</c:v>
                </c:pt>
                <c:pt idx="16222">
                  <c:v>1.8643494314599895</c:v>
                </c:pt>
                <c:pt idx="16223">
                  <c:v>1.8641842974306087</c:v>
                </c:pt>
                <c:pt idx="16224">
                  <c:v>1.8640191853402799</c:v>
                </c:pt>
                <c:pt idx="16225">
                  <c:v>1.8638540951851177</c:v>
                </c:pt>
                <c:pt idx="16226">
                  <c:v>1.8636890269612365</c:v>
                </c:pt>
                <c:pt idx="16227">
                  <c:v>1.863523980664751</c:v>
                </c:pt>
                <c:pt idx="16228">
                  <c:v>1.8633589562917792</c:v>
                </c:pt>
                <c:pt idx="16229">
                  <c:v>1.8631939538384383</c:v>
                </c:pt>
                <c:pt idx="16230">
                  <c:v>1.8630289733008456</c:v>
                </c:pt>
                <c:pt idx="16231">
                  <c:v>1.8628640146751207</c:v>
                </c:pt>
                <c:pt idx="16232">
                  <c:v>1.8626990779573831</c:v>
                </c:pt>
                <c:pt idx="16233">
                  <c:v>1.8625341631437529</c:v>
                </c:pt>
                <c:pt idx="16234">
                  <c:v>1.8623692702303531</c:v>
                </c:pt>
                <c:pt idx="16235">
                  <c:v>1.8622043992133055</c:v>
                </c:pt>
                <c:pt idx="16236">
                  <c:v>1.8620395500887337</c:v>
                </c:pt>
                <c:pt idx="16237">
                  <c:v>1.8618747228527615</c:v>
                </c:pt>
                <c:pt idx="16238">
                  <c:v>1.8617099175015133</c:v>
                </c:pt>
                <c:pt idx="16239">
                  <c:v>1.8615451340311171</c:v>
                </c:pt>
                <c:pt idx="16240">
                  <c:v>1.8613803724376974</c:v>
                </c:pt>
                <c:pt idx="16241">
                  <c:v>1.8612156327173819</c:v>
                </c:pt>
                <c:pt idx="16242">
                  <c:v>1.8610509148663006</c:v>
                </c:pt>
                <c:pt idx="16243">
                  <c:v>1.8608862188805813</c:v>
                </c:pt>
                <c:pt idx="16244">
                  <c:v>1.8607215447563565</c:v>
                </c:pt>
                <c:pt idx="16245">
                  <c:v>1.8605568924897551</c:v>
                </c:pt>
                <c:pt idx="16246">
                  <c:v>1.8603922620769078</c:v>
                </c:pt>
                <c:pt idx="16247">
                  <c:v>1.8602276535139506</c:v>
                </c:pt>
                <c:pt idx="16248">
                  <c:v>1.8600630667970151</c:v>
                </c:pt>
                <c:pt idx="16249">
                  <c:v>1.8598985019222363</c:v>
                </c:pt>
                <c:pt idx="16250">
                  <c:v>1.8597339588857495</c:v>
                </c:pt>
                <c:pt idx="16251">
                  <c:v>1.8595694376836893</c:v>
                </c:pt>
                <c:pt idx="16252">
                  <c:v>1.8594049383121956</c:v>
                </c:pt>
                <c:pt idx="16253">
                  <c:v>1.8592404607674053</c:v>
                </c:pt>
                <c:pt idx="16254">
                  <c:v>1.8590760050454551</c:v>
                </c:pt>
                <c:pt idx="16255">
                  <c:v>1.8589115711424866</c:v>
                </c:pt>
                <c:pt idx="16256">
                  <c:v>1.8587471590546398</c:v>
                </c:pt>
                <c:pt idx="16257">
                  <c:v>1.8585827687780547</c:v>
                </c:pt>
                <c:pt idx="16258">
                  <c:v>1.8584184003088771</c:v>
                </c:pt>
                <c:pt idx="16259">
                  <c:v>1.8582540536432455</c:v>
                </c:pt>
                <c:pt idx="16260">
                  <c:v>1.8580897287773064</c:v>
                </c:pt>
                <c:pt idx="16261">
                  <c:v>1.8579254257072038</c:v>
                </c:pt>
                <c:pt idx="16262">
                  <c:v>1.8577611444290822</c:v>
                </c:pt>
                <c:pt idx="16263">
                  <c:v>1.8575968849390909</c:v>
                </c:pt>
                <c:pt idx="16264">
                  <c:v>1.8574326472333746</c:v>
                </c:pt>
                <c:pt idx="16265">
                  <c:v>1.8572684313080809</c:v>
                </c:pt>
                <c:pt idx="16266">
                  <c:v>1.8571042371593611</c:v>
                </c:pt>
                <c:pt idx="16267">
                  <c:v>1.856940064783364</c:v>
                </c:pt>
                <c:pt idx="16268">
                  <c:v>1.8567759141762397</c:v>
                </c:pt>
                <c:pt idx="16269">
                  <c:v>1.8566117853341402</c:v>
                </c:pt>
                <c:pt idx="16270">
                  <c:v>1.8564476782532169</c:v>
                </c:pt>
                <c:pt idx="16271">
                  <c:v>1.8562835929296249</c:v>
                </c:pt>
                <c:pt idx="16272">
                  <c:v>1.8561195293595181</c:v>
                </c:pt>
                <c:pt idx="16273">
                  <c:v>1.855955487539048</c:v>
                </c:pt>
                <c:pt idx="16274">
                  <c:v>1.8557914674643743</c:v>
                </c:pt>
                <c:pt idx="16275">
                  <c:v>1.8556274691316521</c:v>
                </c:pt>
                <c:pt idx="16276">
                  <c:v>1.8554634925370379</c:v>
                </c:pt>
                <c:pt idx="16277">
                  <c:v>1.8552995376766928</c:v>
                </c:pt>
                <c:pt idx="16278">
                  <c:v>1.8551356045467726</c:v>
                </c:pt>
                <c:pt idx="16279">
                  <c:v>1.8549716931434397</c:v>
                </c:pt>
                <c:pt idx="16280">
                  <c:v>1.8548078034628539</c:v>
                </c:pt>
                <c:pt idx="16281">
                  <c:v>1.8546439355011772</c:v>
                </c:pt>
                <c:pt idx="16282">
                  <c:v>1.8544800892545719</c:v>
                </c:pt>
                <c:pt idx="16283">
                  <c:v>1.8543162647192004</c:v>
                </c:pt>
                <c:pt idx="16284">
                  <c:v>1.8541524618912288</c:v>
                </c:pt>
                <c:pt idx="16285">
                  <c:v>1.8539886807668222</c:v>
                </c:pt>
                <c:pt idx="16286">
                  <c:v>1.8538249213421452</c:v>
                </c:pt>
                <c:pt idx="16287">
                  <c:v>1.8536611836133652</c:v>
                </c:pt>
                <c:pt idx="16288">
                  <c:v>1.8534974675766496</c:v>
                </c:pt>
                <c:pt idx="16289">
                  <c:v>1.8533337732281663</c:v>
                </c:pt>
                <c:pt idx="16290">
                  <c:v>1.8531701005640859</c:v>
                </c:pt>
                <c:pt idx="16291">
                  <c:v>1.8530064495805785</c:v>
                </c:pt>
                <c:pt idx="16292">
                  <c:v>1.8528428202738139</c:v>
                </c:pt>
                <c:pt idx="16293">
                  <c:v>1.8526792126399654</c:v>
                </c:pt>
                <c:pt idx="16294">
                  <c:v>1.8525156266752034</c:v>
                </c:pt>
                <c:pt idx="16295">
                  <c:v>1.852352062375705</c:v>
                </c:pt>
                <c:pt idx="16296">
                  <c:v>1.8521885197376413</c:v>
                </c:pt>
                <c:pt idx="16297">
                  <c:v>1.8520249987571886</c:v>
                </c:pt>
                <c:pt idx="16298">
                  <c:v>1.8518614994305238</c:v>
                </c:pt>
                <c:pt idx="16299">
                  <c:v>1.8516980217538226</c:v>
                </c:pt>
                <c:pt idx="16300">
                  <c:v>1.851534565723264</c:v>
                </c:pt>
                <c:pt idx="16301">
                  <c:v>1.8513711313350258</c:v>
                </c:pt>
                <c:pt idx="16302">
                  <c:v>1.8512077185852864</c:v>
                </c:pt>
                <c:pt idx="16303">
                  <c:v>1.8510443274702282</c:v>
                </c:pt>
                <c:pt idx="16304">
                  <c:v>1.8508809579860315</c:v>
                </c:pt>
                <c:pt idx="16305">
                  <c:v>1.8507176101288783</c:v>
                </c:pt>
                <c:pt idx="16306">
                  <c:v>1.8505542838949511</c:v>
                </c:pt>
                <c:pt idx="16307">
                  <c:v>1.8503909792804338</c:v>
                </c:pt>
                <c:pt idx="16308">
                  <c:v>1.8502276962815096</c:v>
                </c:pt>
                <c:pt idx="16309">
                  <c:v>1.8500644348943671</c:v>
                </c:pt>
                <c:pt idx="16310">
                  <c:v>1.8499011951151887</c:v>
                </c:pt>
                <c:pt idx="16311">
                  <c:v>1.8497379769401643</c:v>
                </c:pt>
                <c:pt idx="16312">
                  <c:v>1.849574780365481</c:v>
                </c:pt>
                <c:pt idx="16313">
                  <c:v>1.8494116053873253</c:v>
                </c:pt>
                <c:pt idx="16314">
                  <c:v>1.849248452001891</c:v>
                </c:pt>
                <c:pt idx="16315">
                  <c:v>1.8490853202053652</c:v>
                </c:pt>
                <c:pt idx="16316">
                  <c:v>1.8489222099939393</c:v>
                </c:pt>
                <c:pt idx="16317">
                  <c:v>1.8487591213638068</c:v>
                </c:pt>
                <c:pt idx="16318">
                  <c:v>1.8485960543111586</c:v>
                </c:pt>
                <c:pt idx="16319">
                  <c:v>1.8484330088321921</c:v>
                </c:pt>
                <c:pt idx="16320">
                  <c:v>1.8482699849230986</c:v>
                </c:pt>
                <c:pt idx="16321">
                  <c:v>1.8481069825800738</c:v>
                </c:pt>
                <c:pt idx="16322">
                  <c:v>1.8479440017993147</c:v>
                </c:pt>
                <c:pt idx="16323">
                  <c:v>1.8477810425770189</c:v>
                </c:pt>
                <c:pt idx="16324">
                  <c:v>1.8476181049093841</c:v>
                </c:pt>
                <c:pt idx="16325">
                  <c:v>1.8474551887926081</c:v>
                </c:pt>
                <c:pt idx="16326">
                  <c:v>1.8472922942228907</c:v>
                </c:pt>
                <c:pt idx="16327">
                  <c:v>1.8471294211964335</c:v>
                </c:pt>
                <c:pt idx="16328">
                  <c:v>1.8469665697094384</c:v>
                </c:pt>
                <c:pt idx="16329">
                  <c:v>1.8468037397581043</c:v>
                </c:pt>
                <c:pt idx="16330">
                  <c:v>1.8466409313386367</c:v>
                </c:pt>
                <c:pt idx="16331">
                  <c:v>1.8464781444472393</c:v>
                </c:pt>
                <c:pt idx="16332">
                  <c:v>1.8463153790801152</c:v>
                </c:pt>
                <c:pt idx="16333">
                  <c:v>1.8461526352334727</c:v>
                </c:pt>
                <c:pt idx="16334">
                  <c:v>1.8459899129035144</c:v>
                </c:pt>
                <c:pt idx="16335">
                  <c:v>1.8458272120864505</c:v>
                </c:pt>
                <c:pt idx="16336">
                  <c:v>1.845664532778488</c:v>
                </c:pt>
                <c:pt idx="16337">
                  <c:v>1.8455018749758356</c:v>
                </c:pt>
                <c:pt idx="16338">
                  <c:v>1.8453392386747027</c:v>
                </c:pt>
                <c:pt idx="16339">
                  <c:v>1.8451766238713003</c:v>
                </c:pt>
                <c:pt idx="16340">
                  <c:v>1.8450140305618383</c:v>
                </c:pt>
                <c:pt idx="16341">
                  <c:v>1.8448514587425313</c:v>
                </c:pt>
                <c:pt idx="16342">
                  <c:v>1.844688908409591</c:v>
                </c:pt>
                <c:pt idx="16343">
                  <c:v>1.8445263795592313</c:v>
                </c:pt>
                <c:pt idx="16344">
                  <c:v>1.8443638721876667</c:v>
                </c:pt>
                <c:pt idx="16345">
                  <c:v>1.8442013862911122</c:v>
                </c:pt>
                <c:pt idx="16346">
                  <c:v>1.8440389218657851</c:v>
                </c:pt>
                <c:pt idx="16347">
                  <c:v>1.8438764789079034</c:v>
                </c:pt>
                <c:pt idx="16348">
                  <c:v>1.8437140574136823</c:v>
                </c:pt>
                <c:pt idx="16349">
                  <c:v>1.8435516573793431</c:v>
                </c:pt>
                <c:pt idx="16350">
                  <c:v>1.8433892788011037</c:v>
                </c:pt>
                <c:pt idx="16351">
                  <c:v>1.8432269216751869</c:v>
                </c:pt>
                <c:pt idx="16352">
                  <c:v>1.8430645859978121</c:v>
                </c:pt>
                <c:pt idx="16353">
                  <c:v>1.8429022717652008</c:v>
                </c:pt>
                <c:pt idx="16354">
                  <c:v>1.8427399789735786</c:v>
                </c:pt>
                <c:pt idx="16355">
                  <c:v>1.8425777076191672</c:v>
                </c:pt>
                <c:pt idx="16356">
                  <c:v>1.8424154576981926</c:v>
                </c:pt>
                <c:pt idx="16357">
                  <c:v>1.8422532292068792</c:v>
                </c:pt>
                <c:pt idx="16358">
                  <c:v>1.842091022141453</c:v>
                </c:pt>
                <c:pt idx="16359">
                  <c:v>1.841928836498143</c:v>
                </c:pt>
                <c:pt idx="16360">
                  <c:v>1.8417666722731758</c:v>
                </c:pt>
                <c:pt idx="16361">
                  <c:v>1.8416045294627803</c:v>
                </c:pt>
                <c:pt idx="16362">
                  <c:v>1.8414424080631866</c:v>
                </c:pt>
                <c:pt idx="16363">
                  <c:v>1.8412803080706246</c:v>
                </c:pt>
                <c:pt idx="16364">
                  <c:v>1.8411182294813255</c:v>
                </c:pt>
                <c:pt idx="16365">
                  <c:v>1.8409561722915231</c:v>
                </c:pt>
                <c:pt idx="16366">
                  <c:v>1.8407941364974472</c:v>
                </c:pt>
                <c:pt idx="16367">
                  <c:v>1.8406321220953343</c:v>
                </c:pt>
                <c:pt idx="16368">
                  <c:v>1.8404701290814185</c:v>
                </c:pt>
                <c:pt idx="16369">
                  <c:v>1.840308157451934</c:v>
                </c:pt>
                <c:pt idx="16370">
                  <c:v>1.8401462072031192</c:v>
                </c:pt>
                <c:pt idx="16371">
                  <c:v>1.8399842783312097</c:v>
                </c:pt>
                <c:pt idx="16372">
                  <c:v>1.8398223708324422</c:v>
                </c:pt>
                <c:pt idx="16373">
                  <c:v>1.839660484703058</c:v>
                </c:pt>
                <c:pt idx="16374">
                  <c:v>1.8394986199392949</c:v>
                </c:pt>
                <c:pt idx="16375">
                  <c:v>1.8393367765373954</c:v>
                </c:pt>
                <c:pt idx="16376">
                  <c:v>1.8391749544935985</c:v>
                </c:pt>
                <c:pt idx="16377">
                  <c:v>1.8390131538041465</c:v>
                </c:pt>
                <c:pt idx="16378">
                  <c:v>1.8388513744652837</c:v>
                </c:pt>
                <c:pt idx="16379">
                  <c:v>1.8386896164732534</c:v>
                </c:pt>
                <c:pt idx="16380">
                  <c:v>1.8385278798242985</c:v>
                </c:pt>
                <c:pt idx="16381">
                  <c:v>1.8383661645146658</c:v>
                </c:pt>
                <c:pt idx="16382">
                  <c:v>1.8382044705406013</c:v>
                </c:pt>
                <c:pt idx="16383">
                  <c:v>1.8380427978983525</c:v>
                </c:pt>
                <c:pt idx="16384">
                  <c:v>1.8378811465841671</c:v>
                </c:pt>
                <c:pt idx="16385">
                  <c:v>1.8377195165942919</c:v>
                </c:pt>
                <c:pt idx="16386">
                  <c:v>1.8375579079249789</c:v>
                </c:pt>
                <c:pt idx="16387">
                  <c:v>1.8373963205724775</c:v>
                </c:pt>
                <c:pt idx="16388">
                  <c:v>1.8372347545330376</c:v>
                </c:pt>
                <c:pt idx="16389">
                  <c:v>1.8370732098029139</c:v>
                </c:pt>
                <c:pt idx="16390">
                  <c:v>1.8369116863783559</c:v>
                </c:pt>
                <c:pt idx="16391">
                  <c:v>1.83675018425562</c:v>
                </c:pt>
                <c:pt idx="16392">
                  <c:v>1.8365887034309594</c:v>
                </c:pt>
                <c:pt idx="16393">
                  <c:v>1.8364272439006299</c:v>
                </c:pt>
                <c:pt idx="16394">
                  <c:v>1.8362658056608863</c:v>
                </c:pt>
                <c:pt idx="16395">
                  <c:v>1.8361043887079869</c:v>
                </c:pt>
                <c:pt idx="16396">
                  <c:v>1.8359429930381874</c:v>
                </c:pt>
                <c:pt idx="16397">
                  <c:v>1.8357816186477494</c:v>
                </c:pt>
                <c:pt idx="16398">
                  <c:v>1.8356202655329306</c:v>
                </c:pt>
                <c:pt idx="16399">
                  <c:v>1.8354589336899911</c:v>
                </c:pt>
                <c:pt idx="16400">
                  <c:v>1.8352976231151921</c:v>
                </c:pt>
                <c:pt idx="16401">
                  <c:v>1.8351363338047946</c:v>
                </c:pt>
                <c:pt idx="16402">
                  <c:v>1.834975065755063</c:v>
                </c:pt>
                <c:pt idx="16403">
                  <c:v>1.8348138189622607</c:v>
                </c:pt>
                <c:pt idx="16404">
                  <c:v>1.8346525934226492</c:v>
                </c:pt>
                <c:pt idx="16405">
                  <c:v>1.8344913891324965</c:v>
                </c:pt>
                <c:pt idx="16406">
                  <c:v>1.8343302060880669</c:v>
                </c:pt>
                <c:pt idx="16407">
                  <c:v>1.8341690442856295</c:v>
                </c:pt>
                <c:pt idx="16408">
                  <c:v>1.8340079037214496</c:v>
                </c:pt>
                <c:pt idx="16409">
                  <c:v>1.8338467843917954</c:v>
                </c:pt>
                <c:pt idx="16410">
                  <c:v>1.8336856862929378</c:v>
                </c:pt>
                <c:pt idx="16411">
                  <c:v>1.8335246094211455</c:v>
                </c:pt>
                <c:pt idx="16412">
                  <c:v>1.83336355377269</c:v>
                </c:pt>
                <c:pt idx="16413">
                  <c:v>1.833202519343843</c:v>
                </c:pt>
                <c:pt idx="16414">
                  <c:v>1.8330415061308762</c:v>
                </c:pt>
                <c:pt idx="16415">
                  <c:v>1.8328805141300641</c:v>
                </c:pt>
                <c:pt idx="16416">
                  <c:v>1.8327195433376804</c:v>
                </c:pt>
                <c:pt idx="16417">
                  <c:v>1.83255859375</c:v>
                </c:pt>
                <c:pt idx="16418">
                  <c:v>1.8323976653632983</c:v>
                </c:pt>
                <c:pt idx="16419">
                  <c:v>1.8322367581738523</c:v>
                </c:pt>
                <c:pt idx="16420">
                  <c:v>1.8320758721779384</c:v>
                </c:pt>
                <c:pt idx="16421">
                  <c:v>1.8319150073718375</c:v>
                </c:pt>
                <c:pt idx="16422">
                  <c:v>1.8317541637518251</c:v>
                </c:pt>
                <c:pt idx="16423">
                  <c:v>1.8315933413141832</c:v>
                </c:pt>
                <c:pt idx="16424">
                  <c:v>1.8314325400551925</c:v>
                </c:pt>
                <c:pt idx="16425">
                  <c:v>1.8312717599711328</c:v>
                </c:pt>
                <c:pt idx="16426">
                  <c:v>1.8311110010582898</c:v>
                </c:pt>
                <c:pt idx="16427">
                  <c:v>1.8309502633129431</c:v>
                </c:pt>
                <c:pt idx="16428">
                  <c:v>1.8307895467313777</c:v>
                </c:pt>
                <c:pt idx="16429">
                  <c:v>1.8306288513098792</c:v>
                </c:pt>
                <c:pt idx="16430">
                  <c:v>1.8304681770447322</c:v>
                </c:pt>
                <c:pt idx="16431">
                  <c:v>1.8303075239322242</c:v>
                </c:pt>
                <c:pt idx="16432">
                  <c:v>1.8301468919686408</c:v>
                </c:pt>
                <c:pt idx="16433">
                  <c:v>1.8299862811502707</c:v>
                </c:pt>
                <c:pt idx="16434">
                  <c:v>1.8298256914734032</c:v>
                </c:pt>
                <c:pt idx="16435">
                  <c:v>1.8296651229343286</c:v>
                </c:pt>
                <c:pt idx="16436">
                  <c:v>1.8295045755293351</c:v>
                </c:pt>
                <c:pt idx="16437">
                  <c:v>1.8293440492547155</c:v>
                </c:pt>
                <c:pt idx="16438">
                  <c:v>1.8291835441067619</c:v>
                </c:pt>
                <c:pt idx="16439">
                  <c:v>1.8290230600817659</c:v>
                </c:pt>
                <c:pt idx="16440">
                  <c:v>1.8288625971760242</c:v>
                </c:pt>
                <c:pt idx="16441">
                  <c:v>1.8287021553858271</c:v>
                </c:pt>
                <c:pt idx="16442">
                  <c:v>1.8285417347074733</c:v>
                </c:pt>
                <c:pt idx="16443">
                  <c:v>1.8283813351372575</c:v>
                </c:pt>
                <c:pt idx="16444">
                  <c:v>1.8282209566714764</c:v>
                </c:pt>
                <c:pt idx="16445">
                  <c:v>1.8280605993064303</c:v>
                </c:pt>
                <c:pt idx="16446">
                  <c:v>1.8279002630384136</c:v>
                </c:pt>
                <c:pt idx="16447">
                  <c:v>1.8277399478637286</c:v>
                </c:pt>
                <c:pt idx="16448">
                  <c:v>1.827579653778675</c:v>
                </c:pt>
                <c:pt idx="16449">
                  <c:v>1.8274193807795536</c:v>
                </c:pt>
                <c:pt idx="16450">
                  <c:v>1.8272591288626663</c:v>
                </c:pt>
                <c:pt idx="16451">
                  <c:v>1.8270988980243155</c:v>
                </c:pt>
                <c:pt idx="16452">
                  <c:v>1.8269386882608036</c:v>
                </c:pt>
                <c:pt idx="16453">
                  <c:v>1.8267784995684375</c:v>
                </c:pt>
                <c:pt idx="16454">
                  <c:v>1.8266183319435203</c:v>
                </c:pt>
                <c:pt idx="16455">
                  <c:v>1.8264581853823585</c:v>
                </c:pt>
                <c:pt idx="16456">
                  <c:v>1.8262980598812586</c:v>
                </c:pt>
                <c:pt idx="16457">
                  <c:v>1.8261379554365273</c:v>
                </c:pt>
                <c:pt idx="16458">
                  <c:v>1.8259778720444748</c:v>
                </c:pt>
                <c:pt idx="16459">
                  <c:v>1.8258178097014097</c:v>
                </c:pt>
                <c:pt idx="16460">
                  <c:v>1.8256577684036401</c:v>
                </c:pt>
                <c:pt idx="16461">
                  <c:v>1.8254977481474783</c:v>
                </c:pt>
                <c:pt idx="16462">
                  <c:v>1.8253377489292359</c:v>
                </c:pt>
                <c:pt idx="16463">
                  <c:v>1.825177770745225</c:v>
                </c:pt>
              </c:numCache>
            </c:numRef>
          </c:xVal>
          <c:yVal>
            <c:numRef>
              <c:f>Tabelle1!$E$23537:$E$40000</c:f>
              <c:numCache>
                <c:formatCode>0.00E+00</c:formatCode>
                <c:ptCount val="16464"/>
                <c:pt idx="0">
                  <c:v>2.3007814124999998E-2</c:v>
                </c:pt>
                <c:pt idx="1">
                  <c:v>2.1015626499999999E-2</c:v>
                </c:pt>
                <c:pt idx="2">
                  <c:v>1.9003907625E-2</c:v>
                </c:pt>
                <c:pt idx="3">
                  <c:v>1.7011719937499999E-2</c:v>
                </c:pt>
                <c:pt idx="4">
                  <c:v>1.5000001062499999E-2</c:v>
                </c:pt>
                <c:pt idx="5">
                  <c:v>1.30078134375E-2</c:v>
                </c:pt>
                <c:pt idx="6">
                  <c:v>1.1015625749999999E-2</c:v>
                </c:pt>
                <c:pt idx="7">
                  <c:v>9.0039068750000003E-3</c:v>
                </c:pt>
                <c:pt idx="8">
                  <c:v>7.0117192499999995E-3</c:v>
                </c:pt>
                <c:pt idx="9">
                  <c:v>5.0000003562500001E-3</c:v>
                </c:pt>
                <c:pt idx="10">
                  <c:v>2.0117188937500002E-3</c:v>
                </c:pt>
                <c:pt idx="11">
                  <c:v>-9.9609381874999985E-4</c:v>
                </c:pt>
                <c:pt idx="12">
                  <c:v>-3.9843752812499999E-3</c:v>
                </c:pt>
                <c:pt idx="13">
                  <c:v>-6.9921879999999999E-3</c:v>
                </c:pt>
                <c:pt idx="14">
                  <c:v>-1.00000006875E-2</c:v>
                </c:pt>
                <c:pt idx="15">
                  <c:v>-1.29882821875E-2</c:v>
                </c:pt>
                <c:pt idx="16">
                  <c:v>-1.5996094875000002E-2</c:v>
                </c:pt>
                <c:pt idx="17">
                  <c:v>-1.8984376312499999E-2</c:v>
                </c:pt>
                <c:pt idx="18">
                  <c:v>-2.19921890625E-2</c:v>
                </c:pt>
                <c:pt idx="19">
                  <c:v>-2.5000001749999997E-2</c:v>
                </c:pt>
                <c:pt idx="20">
                  <c:v>-2.6992189437500001E-2</c:v>
                </c:pt>
                <c:pt idx="21">
                  <c:v>-2.8984377062499997E-2</c:v>
                </c:pt>
                <c:pt idx="22">
                  <c:v>-3.0996095937499999E-2</c:v>
                </c:pt>
                <c:pt idx="23">
                  <c:v>-3.2988283562499998E-2</c:v>
                </c:pt>
                <c:pt idx="24">
                  <c:v>-3.5000002500000002E-2</c:v>
                </c:pt>
                <c:pt idx="25">
                  <c:v>-3.6992190124999998E-2</c:v>
                </c:pt>
                <c:pt idx="26">
                  <c:v>-3.898437775E-2</c:v>
                </c:pt>
                <c:pt idx="27">
                  <c:v>-4.0996096624999999E-2</c:v>
                </c:pt>
                <c:pt idx="28">
                  <c:v>-4.29882843125E-2</c:v>
                </c:pt>
                <c:pt idx="29">
                  <c:v>-4.5000003187499998E-2</c:v>
                </c:pt>
                <c:pt idx="30">
                  <c:v>-4.5488284500000004E-2</c:v>
                </c:pt>
                <c:pt idx="31">
                  <c:v>-4.5996097E-2</c:v>
                </c:pt>
                <c:pt idx="32">
                  <c:v>-4.6484378312499998E-2</c:v>
                </c:pt>
                <c:pt idx="33">
                  <c:v>-4.6992190812500001E-2</c:v>
                </c:pt>
                <c:pt idx="34">
                  <c:v>-4.7500003375000002E-2</c:v>
                </c:pt>
                <c:pt idx="35">
                  <c:v>-4.7988284624999995E-2</c:v>
                </c:pt>
                <c:pt idx="36">
                  <c:v>-4.8496097187500004E-2</c:v>
                </c:pt>
                <c:pt idx="37">
                  <c:v>-4.8984378437499997E-2</c:v>
                </c:pt>
                <c:pt idx="38">
                  <c:v>-4.9492190999999998E-2</c:v>
                </c:pt>
                <c:pt idx="39">
                  <c:v>-5.0000003562499999E-2</c:v>
                </c:pt>
                <c:pt idx="40">
                  <c:v>-4.9492190999999998E-2</c:v>
                </c:pt>
                <c:pt idx="41">
                  <c:v>-4.8984378437499997E-2</c:v>
                </c:pt>
                <c:pt idx="42">
                  <c:v>-4.8496097187500004E-2</c:v>
                </c:pt>
                <c:pt idx="43">
                  <c:v>-4.7988284624999995E-2</c:v>
                </c:pt>
                <c:pt idx="44">
                  <c:v>-4.7500003375000002E-2</c:v>
                </c:pt>
                <c:pt idx="45">
                  <c:v>-4.6992190812500001E-2</c:v>
                </c:pt>
                <c:pt idx="46">
                  <c:v>-4.6484378312499998E-2</c:v>
                </c:pt>
                <c:pt idx="47">
                  <c:v>-4.5996097E-2</c:v>
                </c:pt>
                <c:pt idx="48">
                  <c:v>-4.5488284500000004E-2</c:v>
                </c:pt>
                <c:pt idx="49">
                  <c:v>-4.5000003187499998E-2</c:v>
                </c:pt>
                <c:pt idx="50">
                  <c:v>-4.3496096812500003E-2</c:v>
                </c:pt>
                <c:pt idx="51">
                  <c:v>-4.1992190499999998E-2</c:v>
                </c:pt>
                <c:pt idx="52">
                  <c:v>-4.0488284125000003E-2</c:v>
                </c:pt>
                <c:pt idx="53">
                  <c:v>-3.898437775E-2</c:v>
                </c:pt>
                <c:pt idx="54">
                  <c:v>-3.7500002625000001E-2</c:v>
                </c:pt>
                <c:pt idx="55">
                  <c:v>-3.5996096312499996E-2</c:v>
                </c:pt>
                <c:pt idx="56">
                  <c:v>-3.4492189937500001E-2</c:v>
                </c:pt>
                <c:pt idx="57">
                  <c:v>-3.2988283562499998E-2</c:v>
                </c:pt>
                <c:pt idx="58">
                  <c:v>-3.1484377250000001E-2</c:v>
                </c:pt>
                <c:pt idx="59">
                  <c:v>-3.0000002124999998E-2</c:v>
                </c:pt>
                <c:pt idx="60">
                  <c:v>-2.8984377062499997E-2</c:v>
                </c:pt>
                <c:pt idx="61">
                  <c:v>-2.7988283249999999E-2</c:v>
                </c:pt>
                <c:pt idx="62">
                  <c:v>-2.6992189437500001E-2</c:v>
                </c:pt>
                <c:pt idx="63">
                  <c:v>-2.5996095562499998E-2</c:v>
                </c:pt>
                <c:pt idx="64">
                  <c:v>-2.5000001749999997E-2</c:v>
                </c:pt>
                <c:pt idx="65">
                  <c:v>-2.39843766875E-2</c:v>
                </c:pt>
                <c:pt idx="66">
                  <c:v>-2.2988282874999998E-2</c:v>
                </c:pt>
                <c:pt idx="67">
                  <c:v>-2.19921890625E-2</c:v>
                </c:pt>
                <c:pt idx="68">
                  <c:v>-2.0996095249999999E-2</c:v>
                </c:pt>
                <c:pt idx="69">
                  <c:v>-2.0000001437500001E-2</c:v>
                </c:pt>
                <c:pt idx="70">
                  <c:v>-1.8496095062499999E-2</c:v>
                </c:pt>
                <c:pt idx="71">
                  <c:v>-1.69921886875E-2</c:v>
                </c:pt>
                <c:pt idx="72">
                  <c:v>-1.5488282375000001E-2</c:v>
                </c:pt>
                <c:pt idx="73">
                  <c:v>-1.3984376E-2</c:v>
                </c:pt>
                <c:pt idx="74">
                  <c:v>-1.2500000874999998E-2</c:v>
                </c:pt>
                <c:pt idx="75">
                  <c:v>-1.0996094499999999E-2</c:v>
                </c:pt>
                <c:pt idx="76">
                  <c:v>-9.4921881874999985E-3</c:v>
                </c:pt>
                <c:pt idx="77">
                  <c:v>-7.9882818124999994E-3</c:v>
                </c:pt>
                <c:pt idx="78">
                  <c:v>-6.4843754374999995E-3</c:v>
                </c:pt>
                <c:pt idx="79">
                  <c:v>-5.0000003562500001E-3</c:v>
                </c:pt>
                <c:pt idx="80">
                  <c:v>-3.9843752812499999E-3</c:v>
                </c:pt>
                <c:pt idx="81">
                  <c:v>-2.9882814624999999E-3</c:v>
                </c:pt>
                <c:pt idx="82">
                  <c:v>-1.9921876437499998E-3</c:v>
                </c:pt>
                <c:pt idx="83">
                  <c:v>-9.9609381874999985E-4</c:v>
                </c:pt>
                <c:pt idx="84">
                  <c:v>0</c:v>
                </c:pt>
                <c:pt idx="85">
                  <c:v>1.015625075E-3</c:v>
                </c:pt>
                <c:pt idx="86">
                  <c:v>2.0117188937500002E-3</c:v>
                </c:pt>
                <c:pt idx="87">
                  <c:v>3.0078127124999999E-3</c:v>
                </c:pt>
                <c:pt idx="88">
                  <c:v>4.0039065312499995E-3</c:v>
                </c:pt>
                <c:pt idx="89">
                  <c:v>5.0000003562500001E-3</c:v>
                </c:pt>
                <c:pt idx="90">
                  <c:v>5.0000003562500001E-3</c:v>
                </c:pt>
                <c:pt idx="91">
                  <c:v>5.0000003562500001E-3</c:v>
                </c:pt>
                <c:pt idx="92">
                  <c:v>5.0000003562500001E-3</c:v>
                </c:pt>
                <c:pt idx="93">
                  <c:v>5.0000003562500001E-3</c:v>
                </c:pt>
                <c:pt idx="94">
                  <c:v>5.0000003562500001E-3</c:v>
                </c:pt>
                <c:pt idx="95">
                  <c:v>5.0000003562500001E-3</c:v>
                </c:pt>
                <c:pt idx="96">
                  <c:v>5.0000003562500001E-3</c:v>
                </c:pt>
                <c:pt idx="97">
                  <c:v>5.0000003562500001E-3</c:v>
                </c:pt>
                <c:pt idx="98">
                  <c:v>5.0000003562500001E-3</c:v>
                </c:pt>
                <c:pt idx="99">
                  <c:v>5.0000003562500001E-3</c:v>
                </c:pt>
                <c:pt idx="100">
                  <c:v>3.0078127124999999E-3</c:v>
                </c:pt>
                <c:pt idx="101">
                  <c:v>1.015625075E-3</c:v>
                </c:pt>
                <c:pt idx="102">
                  <c:v>-9.9609381874999985E-4</c:v>
                </c:pt>
                <c:pt idx="103">
                  <c:v>-2.9882814624999999E-3</c:v>
                </c:pt>
                <c:pt idx="104">
                  <c:v>-5.0000003562500001E-3</c:v>
                </c:pt>
                <c:pt idx="105">
                  <c:v>-6.9921879999999999E-3</c:v>
                </c:pt>
                <c:pt idx="106">
                  <c:v>-8.9843756250000007E-3</c:v>
                </c:pt>
                <c:pt idx="107">
                  <c:v>-1.0996094499999999E-2</c:v>
                </c:pt>
                <c:pt idx="108">
                  <c:v>-1.29882821875E-2</c:v>
                </c:pt>
                <c:pt idx="109">
                  <c:v>-1.5000001062499999E-2</c:v>
                </c:pt>
                <c:pt idx="110">
                  <c:v>-1.7500001250000001E-2</c:v>
                </c:pt>
                <c:pt idx="111">
                  <c:v>-2.0000001437500001E-2</c:v>
                </c:pt>
                <c:pt idx="112">
                  <c:v>-2.25000015625E-2</c:v>
                </c:pt>
                <c:pt idx="113">
                  <c:v>-2.5000001749999997E-2</c:v>
                </c:pt>
                <c:pt idx="114">
                  <c:v>-2.7500001937499997E-2</c:v>
                </c:pt>
                <c:pt idx="115">
                  <c:v>-3.0000002124999998E-2</c:v>
                </c:pt>
                <c:pt idx="116">
                  <c:v>-3.2500002312499998E-2</c:v>
                </c:pt>
                <c:pt idx="117">
                  <c:v>-3.5000002500000002E-2</c:v>
                </c:pt>
                <c:pt idx="118">
                  <c:v>-3.7500002625000001E-2</c:v>
                </c:pt>
                <c:pt idx="119">
                  <c:v>-4.0000002812499998E-2</c:v>
                </c:pt>
                <c:pt idx="120">
                  <c:v>-4.0000002812499998E-2</c:v>
                </c:pt>
                <c:pt idx="121">
                  <c:v>-4.0000002812499998E-2</c:v>
                </c:pt>
                <c:pt idx="122">
                  <c:v>-4.0000002812499998E-2</c:v>
                </c:pt>
                <c:pt idx="123">
                  <c:v>-4.0000002812499998E-2</c:v>
                </c:pt>
                <c:pt idx="124">
                  <c:v>-4.0000002812499998E-2</c:v>
                </c:pt>
                <c:pt idx="125">
                  <c:v>-4.0000002812499998E-2</c:v>
                </c:pt>
                <c:pt idx="126">
                  <c:v>-4.0000002812499998E-2</c:v>
                </c:pt>
                <c:pt idx="127">
                  <c:v>-4.0000002812499998E-2</c:v>
                </c:pt>
                <c:pt idx="128">
                  <c:v>-4.0000002812499998E-2</c:v>
                </c:pt>
                <c:pt idx="129">
                  <c:v>-4.0000002812499998E-2</c:v>
                </c:pt>
                <c:pt idx="130">
                  <c:v>-3.84960965E-2</c:v>
                </c:pt>
                <c:pt idx="131">
                  <c:v>-3.6992190124999998E-2</c:v>
                </c:pt>
                <c:pt idx="132">
                  <c:v>-3.5488283750000002E-2</c:v>
                </c:pt>
                <c:pt idx="133">
                  <c:v>-3.3984377374999999E-2</c:v>
                </c:pt>
                <c:pt idx="134">
                  <c:v>-3.2500002312499998E-2</c:v>
                </c:pt>
                <c:pt idx="135">
                  <c:v>-3.0996095937499999E-2</c:v>
                </c:pt>
                <c:pt idx="136">
                  <c:v>-2.94921895625E-2</c:v>
                </c:pt>
                <c:pt idx="137">
                  <c:v>-2.7988283249999999E-2</c:v>
                </c:pt>
                <c:pt idx="138">
                  <c:v>-2.6484376874999997E-2</c:v>
                </c:pt>
                <c:pt idx="139">
                  <c:v>-2.5000001749999997E-2</c:v>
                </c:pt>
                <c:pt idx="140">
                  <c:v>-2.34960954375E-2</c:v>
                </c:pt>
                <c:pt idx="141">
                  <c:v>-2.19921890625E-2</c:v>
                </c:pt>
                <c:pt idx="142">
                  <c:v>-2.0488282687500001E-2</c:v>
                </c:pt>
                <c:pt idx="143">
                  <c:v>-1.8984376312499999E-2</c:v>
                </c:pt>
                <c:pt idx="144">
                  <c:v>-1.7500001250000001E-2</c:v>
                </c:pt>
                <c:pt idx="145">
                  <c:v>-1.5996094875000002E-2</c:v>
                </c:pt>
                <c:pt idx="146">
                  <c:v>-1.4492188499999999E-2</c:v>
                </c:pt>
                <c:pt idx="147">
                  <c:v>-1.29882821875E-2</c:v>
                </c:pt>
                <c:pt idx="148">
                  <c:v>-1.1484375812499999E-2</c:v>
                </c:pt>
                <c:pt idx="149">
                  <c:v>-1.00000006875E-2</c:v>
                </c:pt>
                <c:pt idx="150">
                  <c:v>-1.00000006875E-2</c:v>
                </c:pt>
                <c:pt idx="151">
                  <c:v>-1.00000006875E-2</c:v>
                </c:pt>
                <c:pt idx="152">
                  <c:v>-1.00000006875E-2</c:v>
                </c:pt>
                <c:pt idx="153">
                  <c:v>-1.00000006875E-2</c:v>
                </c:pt>
                <c:pt idx="154">
                  <c:v>-1.00000006875E-2</c:v>
                </c:pt>
                <c:pt idx="155">
                  <c:v>-1.00000006875E-2</c:v>
                </c:pt>
                <c:pt idx="156">
                  <c:v>-1.00000006875E-2</c:v>
                </c:pt>
                <c:pt idx="157">
                  <c:v>-1.00000006875E-2</c:v>
                </c:pt>
                <c:pt idx="158">
                  <c:v>-1.00000006875E-2</c:v>
                </c:pt>
                <c:pt idx="159">
                  <c:v>-1.00000006875E-2</c:v>
                </c:pt>
                <c:pt idx="160">
                  <c:v>-1.1992188374999999E-2</c:v>
                </c:pt>
                <c:pt idx="161">
                  <c:v>-1.3984376E-2</c:v>
                </c:pt>
                <c:pt idx="162">
                  <c:v>-1.5996094875000002E-2</c:v>
                </c:pt>
                <c:pt idx="163">
                  <c:v>-1.7988282500000001E-2</c:v>
                </c:pt>
                <c:pt idx="164">
                  <c:v>-2.0000001437500001E-2</c:v>
                </c:pt>
                <c:pt idx="165">
                  <c:v>-2.19921890625E-2</c:v>
                </c:pt>
                <c:pt idx="166">
                  <c:v>-2.39843766875E-2</c:v>
                </c:pt>
                <c:pt idx="167">
                  <c:v>-2.5996095562499998E-2</c:v>
                </c:pt>
                <c:pt idx="168">
                  <c:v>-2.7988283249999999E-2</c:v>
                </c:pt>
                <c:pt idx="169">
                  <c:v>-3.0000002124999998E-2</c:v>
                </c:pt>
                <c:pt idx="170">
                  <c:v>-3.0996095937499999E-2</c:v>
                </c:pt>
                <c:pt idx="171">
                  <c:v>-3.1992189750000004E-2</c:v>
                </c:pt>
                <c:pt idx="172">
                  <c:v>-3.2988283562499998E-2</c:v>
                </c:pt>
                <c:pt idx="173">
                  <c:v>-3.3984377374999999E-2</c:v>
                </c:pt>
                <c:pt idx="174">
                  <c:v>-3.5000002500000002E-2</c:v>
                </c:pt>
                <c:pt idx="175">
                  <c:v>-3.5996096312499996E-2</c:v>
                </c:pt>
                <c:pt idx="176">
                  <c:v>-3.6992190124999998E-2</c:v>
                </c:pt>
                <c:pt idx="177">
                  <c:v>-3.7988283937499999E-2</c:v>
                </c:pt>
                <c:pt idx="178">
                  <c:v>-3.898437775E-2</c:v>
                </c:pt>
                <c:pt idx="179">
                  <c:v>-4.0000002812499998E-2</c:v>
                </c:pt>
                <c:pt idx="180">
                  <c:v>-3.898437775E-2</c:v>
                </c:pt>
                <c:pt idx="181">
                  <c:v>-3.7988283937499999E-2</c:v>
                </c:pt>
                <c:pt idx="182">
                  <c:v>-3.6992190124999998E-2</c:v>
                </c:pt>
                <c:pt idx="183">
                  <c:v>-3.5996096312499996E-2</c:v>
                </c:pt>
                <c:pt idx="184">
                  <c:v>-3.5000002500000002E-2</c:v>
                </c:pt>
                <c:pt idx="185">
                  <c:v>-3.3984377374999999E-2</c:v>
                </c:pt>
                <c:pt idx="186">
                  <c:v>-3.2988283562499998E-2</c:v>
                </c:pt>
                <c:pt idx="187">
                  <c:v>-3.1992189750000004E-2</c:v>
                </c:pt>
                <c:pt idx="188">
                  <c:v>-3.0996095937499999E-2</c:v>
                </c:pt>
                <c:pt idx="189">
                  <c:v>-3.0000002124999998E-2</c:v>
                </c:pt>
                <c:pt idx="190">
                  <c:v>-2.7500001937499997E-2</c:v>
                </c:pt>
                <c:pt idx="191">
                  <c:v>-2.5000001749999997E-2</c:v>
                </c:pt>
                <c:pt idx="192">
                  <c:v>-2.25000015625E-2</c:v>
                </c:pt>
                <c:pt idx="193">
                  <c:v>-2.0000001437500001E-2</c:v>
                </c:pt>
                <c:pt idx="194">
                  <c:v>-1.7500001250000001E-2</c:v>
                </c:pt>
                <c:pt idx="195">
                  <c:v>-1.5000001062499999E-2</c:v>
                </c:pt>
                <c:pt idx="196">
                  <c:v>-1.2500000874999998E-2</c:v>
                </c:pt>
                <c:pt idx="197">
                  <c:v>-1.00000006875E-2</c:v>
                </c:pt>
                <c:pt idx="198">
                  <c:v>-7.5000005000000003E-3</c:v>
                </c:pt>
                <c:pt idx="199">
                  <c:v>-5.0000003562500001E-3</c:v>
                </c:pt>
                <c:pt idx="200">
                  <c:v>-3.9843752812499999E-3</c:v>
                </c:pt>
                <c:pt idx="201">
                  <c:v>-2.9882814624999999E-3</c:v>
                </c:pt>
                <c:pt idx="202">
                  <c:v>-1.9921876437499998E-3</c:v>
                </c:pt>
                <c:pt idx="203">
                  <c:v>-9.9609381874999985E-4</c:v>
                </c:pt>
                <c:pt idx="204">
                  <c:v>0</c:v>
                </c:pt>
                <c:pt idx="205">
                  <c:v>1.015625075E-3</c:v>
                </c:pt>
                <c:pt idx="206">
                  <c:v>2.0117188937500002E-3</c:v>
                </c:pt>
                <c:pt idx="207">
                  <c:v>3.0078127124999999E-3</c:v>
                </c:pt>
                <c:pt idx="208">
                  <c:v>4.0039065312499995E-3</c:v>
                </c:pt>
                <c:pt idx="209">
                  <c:v>5.0000003562500001E-3</c:v>
                </c:pt>
                <c:pt idx="210">
                  <c:v>3.51562525E-3</c:v>
                </c:pt>
                <c:pt idx="211">
                  <c:v>2.0117188937500002E-3</c:v>
                </c:pt>
                <c:pt idx="212">
                  <c:v>5.0781253624999998E-4</c:v>
                </c:pt>
                <c:pt idx="213">
                  <c:v>-9.9609381874999985E-4</c:v>
                </c:pt>
                <c:pt idx="214">
                  <c:v>-2.5000001750000002E-3</c:v>
                </c:pt>
                <c:pt idx="215">
                  <c:v>-3.9843752812499999E-3</c:v>
                </c:pt>
                <c:pt idx="216">
                  <c:v>-5.4882816375000001E-3</c:v>
                </c:pt>
                <c:pt idx="217">
                  <c:v>-6.9921879999999999E-3</c:v>
                </c:pt>
                <c:pt idx="218">
                  <c:v>-8.496094374999999E-3</c:v>
                </c:pt>
                <c:pt idx="219">
                  <c:v>-1.00000006875E-2</c:v>
                </c:pt>
                <c:pt idx="220">
                  <c:v>-1.1992188374999999E-2</c:v>
                </c:pt>
                <c:pt idx="221">
                  <c:v>-1.3984376E-2</c:v>
                </c:pt>
                <c:pt idx="222">
                  <c:v>-1.5996094875000002E-2</c:v>
                </c:pt>
                <c:pt idx="223">
                  <c:v>-1.7988282500000001E-2</c:v>
                </c:pt>
                <c:pt idx="224">
                  <c:v>-2.0000001437500001E-2</c:v>
                </c:pt>
                <c:pt idx="225">
                  <c:v>-2.19921890625E-2</c:v>
                </c:pt>
                <c:pt idx="226">
                  <c:v>-2.39843766875E-2</c:v>
                </c:pt>
                <c:pt idx="227">
                  <c:v>-2.5996095562499998E-2</c:v>
                </c:pt>
                <c:pt idx="228">
                  <c:v>-2.7988283249999999E-2</c:v>
                </c:pt>
                <c:pt idx="229">
                  <c:v>-3.0000002124999998E-2</c:v>
                </c:pt>
                <c:pt idx="230">
                  <c:v>-3.0000002124999998E-2</c:v>
                </c:pt>
                <c:pt idx="231">
                  <c:v>-3.0000002124999998E-2</c:v>
                </c:pt>
                <c:pt idx="232">
                  <c:v>-3.0000002124999998E-2</c:v>
                </c:pt>
                <c:pt idx="233">
                  <c:v>-3.0000002124999998E-2</c:v>
                </c:pt>
                <c:pt idx="234">
                  <c:v>-3.0000002124999998E-2</c:v>
                </c:pt>
                <c:pt idx="235">
                  <c:v>-3.0000002124999998E-2</c:v>
                </c:pt>
                <c:pt idx="236">
                  <c:v>-3.0000002124999998E-2</c:v>
                </c:pt>
                <c:pt idx="237">
                  <c:v>-3.0000002124999998E-2</c:v>
                </c:pt>
                <c:pt idx="238">
                  <c:v>-3.0000002124999998E-2</c:v>
                </c:pt>
                <c:pt idx="239">
                  <c:v>-3.0000002124999998E-2</c:v>
                </c:pt>
                <c:pt idx="240">
                  <c:v>-2.7500001937499997E-2</c:v>
                </c:pt>
                <c:pt idx="241">
                  <c:v>-2.5000001749999997E-2</c:v>
                </c:pt>
                <c:pt idx="242">
                  <c:v>-2.25000015625E-2</c:v>
                </c:pt>
                <c:pt idx="243">
                  <c:v>-2.0000001437500001E-2</c:v>
                </c:pt>
                <c:pt idx="244">
                  <c:v>-1.7500001250000001E-2</c:v>
                </c:pt>
                <c:pt idx="245">
                  <c:v>-1.5000001062499999E-2</c:v>
                </c:pt>
                <c:pt idx="246">
                  <c:v>-1.2500000874999998E-2</c:v>
                </c:pt>
                <c:pt idx="247">
                  <c:v>-1.00000006875E-2</c:v>
                </c:pt>
                <c:pt idx="248">
                  <c:v>-7.5000005000000003E-3</c:v>
                </c:pt>
                <c:pt idx="249">
                  <c:v>-5.0000003562500001E-3</c:v>
                </c:pt>
                <c:pt idx="250">
                  <c:v>-2.9882814624999999E-3</c:v>
                </c:pt>
                <c:pt idx="251">
                  <c:v>-9.9609381874999985E-4</c:v>
                </c:pt>
                <c:pt idx="252">
                  <c:v>1.015625075E-3</c:v>
                </c:pt>
                <c:pt idx="253">
                  <c:v>3.0078127124999999E-3</c:v>
                </c:pt>
                <c:pt idx="254">
                  <c:v>5.0000003562500001E-3</c:v>
                </c:pt>
                <c:pt idx="255">
                  <c:v>7.0117192499999995E-3</c:v>
                </c:pt>
                <c:pt idx="256">
                  <c:v>9.0039068750000003E-3</c:v>
                </c:pt>
                <c:pt idx="257">
                  <c:v>1.1015625749999999E-2</c:v>
                </c:pt>
                <c:pt idx="258">
                  <c:v>1.30078134375E-2</c:v>
                </c:pt>
                <c:pt idx="259">
                  <c:v>1.5000001062499999E-2</c:v>
                </c:pt>
                <c:pt idx="260">
                  <c:v>1.5507813625E-2</c:v>
                </c:pt>
                <c:pt idx="261">
                  <c:v>1.6015626124999998E-2</c:v>
                </c:pt>
                <c:pt idx="262">
                  <c:v>1.65039074375E-2</c:v>
                </c:pt>
                <c:pt idx="263">
                  <c:v>1.7011719937499999E-2</c:v>
                </c:pt>
                <c:pt idx="264">
                  <c:v>1.7500001250000001E-2</c:v>
                </c:pt>
                <c:pt idx="265">
                  <c:v>1.8007813750000001E-2</c:v>
                </c:pt>
                <c:pt idx="266">
                  <c:v>1.8515626312499998E-2</c:v>
                </c:pt>
                <c:pt idx="267">
                  <c:v>1.9003907625E-2</c:v>
                </c:pt>
                <c:pt idx="268">
                  <c:v>1.9511720125E-2</c:v>
                </c:pt>
                <c:pt idx="269">
                  <c:v>2.0000001437500001E-2</c:v>
                </c:pt>
                <c:pt idx="270">
                  <c:v>1.8515626312499998E-2</c:v>
                </c:pt>
                <c:pt idx="271">
                  <c:v>1.7011719937499999E-2</c:v>
                </c:pt>
                <c:pt idx="272">
                  <c:v>1.5507813625E-2</c:v>
                </c:pt>
                <c:pt idx="273">
                  <c:v>1.4003907249999998E-2</c:v>
                </c:pt>
                <c:pt idx="274">
                  <c:v>1.2500000874999998E-2</c:v>
                </c:pt>
                <c:pt idx="275">
                  <c:v>1.1015625749999999E-2</c:v>
                </c:pt>
                <c:pt idx="276">
                  <c:v>9.5117194374999998E-3</c:v>
                </c:pt>
                <c:pt idx="277">
                  <c:v>8.007813062499999E-3</c:v>
                </c:pt>
                <c:pt idx="278">
                  <c:v>6.5039066874999999E-3</c:v>
                </c:pt>
                <c:pt idx="279">
                  <c:v>5.0000003562500001E-3</c:v>
                </c:pt>
                <c:pt idx="280">
                  <c:v>4.5117190687499996E-3</c:v>
                </c:pt>
                <c:pt idx="281">
                  <c:v>4.0039065312499995E-3</c:v>
                </c:pt>
                <c:pt idx="282">
                  <c:v>3.51562525E-3</c:v>
                </c:pt>
                <c:pt idx="283">
                  <c:v>3.0078127124999999E-3</c:v>
                </c:pt>
                <c:pt idx="284">
                  <c:v>2.5000001750000002E-3</c:v>
                </c:pt>
                <c:pt idx="285">
                  <c:v>2.0117188937500002E-3</c:v>
                </c:pt>
                <c:pt idx="286">
                  <c:v>1.5039063562499999E-3</c:v>
                </c:pt>
                <c:pt idx="287">
                  <c:v>1.015625075E-3</c:v>
                </c:pt>
                <c:pt idx="288">
                  <c:v>5.0781253624999998E-4</c:v>
                </c:pt>
                <c:pt idx="289">
                  <c:v>0</c:v>
                </c:pt>
                <c:pt idx="290">
                  <c:v>5.0781253624999998E-4</c:v>
                </c:pt>
                <c:pt idx="291">
                  <c:v>1.015625075E-3</c:v>
                </c:pt>
                <c:pt idx="292">
                  <c:v>1.5039063562499999E-3</c:v>
                </c:pt>
                <c:pt idx="293">
                  <c:v>2.0117188937500002E-3</c:v>
                </c:pt>
                <c:pt idx="294">
                  <c:v>2.5000001750000002E-3</c:v>
                </c:pt>
                <c:pt idx="295">
                  <c:v>3.0078127124999999E-3</c:v>
                </c:pt>
                <c:pt idx="296">
                  <c:v>3.51562525E-3</c:v>
                </c:pt>
                <c:pt idx="297">
                  <c:v>4.0039065312499995E-3</c:v>
                </c:pt>
                <c:pt idx="298">
                  <c:v>4.5117190687499996E-3</c:v>
                </c:pt>
                <c:pt idx="299">
                  <c:v>5.0000003562500001E-3</c:v>
                </c:pt>
                <c:pt idx="300">
                  <c:v>5.5078128874999997E-3</c:v>
                </c:pt>
                <c:pt idx="301">
                  <c:v>6.0156254249999997E-3</c:v>
                </c:pt>
                <c:pt idx="302">
                  <c:v>6.5039066874999999E-3</c:v>
                </c:pt>
                <c:pt idx="303">
                  <c:v>7.0117192499999995E-3</c:v>
                </c:pt>
                <c:pt idx="304">
                  <c:v>7.5000005000000003E-3</c:v>
                </c:pt>
                <c:pt idx="305">
                  <c:v>8.007813062499999E-3</c:v>
                </c:pt>
                <c:pt idx="306">
                  <c:v>8.5156256250000003E-3</c:v>
                </c:pt>
                <c:pt idx="307">
                  <c:v>9.0039068750000003E-3</c:v>
                </c:pt>
                <c:pt idx="308">
                  <c:v>9.5117194374999998E-3</c:v>
                </c:pt>
                <c:pt idx="309">
                  <c:v>1.00000006875E-2</c:v>
                </c:pt>
                <c:pt idx="310">
                  <c:v>9.5117194374999998E-3</c:v>
                </c:pt>
                <c:pt idx="311">
                  <c:v>9.0039068750000003E-3</c:v>
                </c:pt>
                <c:pt idx="312">
                  <c:v>8.5156256250000003E-3</c:v>
                </c:pt>
                <c:pt idx="313">
                  <c:v>8.007813062499999E-3</c:v>
                </c:pt>
                <c:pt idx="314">
                  <c:v>7.5000005000000003E-3</c:v>
                </c:pt>
                <c:pt idx="315">
                  <c:v>7.0117192499999995E-3</c:v>
                </c:pt>
                <c:pt idx="316">
                  <c:v>6.5039066874999999E-3</c:v>
                </c:pt>
                <c:pt idx="317">
                  <c:v>6.0156254249999997E-3</c:v>
                </c:pt>
                <c:pt idx="318">
                  <c:v>5.5078128874999997E-3</c:v>
                </c:pt>
                <c:pt idx="319">
                  <c:v>5.0000003562500001E-3</c:v>
                </c:pt>
                <c:pt idx="320">
                  <c:v>3.51562525E-3</c:v>
                </c:pt>
                <c:pt idx="321">
                  <c:v>2.0117188937500002E-3</c:v>
                </c:pt>
                <c:pt idx="322">
                  <c:v>5.0781253624999998E-4</c:v>
                </c:pt>
                <c:pt idx="323">
                  <c:v>-9.9609381874999985E-4</c:v>
                </c:pt>
                <c:pt idx="324">
                  <c:v>-2.5000001750000002E-3</c:v>
                </c:pt>
                <c:pt idx="325">
                  <c:v>-3.9843752812499999E-3</c:v>
                </c:pt>
                <c:pt idx="326">
                  <c:v>-5.4882816375000001E-3</c:v>
                </c:pt>
                <c:pt idx="327">
                  <c:v>-6.9921879999999999E-3</c:v>
                </c:pt>
                <c:pt idx="328">
                  <c:v>-8.496094374999999E-3</c:v>
                </c:pt>
                <c:pt idx="329">
                  <c:v>-1.00000006875E-2</c:v>
                </c:pt>
                <c:pt idx="330">
                  <c:v>-1.0488282E-2</c:v>
                </c:pt>
                <c:pt idx="331">
                  <c:v>-1.0996094499999999E-2</c:v>
                </c:pt>
                <c:pt idx="332">
                  <c:v>-1.1484375812499999E-2</c:v>
                </c:pt>
                <c:pt idx="333">
                  <c:v>-1.1992188374999999E-2</c:v>
                </c:pt>
                <c:pt idx="334">
                  <c:v>-1.2500000874999998E-2</c:v>
                </c:pt>
                <c:pt idx="335">
                  <c:v>-1.29882821875E-2</c:v>
                </c:pt>
                <c:pt idx="336">
                  <c:v>-1.34960946875E-2</c:v>
                </c:pt>
                <c:pt idx="337">
                  <c:v>-1.3984376E-2</c:v>
                </c:pt>
                <c:pt idx="338">
                  <c:v>-1.4492188499999999E-2</c:v>
                </c:pt>
                <c:pt idx="339">
                  <c:v>-1.5000001062499999E-2</c:v>
                </c:pt>
                <c:pt idx="340">
                  <c:v>-1.29882821875E-2</c:v>
                </c:pt>
                <c:pt idx="341">
                  <c:v>-1.0996094499999999E-2</c:v>
                </c:pt>
                <c:pt idx="342">
                  <c:v>-8.9843756250000007E-3</c:v>
                </c:pt>
                <c:pt idx="343">
                  <c:v>-6.9921879999999999E-3</c:v>
                </c:pt>
                <c:pt idx="344">
                  <c:v>-5.0000003562500001E-3</c:v>
                </c:pt>
                <c:pt idx="345">
                  <c:v>-2.9882814624999999E-3</c:v>
                </c:pt>
                <c:pt idx="346">
                  <c:v>-9.9609381874999985E-4</c:v>
                </c:pt>
                <c:pt idx="347">
                  <c:v>1.015625075E-3</c:v>
                </c:pt>
                <c:pt idx="348">
                  <c:v>3.0078127124999999E-3</c:v>
                </c:pt>
                <c:pt idx="349">
                  <c:v>5.0000003562500001E-3</c:v>
                </c:pt>
                <c:pt idx="350">
                  <c:v>8.007813062499999E-3</c:v>
                </c:pt>
                <c:pt idx="351">
                  <c:v>1.1015625749999999E-2</c:v>
                </c:pt>
                <c:pt idx="352">
                  <c:v>1.4003907249999998E-2</c:v>
                </c:pt>
                <c:pt idx="353">
                  <c:v>1.7011719937499999E-2</c:v>
                </c:pt>
                <c:pt idx="354">
                  <c:v>2.0000001437500001E-2</c:v>
                </c:pt>
                <c:pt idx="355">
                  <c:v>2.3007814124999998E-2</c:v>
                </c:pt>
                <c:pt idx="356">
                  <c:v>2.6015626812500001E-2</c:v>
                </c:pt>
                <c:pt idx="357">
                  <c:v>2.90039083125E-2</c:v>
                </c:pt>
                <c:pt idx="358">
                  <c:v>3.2011721E-2</c:v>
                </c:pt>
                <c:pt idx="359">
                  <c:v>3.5000002500000002E-2</c:v>
                </c:pt>
                <c:pt idx="360">
                  <c:v>3.5507814999999998E-2</c:v>
                </c:pt>
                <c:pt idx="361">
                  <c:v>3.6015627562499999E-2</c:v>
                </c:pt>
                <c:pt idx="362">
                  <c:v>3.6503908812499999E-2</c:v>
                </c:pt>
                <c:pt idx="363">
                  <c:v>3.7011721375000001E-2</c:v>
                </c:pt>
                <c:pt idx="364">
                  <c:v>3.7500002625000001E-2</c:v>
                </c:pt>
                <c:pt idx="365">
                  <c:v>3.8007815187499995E-2</c:v>
                </c:pt>
                <c:pt idx="366">
                  <c:v>3.8515627750000003E-2</c:v>
                </c:pt>
                <c:pt idx="367">
                  <c:v>3.9003908999999996E-2</c:v>
                </c:pt>
                <c:pt idx="368">
                  <c:v>3.9511721562499998E-2</c:v>
                </c:pt>
                <c:pt idx="369">
                  <c:v>4.0000002812499998E-2</c:v>
                </c:pt>
                <c:pt idx="370">
                  <c:v>3.8515627750000003E-2</c:v>
                </c:pt>
                <c:pt idx="371">
                  <c:v>3.7011721375000001E-2</c:v>
                </c:pt>
                <c:pt idx="372">
                  <c:v>3.5507814999999998E-2</c:v>
                </c:pt>
                <c:pt idx="373">
                  <c:v>3.4003908687500001E-2</c:v>
                </c:pt>
                <c:pt idx="374">
                  <c:v>3.2500002312499998E-2</c:v>
                </c:pt>
                <c:pt idx="375">
                  <c:v>3.1015627187500002E-2</c:v>
                </c:pt>
                <c:pt idx="376">
                  <c:v>2.95117208125E-2</c:v>
                </c:pt>
                <c:pt idx="377">
                  <c:v>2.8007814499999995E-2</c:v>
                </c:pt>
                <c:pt idx="378">
                  <c:v>2.6503908125E-2</c:v>
                </c:pt>
                <c:pt idx="379">
                  <c:v>2.5000001749999997E-2</c:v>
                </c:pt>
                <c:pt idx="380">
                  <c:v>2.1503907749999999E-2</c:v>
                </c:pt>
                <c:pt idx="381">
                  <c:v>1.8007813750000001E-2</c:v>
                </c:pt>
                <c:pt idx="382">
                  <c:v>1.4511719749999999E-2</c:v>
                </c:pt>
                <c:pt idx="383">
                  <c:v>1.1015625749999999E-2</c:v>
                </c:pt>
                <c:pt idx="384">
                  <c:v>7.5000005000000003E-3</c:v>
                </c:pt>
                <c:pt idx="385">
                  <c:v>4.0039065312499995E-3</c:v>
                </c:pt>
                <c:pt idx="386">
                  <c:v>5.0781253624999998E-4</c:v>
                </c:pt>
                <c:pt idx="387">
                  <c:v>-2.9882814624999999E-3</c:v>
                </c:pt>
                <c:pt idx="388">
                  <c:v>-6.4843754374999995E-3</c:v>
                </c:pt>
                <c:pt idx="389">
                  <c:v>-1.00000006875E-2</c:v>
                </c:pt>
                <c:pt idx="390">
                  <c:v>-1.1484375812499999E-2</c:v>
                </c:pt>
                <c:pt idx="391">
                  <c:v>-1.29882821875E-2</c:v>
                </c:pt>
                <c:pt idx="392">
                  <c:v>-1.4492188499999999E-2</c:v>
                </c:pt>
                <c:pt idx="393">
                  <c:v>-1.5996094875000002E-2</c:v>
                </c:pt>
                <c:pt idx="394">
                  <c:v>-1.7500001250000001E-2</c:v>
                </c:pt>
                <c:pt idx="395">
                  <c:v>-1.8984376312499999E-2</c:v>
                </c:pt>
                <c:pt idx="396">
                  <c:v>-2.0488282687500001E-2</c:v>
                </c:pt>
                <c:pt idx="397">
                  <c:v>-2.19921890625E-2</c:v>
                </c:pt>
                <c:pt idx="398">
                  <c:v>-2.34960954375E-2</c:v>
                </c:pt>
                <c:pt idx="399">
                  <c:v>-2.5000001749999997E-2</c:v>
                </c:pt>
                <c:pt idx="400">
                  <c:v>-2.4492189250000001E-2</c:v>
                </c:pt>
                <c:pt idx="401">
                  <c:v>-2.39843766875E-2</c:v>
                </c:pt>
                <c:pt idx="402">
                  <c:v>-2.34960954375E-2</c:v>
                </c:pt>
                <c:pt idx="403">
                  <c:v>-2.2988282874999998E-2</c:v>
                </c:pt>
                <c:pt idx="404">
                  <c:v>-2.25000015625E-2</c:v>
                </c:pt>
                <c:pt idx="405">
                  <c:v>-2.19921890625E-2</c:v>
                </c:pt>
                <c:pt idx="406">
                  <c:v>-2.1484376499999999E-2</c:v>
                </c:pt>
                <c:pt idx="407">
                  <c:v>-2.0996095249999999E-2</c:v>
                </c:pt>
                <c:pt idx="408">
                  <c:v>-2.0488282687500001E-2</c:v>
                </c:pt>
                <c:pt idx="409">
                  <c:v>-2.0000001437500001E-2</c:v>
                </c:pt>
                <c:pt idx="410">
                  <c:v>-1.8496095062499999E-2</c:v>
                </c:pt>
                <c:pt idx="411">
                  <c:v>-1.69921886875E-2</c:v>
                </c:pt>
                <c:pt idx="412">
                  <c:v>-1.5488282375000001E-2</c:v>
                </c:pt>
                <c:pt idx="413">
                  <c:v>-1.3984376E-2</c:v>
                </c:pt>
                <c:pt idx="414">
                  <c:v>-1.2500000874999998E-2</c:v>
                </c:pt>
                <c:pt idx="415">
                  <c:v>-1.0996094499999999E-2</c:v>
                </c:pt>
                <c:pt idx="416">
                  <c:v>-9.4921881874999985E-3</c:v>
                </c:pt>
                <c:pt idx="417">
                  <c:v>-7.9882818124999994E-3</c:v>
                </c:pt>
                <c:pt idx="418">
                  <c:v>-6.4843754374999995E-3</c:v>
                </c:pt>
                <c:pt idx="419">
                  <c:v>-5.0000003562500001E-3</c:v>
                </c:pt>
                <c:pt idx="420">
                  <c:v>-4.49218781875E-3</c:v>
                </c:pt>
                <c:pt idx="421">
                  <c:v>-3.9843752812499999E-3</c:v>
                </c:pt>
                <c:pt idx="422">
                  <c:v>-3.4960939999999999E-3</c:v>
                </c:pt>
                <c:pt idx="423">
                  <c:v>-2.9882814624999999E-3</c:v>
                </c:pt>
                <c:pt idx="424">
                  <c:v>-2.5000001750000002E-3</c:v>
                </c:pt>
                <c:pt idx="425">
                  <c:v>-1.9921876437499998E-3</c:v>
                </c:pt>
                <c:pt idx="426">
                  <c:v>-1.4843751062500001E-3</c:v>
                </c:pt>
                <c:pt idx="427">
                  <c:v>-9.9609381874999985E-4</c:v>
                </c:pt>
                <c:pt idx="428">
                  <c:v>-4.8828128437500003E-4</c:v>
                </c:pt>
                <c:pt idx="429">
                  <c:v>0</c:v>
                </c:pt>
                <c:pt idx="430">
                  <c:v>-4.8828128437500003E-4</c:v>
                </c:pt>
                <c:pt idx="431">
                  <c:v>-9.9609381874999985E-4</c:v>
                </c:pt>
                <c:pt idx="432">
                  <c:v>-1.4843751062500001E-3</c:v>
                </c:pt>
                <c:pt idx="433">
                  <c:v>-1.9921876437499998E-3</c:v>
                </c:pt>
                <c:pt idx="434">
                  <c:v>-2.5000001750000002E-3</c:v>
                </c:pt>
                <c:pt idx="435">
                  <c:v>-2.9882814624999999E-3</c:v>
                </c:pt>
                <c:pt idx="436">
                  <c:v>-3.4960939999999999E-3</c:v>
                </c:pt>
                <c:pt idx="437">
                  <c:v>-3.9843752812499999E-3</c:v>
                </c:pt>
                <c:pt idx="438">
                  <c:v>-4.49218781875E-3</c:v>
                </c:pt>
                <c:pt idx="439">
                  <c:v>-5.0000003562500001E-3</c:v>
                </c:pt>
                <c:pt idx="440">
                  <c:v>-5.4882816375000001E-3</c:v>
                </c:pt>
                <c:pt idx="441">
                  <c:v>-5.9960941750000002E-3</c:v>
                </c:pt>
                <c:pt idx="442">
                  <c:v>-6.4843754374999995E-3</c:v>
                </c:pt>
                <c:pt idx="443">
                  <c:v>-6.9921879999999999E-3</c:v>
                </c:pt>
                <c:pt idx="444">
                  <c:v>-7.5000005000000003E-3</c:v>
                </c:pt>
                <c:pt idx="445">
                  <c:v>-7.9882818124999994E-3</c:v>
                </c:pt>
                <c:pt idx="446">
                  <c:v>-8.496094374999999E-3</c:v>
                </c:pt>
                <c:pt idx="447">
                  <c:v>-8.9843756250000007E-3</c:v>
                </c:pt>
                <c:pt idx="448">
                  <c:v>-9.4921881874999985E-3</c:v>
                </c:pt>
                <c:pt idx="449">
                  <c:v>-1.00000006875E-2</c:v>
                </c:pt>
                <c:pt idx="450">
                  <c:v>-8.9843756250000007E-3</c:v>
                </c:pt>
                <c:pt idx="451">
                  <c:v>-7.9882818124999994E-3</c:v>
                </c:pt>
                <c:pt idx="452">
                  <c:v>-6.9921879999999999E-3</c:v>
                </c:pt>
                <c:pt idx="453">
                  <c:v>-5.9960941750000002E-3</c:v>
                </c:pt>
                <c:pt idx="454">
                  <c:v>-5.0000003562500001E-3</c:v>
                </c:pt>
                <c:pt idx="455">
                  <c:v>-3.9843752812499999E-3</c:v>
                </c:pt>
                <c:pt idx="456">
                  <c:v>-2.9882814624999999E-3</c:v>
                </c:pt>
                <c:pt idx="457">
                  <c:v>-1.9921876437499998E-3</c:v>
                </c:pt>
                <c:pt idx="458">
                  <c:v>-9.9609381874999985E-4</c:v>
                </c:pt>
                <c:pt idx="459">
                  <c:v>0</c:v>
                </c:pt>
                <c:pt idx="460">
                  <c:v>1.5039063562499999E-3</c:v>
                </c:pt>
                <c:pt idx="461">
                  <c:v>3.0078127124999999E-3</c:v>
                </c:pt>
                <c:pt idx="462">
                  <c:v>4.5117190687499996E-3</c:v>
                </c:pt>
                <c:pt idx="463">
                  <c:v>6.0156254249999997E-3</c:v>
                </c:pt>
                <c:pt idx="464">
                  <c:v>7.5000005000000003E-3</c:v>
                </c:pt>
                <c:pt idx="465">
                  <c:v>9.0039068750000003E-3</c:v>
                </c:pt>
                <c:pt idx="466">
                  <c:v>1.0507813249999999E-2</c:v>
                </c:pt>
                <c:pt idx="467">
                  <c:v>1.2011719625E-2</c:v>
                </c:pt>
                <c:pt idx="468">
                  <c:v>1.3515625937500001E-2</c:v>
                </c:pt>
                <c:pt idx="469">
                  <c:v>1.5000001062499999E-2</c:v>
                </c:pt>
                <c:pt idx="470">
                  <c:v>1.6015626124999998E-2</c:v>
                </c:pt>
                <c:pt idx="471">
                  <c:v>1.7011719937499999E-2</c:v>
                </c:pt>
                <c:pt idx="472">
                  <c:v>1.8007813750000001E-2</c:v>
                </c:pt>
                <c:pt idx="473">
                  <c:v>1.9003907625E-2</c:v>
                </c:pt>
                <c:pt idx="474">
                  <c:v>2.0000001437500001E-2</c:v>
                </c:pt>
                <c:pt idx="475">
                  <c:v>2.1015626499999999E-2</c:v>
                </c:pt>
                <c:pt idx="476">
                  <c:v>2.20117203125E-2</c:v>
                </c:pt>
                <c:pt idx="477">
                  <c:v>2.3007814124999998E-2</c:v>
                </c:pt>
                <c:pt idx="478">
                  <c:v>2.4003907937499999E-2</c:v>
                </c:pt>
                <c:pt idx="479">
                  <c:v>2.5000001749999997E-2</c:v>
                </c:pt>
                <c:pt idx="480">
                  <c:v>2.4511720499999997E-2</c:v>
                </c:pt>
                <c:pt idx="481">
                  <c:v>2.4003907937499999E-2</c:v>
                </c:pt>
                <c:pt idx="482">
                  <c:v>2.3515626687499999E-2</c:v>
                </c:pt>
                <c:pt idx="483">
                  <c:v>2.3007814124999998E-2</c:v>
                </c:pt>
                <c:pt idx="484">
                  <c:v>2.25000015625E-2</c:v>
                </c:pt>
                <c:pt idx="485">
                  <c:v>2.20117203125E-2</c:v>
                </c:pt>
                <c:pt idx="486">
                  <c:v>2.1503907749999999E-2</c:v>
                </c:pt>
                <c:pt idx="487">
                  <c:v>2.1015626499999999E-2</c:v>
                </c:pt>
                <c:pt idx="488">
                  <c:v>2.0507813937499998E-2</c:v>
                </c:pt>
                <c:pt idx="489">
                  <c:v>2.0000001437500001E-2</c:v>
                </c:pt>
                <c:pt idx="490">
                  <c:v>1.8515626312499998E-2</c:v>
                </c:pt>
                <c:pt idx="491">
                  <c:v>1.7011719937499999E-2</c:v>
                </c:pt>
                <c:pt idx="492">
                  <c:v>1.5507813625E-2</c:v>
                </c:pt>
                <c:pt idx="493">
                  <c:v>1.4003907249999998E-2</c:v>
                </c:pt>
                <c:pt idx="494">
                  <c:v>1.2500000874999998E-2</c:v>
                </c:pt>
                <c:pt idx="495">
                  <c:v>1.1015625749999999E-2</c:v>
                </c:pt>
                <c:pt idx="496">
                  <c:v>9.5117194374999998E-3</c:v>
                </c:pt>
                <c:pt idx="497">
                  <c:v>8.007813062499999E-3</c:v>
                </c:pt>
                <c:pt idx="498">
                  <c:v>6.5039066874999999E-3</c:v>
                </c:pt>
                <c:pt idx="499">
                  <c:v>5.0000003562500001E-3</c:v>
                </c:pt>
                <c:pt idx="500">
                  <c:v>4.0039065312499995E-3</c:v>
                </c:pt>
                <c:pt idx="501">
                  <c:v>3.0078127124999999E-3</c:v>
                </c:pt>
                <c:pt idx="502">
                  <c:v>2.0117188937500002E-3</c:v>
                </c:pt>
                <c:pt idx="503">
                  <c:v>1.015625075E-3</c:v>
                </c:pt>
                <c:pt idx="504">
                  <c:v>0</c:v>
                </c:pt>
                <c:pt idx="505">
                  <c:v>-9.9609381874999985E-4</c:v>
                </c:pt>
                <c:pt idx="506">
                  <c:v>-1.9921876437499998E-3</c:v>
                </c:pt>
                <c:pt idx="507">
                  <c:v>-2.9882814624999999E-3</c:v>
                </c:pt>
                <c:pt idx="508">
                  <c:v>-3.9843752812499999E-3</c:v>
                </c:pt>
                <c:pt idx="509">
                  <c:v>-5.0000003562500001E-3</c:v>
                </c:pt>
                <c:pt idx="510">
                  <c:v>-5.9960941750000002E-3</c:v>
                </c:pt>
                <c:pt idx="511">
                  <c:v>-6.9921879999999999E-3</c:v>
                </c:pt>
                <c:pt idx="512">
                  <c:v>-7.9882818124999994E-3</c:v>
                </c:pt>
                <c:pt idx="513">
                  <c:v>-8.9843756250000007E-3</c:v>
                </c:pt>
                <c:pt idx="514">
                  <c:v>-1.00000006875E-2</c:v>
                </c:pt>
                <c:pt idx="515">
                  <c:v>-1.0996094499999999E-2</c:v>
                </c:pt>
                <c:pt idx="516">
                  <c:v>-1.1992188374999999E-2</c:v>
                </c:pt>
                <c:pt idx="517">
                  <c:v>-1.29882821875E-2</c:v>
                </c:pt>
                <c:pt idx="518">
                  <c:v>-1.3984376E-2</c:v>
                </c:pt>
                <c:pt idx="519">
                  <c:v>-1.5000001062499999E-2</c:v>
                </c:pt>
                <c:pt idx="520">
                  <c:v>-1.4492188499999999E-2</c:v>
                </c:pt>
                <c:pt idx="521">
                  <c:v>-1.3984376E-2</c:v>
                </c:pt>
                <c:pt idx="522">
                  <c:v>-1.34960946875E-2</c:v>
                </c:pt>
                <c:pt idx="523">
                  <c:v>-1.29882821875E-2</c:v>
                </c:pt>
                <c:pt idx="524">
                  <c:v>-1.2500000874999998E-2</c:v>
                </c:pt>
                <c:pt idx="525">
                  <c:v>-1.1992188374999999E-2</c:v>
                </c:pt>
                <c:pt idx="526">
                  <c:v>-1.1484375812499999E-2</c:v>
                </c:pt>
                <c:pt idx="527">
                  <c:v>-1.0996094499999999E-2</c:v>
                </c:pt>
                <c:pt idx="528">
                  <c:v>-1.0488282E-2</c:v>
                </c:pt>
                <c:pt idx="529">
                  <c:v>-1.00000006875E-2</c:v>
                </c:pt>
                <c:pt idx="530">
                  <c:v>-9.4921881874999985E-3</c:v>
                </c:pt>
                <c:pt idx="531">
                  <c:v>-8.9843756250000007E-3</c:v>
                </c:pt>
                <c:pt idx="532">
                  <c:v>-8.496094374999999E-3</c:v>
                </c:pt>
                <c:pt idx="533">
                  <c:v>-7.9882818124999994E-3</c:v>
                </c:pt>
                <c:pt idx="534">
                  <c:v>-7.5000005000000003E-3</c:v>
                </c:pt>
                <c:pt idx="535">
                  <c:v>-6.9921879999999999E-3</c:v>
                </c:pt>
                <c:pt idx="536">
                  <c:v>-6.4843754374999995E-3</c:v>
                </c:pt>
                <c:pt idx="537">
                  <c:v>-5.9960941750000002E-3</c:v>
                </c:pt>
                <c:pt idx="538">
                  <c:v>-5.4882816375000001E-3</c:v>
                </c:pt>
                <c:pt idx="539">
                  <c:v>-5.0000003562500001E-3</c:v>
                </c:pt>
                <c:pt idx="540">
                  <c:v>-4.49218781875E-3</c:v>
                </c:pt>
                <c:pt idx="541">
                  <c:v>-3.9843752812499999E-3</c:v>
                </c:pt>
                <c:pt idx="542">
                  <c:v>-3.4960939999999999E-3</c:v>
                </c:pt>
                <c:pt idx="543">
                  <c:v>-2.9882814624999999E-3</c:v>
                </c:pt>
                <c:pt idx="544">
                  <c:v>-2.5000001750000002E-3</c:v>
                </c:pt>
                <c:pt idx="545">
                  <c:v>-1.9921876437499998E-3</c:v>
                </c:pt>
                <c:pt idx="546">
                  <c:v>-1.4843751062500001E-3</c:v>
                </c:pt>
                <c:pt idx="547">
                  <c:v>-9.9609381874999985E-4</c:v>
                </c:pt>
                <c:pt idx="548">
                  <c:v>-4.8828128437500003E-4</c:v>
                </c:pt>
                <c:pt idx="549">
                  <c:v>0</c:v>
                </c:pt>
                <c:pt idx="550">
                  <c:v>1.015625075E-3</c:v>
                </c:pt>
                <c:pt idx="551">
                  <c:v>2.0117188937500002E-3</c:v>
                </c:pt>
                <c:pt idx="552">
                  <c:v>3.0078127124999999E-3</c:v>
                </c:pt>
                <c:pt idx="553">
                  <c:v>4.0039065312499995E-3</c:v>
                </c:pt>
                <c:pt idx="554">
                  <c:v>5.0000003562500001E-3</c:v>
                </c:pt>
                <c:pt idx="555">
                  <c:v>6.0156254249999997E-3</c:v>
                </c:pt>
                <c:pt idx="556">
                  <c:v>7.0117192499999995E-3</c:v>
                </c:pt>
                <c:pt idx="557">
                  <c:v>8.007813062499999E-3</c:v>
                </c:pt>
                <c:pt idx="558">
                  <c:v>9.0039068750000003E-3</c:v>
                </c:pt>
                <c:pt idx="559">
                  <c:v>1.00000006875E-2</c:v>
                </c:pt>
                <c:pt idx="560">
                  <c:v>1.1015625749999999E-2</c:v>
                </c:pt>
                <c:pt idx="561">
                  <c:v>1.2011719625E-2</c:v>
                </c:pt>
                <c:pt idx="562">
                  <c:v>1.30078134375E-2</c:v>
                </c:pt>
                <c:pt idx="563">
                  <c:v>1.4003907249999998E-2</c:v>
                </c:pt>
                <c:pt idx="564">
                  <c:v>1.5000001062499999E-2</c:v>
                </c:pt>
                <c:pt idx="565">
                  <c:v>1.6015626124999998E-2</c:v>
                </c:pt>
                <c:pt idx="566">
                  <c:v>1.7011719937499999E-2</c:v>
                </c:pt>
                <c:pt idx="567">
                  <c:v>1.8007813750000001E-2</c:v>
                </c:pt>
                <c:pt idx="568">
                  <c:v>1.9003907625E-2</c:v>
                </c:pt>
                <c:pt idx="569">
                  <c:v>2.0000001437500001E-2</c:v>
                </c:pt>
                <c:pt idx="570">
                  <c:v>2.0507813937499998E-2</c:v>
                </c:pt>
                <c:pt idx="571">
                  <c:v>2.1015626499999999E-2</c:v>
                </c:pt>
                <c:pt idx="572">
                  <c:v>2.1503907749999999E-2</c:v>
                </c:pt>
                <c:pt idx="573">
                  <c:v>2.20117203125E-2</c:v>
                </c:pt>
                <c:pt idx="574">
                  <c:v>2.25000015625E-2</c:v>
                </c:pt>
                <c:pt idx="575">
                  <c:v>2.3007814124999998E-2</c:v>
                </c:pt>
                <c:pt idx="576">
                  <c:v>2.3515626687499999E-2</c:v>
                </c:pt>
                <c:pt idx="577">
                  <c:v>2.4003907937499999E-2</c:v>
                </c:pt>
                <c:pt idx="578">
                  <c:v>2.4511720499999997E-2</c:v>
                </c:pt>
                <c:pt idx="579">
                  <c:v>2.5000001749999997E-2</c:v>
                </c:pt>
                <c:pt idx="580">
                  <c:v>2.4511720499999997E-2</c:v>
                </c:pt>
                <c:pt idx="581">
                  <c:v>2.4003907937499999E-2</c:v>
                </c:pt>
                <c:pt idx="582">
                  <c:v>2.3515626687499999E-2</c:v>
                </c:pt>
                <c:pt idx="583">
                  <c:v>2.3007814124999998E-2</c:v>
                </c:pt>
                <c:pt idx="584">
                  <c:v>2.25000015625E-2</c:v>
                </c:pt>
                <c:pt idx="585">
                  <c:v>2.20117203125E-2</c:v>
                </c:pt>
                <c:pt idx="586">
                  <c:v>2.1503907749999999E-2</c:v>
                </c:pt>
                <c:pt idx="587">
                  <c:v>2.1015626499999999E-2</c:v>
                </c:pt>
                <c:pt idx="588">
                  <c:v>2.0507813937499998E-2</c:v>
                </c:pt>
                <c:pt idx="589">
                  <c:v>2.0000001437500001E-2</c:v>
                </c:pt>
                <c:pt idx="590">
                  <c:v>1.8515626312499998E-2</c:v>
                </c:pt>
                <c:pt idx="591">
                  <c:v>1.7011719937499999E-2</c:v>
                </c:pt>
                <c:pt idx="592">
                  <c:v>1.5507813625E-2</c:v>
                </c:pt>
                <c:pt idx="593">
                  <c:v>1.4003907249999998E-2</c:v>
                </c:pt>
                <c:pt idx="594">
                  <c:v>1.2500000874999998E-2</c:v>
                </c:pt>
                <c:pt idx="595">
                  <c:v>1.1015625749999999E-2</c:v>
                </c:pt>
                <c:pt idx="596">
                  <c:v>9.5117194374999998E-3</c:v>
                </c:pt>
                <c:pt idx="597">
                  <c:v>8.007813062499999E-3</c:v>
                </c:pt>
                <c:pt idx="598">
                  <c:v>6.5039066874999999E-3</c:v>
                </c:pt>
                <c:pt idx="599">
                  <c:v>5.0000003562500001E-3</c:v>
                </c:pt>
                <c:pt idx="600">
                  <c:v>2.5000001750000002E-3</c:v>
                </c:pt>
                <c:pt idx="601">
                  <c:v>0</c:v>
                </c:pt>
                <c:pt idx="602">
                  <c:v>-2.5000001750000002E-3</c:v>
                </c:pt>
                <c:pt idx="603">
                  <c:v>-5.0000003562500001E-3</c:v>
                </c:pt>
                <c:pt idx="604">
                  <c:v>-7.5000005000000003E-3</c:v>
                </c:pt>
                <c:pt idx="605">
                  <c:v>-1.00000006875E-2</c:v>
                </c:pt>
                <c:pt idx="606">
                  <c:v>-1.2500000874999998E-2</c:v>
                </c:pt>
                <c:pt idx="607">
                  <c:v>-1.5000001062499999E-2</c:v>
                </c:pt>
                <c:pt idx="608">
                  <c:v>-1.7500001250000001E-2</c:v>
                </c:pt>
                <c:pt idx="609">
                  <c:v>-2.0000001437500001E-2</c:v>
                </c:pt>
                <c:pt idx="610">
                  <c:v>-2.0488282687500001E-2</c:v>
                </c:pt>
                <c:pt idx="611">
                  <c:v>-2.0996095249999999E-2</c:v>
                </c:pt>
                <c:pt idx="612">
                  <c:v>-2.1484376499999999E-2</c:v>
                </c:pt>
                <c:pt idx="613">
                  <c:v>-2.19921890625E-2</c:v>
                </c:pt>
                <c:pt idx="614">
                  <c:v>-2.25000015625E-2</c:v>
                </c:pt>
                <c:pt idx="615">
                  <c:v>-2.2988282874999998E-2</c:v>
                </c:pt>
                <c:pt idx="616">
                  <c:v>-2.34960954375E-2</c:v>
                </c:pt>
                <c:pt idx="617">
                  <c:v>-2.39843766875E-2</c:v>
                </c:pt>
                <c:pt idx="618">
                  <c:v>-2.4492189250000001E-2</c:v>
                </c:pt>
                <c:pt idx="619">
                  <c:v>-2.5000001749999997E-2</c:v>
                </c:pt>
                <c:pt idx="620">
                  <c:v>-2.34960954375E-2</c:v>
                </c:pt>
                <c:pt idx="621">
                  <c:v>-2.19921890625E-2</c:v>
                </c:pt>
                <c:pt idx="622">
                  <c:v>-2.0488282687500001E-2</c:v>
                </c:pt>
                <c:pt idx="623">
                  <c:v>-1.8984376312499999E-2</c:v>
                </c:pt>
                <c:pt idx="624">
                  <c:v>-1.7500001250000001E-2</c:v>
                </c:pt>
                <c:pt idx="625">
                  <c:v>-1.5996094875000002E-2</c:v>
                </c:pt>
                <c:pt idx="626">
                  <c:v>-1.4492188499999999E-2</c:v>
                </c:pt>
                <c:pt idx="627">
                  <c:v>-1.29882821875E-2</c:v>
                </c:pt>
                <c:pt idx="628">
                  <c:v>-1.1484375812499999E-2</c:v>
                </c:pt>
                <c:pt idx="629">
                  <c:v>-1.00000006875E-2</c:v>
                </c:pt>
                <c:pt idx="630">
                  <c:v>-6.4843754374999995E-3</c:v>
                </c:pt>
                <c:pt idx="631">
                  <c:v>-2.9882814624999999E-3</c:v>
                </c:pt>
                <c:pt idx="632">
                  <c:v>5.0781253624999998E-4</c:v>
                </c:pt>
                <c:pt idx="633">
                  <c:v>4.0039065312499995E-3</c:v>
                </c:pt>
                <c:pt idx="634">
                  <c:v>7.5000005000000003E-3</c:v>
                </c:pt>
                <c:pt idx="635">
                  <c:v>1.1015625749999999E-2</c:v>
                </c:pt>
                <c:pt idx="636">
                  <c:v>1.4511719749999999E-2</c:v>
                </c:pt>
                <c:pt idx="637">
                  <c:v>1.8007813750000001E-2</c:v>
                </c:pt>
                <c:pt idx="638">
                  <c:v>2.1503907749999999E-2</c:v>
                </c:pt>
                <c:pt idx="639">
                  <c:v>2.5000001749999997E-2</c:v>
                </c:pt>
                <c:pt idx="640">
                  <c:v>2.7500001937499997E-2</c:v>
                </c:pt>
                <c:pt idx="641">
                  <c:v>3.0000002124999998E-2</c:v>
                </c:pt>
                <c:pt idx="642">
                  <c:v>3.2500002312499998E-2</c:v>
                </c:pt>
                <c:pt idx="643">
                  <c:v>3.5000002500000002E-2</c:v>
                </c:pt>
                <c:pt idx="644">
                  <c:v>3.7500002625000001E-2</c:v>
                </c:pt>
                <c:pt idx="645">
                  <c:v>4.0000002812499998E-2</c:v>
                </c:pt>
                <c:pt idx="646">
                  <c:v>4.2500003000000001E-2</c:v>
                </c:pt>
                <c:pt idx="647">
                  <c:v>4.5000003187499998E-2</c:v>
                </c:pt>
                <c:pt idx="648">
                  <c:v>4.7500003375000002E-2</c:v>
                </c:pt>
                <c:pt idx="649">
                  <c:v>5.0000003562499999E-2</c:v>
                </c:pt>
                <c:pt idx="650">
                  <c:v>5.0000003562499999E-2</c:v>
                </c:pt>
                <c:pt idx="651">
                  <c:v>5.0000003562499999E-2</c:v>
                </c:pt>
                <c:pt idx="652">
                  <c:v>5.0000003562499999E-2</c:v>
                </c:pt>
                <c:pt idx="653">
                  <c:v>5.0000003562499999E-2</c:v>
                </c:pt>
                <c:pt idx="654">
                  <c:v>5.0000003562499999E-2</c:v>
                </c:pt>
                <c:pt idx="655">
                  <c:v>5.0000003562499999E-2</c:v>
                </c:pt>
                <c:pt idx="656">
                  <c:v>5.0000003562499999E-2</c:v>
                </c:pt>
                <c:pt idx="657">
                  <c:v>5.0000003562499999E-2</c:v>
                </c:pt>
                <c:pt idx="658">
                  <c:v>5.0000003562499999E-2</c:v>
                </c:pt>
                <c:pt idx="659">
                  <c:v>5.0000003562499999E-2</c:v>
                </c:pt>
                <c:pt idx="660">
                  <c:v>4.8007815874999998E-2</c:v>
                </c:pt>
                <c:pt idx="661">
                  <c:v>4.6015628249999996E-2</c:v>
                </c:pt>
                <c:pt idx="662">
                  <c:v>4.4003909374999997E-2</c:v>
                </c:pt>
                <c:pt idx="663">
                  <c:v>4.2011721750000001E-2</c:v>
                </c:pt>
                <c:pt idx="664">
                  <c:v>4.0000002812499998E-2</c:v>
                </c:pt>
                <c:pt idx="665">
                  <c:v>3.8007815187499995E-2</c:v>
                </c:pt>
                <c:pt idx="666">
                  <c:v>3.6015627562499999E-2</c:v>
                </c:pt>
                <c:pt idx="667">
                  <c:v>3.4003908687500001E-2</c:v>
                </c:pt>
                <c:pt idx="668">
                  <c:v>3.2011721E-2</c:v>
                </c:pt>
                <c:pt idx="669">
                  <c:v>3.0000002124999998E-2</c:v>
                </c:pt>
                <c:pt idx="670">
                  <c:v>2.7011720687499997E-2</c:v>
                </c:pt>
                <c:pt idx="671">
                  <c:v>2.4003907937499999E-2</c:v>
                </c:pt>
                <c:pt idx="672">
                  <c:v>2.1015626499999999E-2</c:v>
                </c:pt>
                <c:pt idx="673">
                  <c:v>1.8007813750000001E-2</c:v>
                </c:pt>
                <c:pt idx="674">
                  <c:v>1.5000001062499999E-2</c:v>
                </c:pt>
                <c:pt idx="675">
                  <c:v>1.2011719625E-2</c:v>
                </c:pt>
                <c:pt idx="676">
                  <c:v>9.0039068750000003E-3</c:v>
                </c:pt>
                <c:pt idx="677">
                  <c:v>6.0156254249999997E-3</c:v>
                </c:pt>
                <c:pt idx="678">
                  <c:v>3.0078127124999999E-3</c:v>
                </c:pt>
                <c:pt idx="679">
                  <c:v>0</c:v>
                </c:pt>
                <c:pt idx="680">
                  <c:v>-1.4843751062500001E-3</c:v>
                </c:pt>
                <c:pt idx="681">
                  <c:v>-2.9882814624999999E-3</c:v>
                </c:pt>
                <c:pt idx="682">
                  <c:v>-4.49218781875E-3</c:v>
                </c:pt>
                <c:pt idx="683">
                  <c:v>-5.9960941750000002E-3</c:v>
                </c:pt>
                <c:pt idx="684">
                  <c:v>-7.5000005000000003E-3</c:v>
                </c:pt>
                <c:pt idx="685">
                  <c:v>-8.9843756250000007E-3</c:v>
                </c:pt>
                <c:pt idx="686">
                  <c:v>-1.0488282E-2</c:v>
                </c:pt>
                <c:pt idx="687">
                  <c:v>-1.1992188374999999E-2</c:v>
                </c:pt>
                <c:pt idx="688">
                  <c:v>-1.34960946875E-2</c:v>
                </c:pt>
                <c:pt idx="689">
                  <c:v>-1.5000001062499999E-2</c:v>
                </c:pt>
                <c:pt idx="690">
                  <c:v>-1.34960946875E-2</c:v>
                </c:pt>
                <c:pt idx="691">
                  <c:v>-1.1992188374999999E-2</c:v>
                </c:pt>
                <c:pt idx="692">
                  <c:v>-1.0488282E-2</c:v>
                </c:pt>
                <c:pt idx="693">
                  <c:v>-8.9843756250000007E-3</c:v>
                </c:pt>
                <c:pt idx="694">
                  <c:v>-7.5000005000000003E-3</c:v>
                </c:pt>
                <c:pt idx="695">
                  <c:v>-5.9960941750000002E-3</c:v>
                </c:pt>
                <c:pt idx="696">
                  <c:v>-4.49218781875E-3</c:v>
                </c:pt>
                <c:pt idx="697">
                  <c:v>-2.9882814624999999E-3</c:v>
                </c:pt>
                <c:pt idx="698">
                  <c:v>-1.4843751062500001E-3</c:v>
                </c:pt>
                <c:pt idx="699">
                  <c:v>0</c:v>
                </c:pt>
                <c:pt idx="700">
                  <c:v>2.5000001750000002E-3</c:v>
                </c:pt>
                <c:pt idx="701">
                  <c:v>5.0000003562500001E-3</c:v>
                </c:pt>
                <c:pt idx="702">
                  <c:v>7.5000005000000003E-3</c:v>
                </c:pt>
                <c:pt idx="703">
                  <c:v>1.00000006875E-2</c:v>
                </c:pt>
                <c:pt idx="704">
                  <c:v>1.2500000874999998E-2</c:v>
                </c:pt>
                <c:pt idx="705">
                  <c:v>1.5000001062499999E-2</c:v>
                </c:pt>
                <c:pt idx="706">
                  <c:v>1.7500001250000001E-2</c:v>
                </c:pt>
                <c:pt idx="707">
                  <c:v>2.0000001437500001E-2</c:v>
                </c:pt>
                <c:pt idx="708">
                  <c:v>2.25000015625E-2</c:v>
                </c:pt>
                <c:pt idx="709">
                  <c:v>2.5000001749999997E-2</c:v>
                </c:pt>
                <c:pt idx="710">
                  <c:v>2.6503908125E-2</c:v>
                </c:pt>
                <c:pt idx="711">
                  <c:v>2.8007814499999995E-2</c:v>
                </c:pt>
                <c:pt idx="712">
                  <c:v>2.95117208125E-2</c:v>
                </c:pt>
                <c:pt idx="713">
                  <c:v>3.1015627187500002E-2</c:v>
                </c:pt>
                <c:pt idx="714">
                  <c:v>3.2500002312499998E-2</c:v>
                </c:pt>
                <c:pt idx="715">
                  <c:v>3.4003908687500001E-2</c:v>
                </c:pt>
                <c:pt idx="716">
                  <c:v>3.5507814999999998E-2</c:v>
                </c:pt>
                <c:pt idx="717">
                  <c:v>3.7011721375000001E-2</c:v>
                </c:pt>
                <c:pt idx="718">
                  <c:v>3.8515627750000003E-2</c:v>
                </c:pt>
                <c:pt idx="719">
                  <c:v>4.0000002812499998E-2</c:v>
                </c:pt>
                <c:pt idx="720">
                  <c:v>3.9511721562499998E-2</c:v>
                </c:pt>
                <c:pt idx="721">
                  <c:v>3.9003908999999996E-2</c:v>
                </c:pt>
                <c:pt idx="722">
                  <c:v>3.8515627750000003E-2</c:v>
                </c:pt>
                <c:pt idx="723">
                  <c:v>3.8007815187499995E-2</c:v>
                </c:pt>
                <c:pt idx="724">
                  <c:v>3.7500002625000001E-2</c:v>
                </c:pt>
                <c:pt idx="725">
                  <c:v>3.7011721375000001E-2</c:v>
                </c:pt>
                <c:pt idx="726">
                  <c:v>3.6503908812499999E-2</c:v>
                </c:pt>
                <c:pt idx="727">
                  <c:v>3.6015627562499999E-2</c:v>
                </c:pt>
                <c:pt idx="728">
                  <c:v>3.5507814999999998E-2</c:v>
                </c:pt>
                <c:pt idx="729">
                  <c:v>3.5000002500000002E-2</c:v>
                </c:pt>
                <c:pt idx="730">
                  <c:v>3.3515627375000002E-2</c:v>
                </c:pt>
                <c:pt idx="731">
                  <c:v>3.2011721E-2</c:v>
                </c:pt>
                <c:pt idx="732">
                  <c:v>3.0507814687499996E-2</c:v>
                </c:pt>
                <c:pt idx="733">
                  <c:v>2.90039083125E-2</c:v>
                </c:pt>
                <c:pt idx="734">
                  <c:v>2.7500001937499997E-2</c:v>
                </c:pt>
                <c:pt idx="735">
                  <c:v>2.6015626812500001E-2</c:v>
                </c:pt>
                <c:pt idx="736">
                  <c:v>2.4511720499999997E-2</c:v>
                </c:pt>
                <c:pt idx="737">
                  <c:v>2.3007814124999998E-2</c:v>
                </c:pt>
                <c:pt idx="738">
                  <c:v>2.1503907749999999E-2</c:v>
                </c:pt>
                <c:pt idx="739">
                  <c:v>2.0000001437500001E-2</c:v>
                </c:pt>
                <c:pt idx="740">
                  <c:v>1.9003907625E-2</c:v>
                </c:pt>
                <c:pt idx="741">
                  <c:v>1.8007813750000001E-2</c:v>
                </c:pt>
                <c:pt idx="742">
                  <c:v>1.7011719937499999E-2</c:v>
                </c:pt>
                <c:pt idx="743">
                  <c:v>1.6015626124999998E-2</c:v>
                </c:pt>
                <c:pt idx="744">
                  <c:v>1.5000001062499999E-2</c:v>
                </c:pt>
                <c:pt idx="745">
                  <c:v>1.4003907249999998E-2</c:v>
                </c:pt>
                <c:pt idx="746">
                  <c:v>1.30078134375E-2</c:v>
                </c:pt>
                <c:pt idx="747">
                  <c:v>1.2011719625E-2</c:v>
                </c:pt>
                <c:pt idx="748">
                  <c:v>1.1015625749999999E-2</c:v>
                </c:pt>
                <c:pt idx="749">
                  <c:v>1.00000006875E-2</c:v>
                </c:pt>
                <c:pt idx="750">
                  <c:v>1.0507813249999999E-2</c:v>
                </c:pt>
                <c:pt idx="751">
                  <c:v>1.1015625749999999E-2</c:v>
                </c:pt>
                <c:pt idx="752">
                  <c:v>1.1503907062499999E-2</c:v>
                </c:pt>
                <c:pt idx="753">
                  <c:v>1.2011719625E-2</c:v>
                </c:pt>
                <c:pt idx="754">
                  <c:v>1.2500000874999998E-2</c:v>
                </c:pt>
                <c:pt idx="755">
                  <c:v>1.30078134375E-2</c:v>
                </c:pt>
                <c:pt idx="756">
                  <c:v>1.3515625937500001E-2</c:v>
                </c:pt>
                <c:pt idx="757">
                  <c:v>1.4003907249999998E-2</c:v>
                </c:pt>
                <c:pt idx="758">
                  <c:v>1.4511719749999999E-2</c:v>
                </c:pt>
                <c:pt idx="759">
                  <c:v>1.5000001062499999E-2</c:v>
                </c:pt>
                <c:pt idx="760">
                  <c:v>1.65039074375E-2</c:v>
                </c:pt>
                <c:pt idx="761">
                  <c:v>1.8007813750000001E-2</c:v>
                </c:pt>
                <c:pt idx="762">
                  <c:v>1.9511720125E-2</c:v>
                </c:pt>
                <c:pt idx="763">
                  <c:v>2.1015626499999999E-2</c:v>
                </c:pt>
                <c:pt idx="764">
                  <c:v>2.25000015625E-2</c:v>
                </c:pt>
                <c:pt idx="765">
                  <c:v>2.4003907937499999E-2</c:v>
                </c:pt>
                <c:pt idx="766">
                  <c:v>2.5507814312500002E-2</c:v>
                </c:pt>
                <c:pt idx="767">
                  <c:v>2.7011720687499997E-2</c:v>
                </c:pt>
                <c:pt idx="768">
                  <c:v>2.8515627000000002E-2</c:v>
                </c:pt>
                <c:pt idx="769">
                  <c:v>3.0000002124999998E-2</c:v>
                </c:pt>
                <c:pt idx="770">
                  <c:v>3.1503908500000004E-2</c:v>
                </c:pt>
                <c:pt idx="771">
                  <c:v>3.3007814812499994E-2</c:v>
                </c:pt>
                <c:pt idx="772">
                  <c:v>3.4511721187499997E-2</c:v>
                </c:pt>
                <c:pt idx="773">
                  <c:v>3.6015627562499999E-2</c:v>
                </c:pt>
                <c:pt idx="774">
                  <c:v>3.7500002625000001E-2</c:v>
                </c:pt>
                <c:pt idx="775">
                  <c:v>3.9003908999999996E-2</c:v>
                </c:pt>
                <c:pt idx="776">
                  <c:v>4.0507815374999999E-2</c:v>
                </c:pt>
                <c:pt idx="777">
                  <c:v>4.2011721750000001E-2</c:v>
                </c:pt>
                <c:pt idx="778">
                  <c:v>4.3515628062499999E-2</c:v>
                </c:pt>
                <c:pt idx="779">
                  <c:v>4.5000003187499998E-2</c:v>
                </c:pt>
                <c:pt idx="780">
                  <c:v>4.4511721875E-2</c:v>
                </c:pt>
                <c:pt idx="781">
                  <c:v>4.4003909374999997E-2</c:v>
                </c:pt>
                <c:pt idx="782">
                  <c:v>4.3515628062499999E-2</c:v>
                </c:pt>
                <c:pt idx="783">
                  <c:v>4.3007815562499996E-2</c:v>
                </c:pt>
                <c:pt idx="784">
                  <c:v>4.2500003000000001E-2</c:v>
                </c:pt>
                <c:pt idx="785">
                  <c:v>4.2011721750000001E-2</c:v>
                </c:pt>
                <c:pt idx="786">
                  <c:v>4.15039091875E-2</c:v>
                </c:pt>
                <c:pt idx="787">
                  <c:v>4.1015627874999995E-2</c:v>
                </c:pt>
                <c:pt idx="788">
                  <c:v>4.0507815374999999E-2</c:v>
                </c:pt>
                <c:pt idx="789">
                  <c:v>4.0000002812499998E-2</c:v>
                </c:pt>
                <c:pt idx="790">
                  <c:v>3.8007815187499995E-2</c:v>
                </c:pt>
                <c:pt idx="791">
                  <c:v>3.6015627562499999E-2</c:v>
                </c:pt>
                <c:pt idx="792">
                  <c:v>3.4003908687500001E-2</c:v>
                </c:pt>
                <c:pt idx="793">
                  <c:v>3.2011721E-2</c:v>
                </c:pt>
                <c:pt idx="794">
                  <c:v>3.0000002124999998E-2</c:v>
                </c:pt>
                <c:pt idx="795">
                  <c:v>2.8007814499999995E-2</c:v>
                </c:pt>
                <c:pt idx="796">
                  <c:v>2.6015626812500001E-2</c:v>
                </c:pt>
                <c:pt idx="797">
                  <c:v>2.4003907937499999E-2</c:v>
                </c:pt>
                <c:pt idx="798">
                  <c:v>2.20117203125E-2</c:v>
                </c:pt>
                <c:pt idx="799">
                  <c:v>2.0000001437500001E-2</c:v>
                </c:pt>
                <c:pt idx="800">
                  <c:v>1.7011719937499999E-2</c:v>
                </c:pt>
                <c:pt idx="801">
                  <c:v>1.4003907249999998E-2</c:v>
                </c:pt>
                <c:pt idx="802">
                  <c:v>1.1015625749999999E-2</c:v>
                </c:pt>
                <c:pt idx="803">
                  <c:v>8.007813062499999E-3</c:v>
                </c:pt>
                <c:pt idx="804">
                  <c:v>5.0000003562500001E-3</c:v>
                </c:pt>
                <c:pt idx="805">
                  <c:v>2.0117188937500002E-3</c:v>
                </c:pt>
                <c:pt idx="806">
                  <c:v>-9.9609381874999985E-4</c:v>
                </c:pt>
                <c:pt idx="807">
                  <c:v>-3.9843752812499999E-3</c:v>
                </c:pt>
                <c:pt idx="808">
                  <c:v>-6.9921879999999999E-3</c:v>
                </c:pt>
                <c:pt idx="809">
                  <c:v>-1.00000006875E-2</c:v>
                </c:pt>
                <c:pt idx="810">
                  <c:v>-1.00000006875E-2</c:v>
                </c:pt>
                <c:pt idx="811">
                  <c:v>-1.00000006875E-2</c:v>
                </c:pt>
                <c:pt idx="812">
                  <c:v>-1.00000006875E-2</c:v>
                </c:pt>
                <c:pt idx="813">
                  <c:v>-1.00000006875E-2</c:v>
                </c:pt>
                <c:pt idx="814">
                  <c:v>-1.00000006875E-2</c:v>
                </c:pt>
                <c:pt idx="815">
                  <c:v>-1.00000006875E-2</c:v>
                </c:pt>
                <c:pt idx="816">
                  <c:v>-1.00000006875E-2</c:v>
                </c:pt>
                <c:pt idx="817">
                  <c:v>-1.00000006875E-2</c:v>
                </c:pt>
                <c:pt idx="818">
                  <c:v>-1.00000006875E-2</c:v>
                </c:pt>
                <c:pt idx="819">
                  <c:v>-1.00000006875E-2</c:v>
                </c:pt>
                <c:pt idx="820">
                  <c:v>-7.5000005000000003E-3</c:v>
                </c:pt>
                <c:pt idx="821">
                  <c:v>-5.0000003562500001E-3</c:v>
                </c:pt>
                <c:pt idx="822">
                  <c:v>-2.5000001750000002E-3</c:v>
                </c:pt>
                <c:pt idx="823">
                  <c:v>0</c:v>
                </c:pt>
                <c:pt idx="824">
                  <c:v>2.5000001750000002E-3</c:v>
                </c:pt>
                <c:pt idx="825">
                  <c:v>5.0000003562500001E-3</c:v>
                </c:pt>
                <c:pt idx="826">
                  <c:v>7.5000005000000003E-3</c:v>
                </c:pt>
                <c:pt idx="827">
                  <c:v>1.00000006875E-2</c:v>
                </c:pt>
                <c:pt idx="828">
                  <c:v>1.2500000874999998E-2</c:v>
                </c:pt>
                <c:pt idx="829">
                  <c:v>1.5000001062499999E-2</c:v>
                </c:pt>
                <c:pt idx="830">
                  <c:v>2.0000001437500001E-2</c:v>
                </c:pt>
                <c:pt idx="831">
                  <c:v>2.5000001749999997E-2</c:v>
                </c:pt>
                <c:pt idx="832">
                  <c:v>3.0000002124999998E-2</c:v>
                </c:pt>
                <c:pt idx="833">
                  <c:v>3.5000002500000002E-2</c:v>
                </c:pt>
                <c:pt idx="834">
                  <c:v>4.0000002812499998E-2</c:v>
                </c:pt>
                <c:pt idx="835">
                  <c:v>4.5000003187499998E-2</c:v>
                </c:pt>
                <c:pt idx="836">
                  <c:v>5.0000003562499999E-2</c:v>
                </c:pt>
                <c:pt idx="837">
                  <c:v>5.5000003874999995E-2</c:v>
                </c:pt>
                <c:pt idx="838">
                  <c:v>6.0000004249999996E-2</c:v>
                </c:pt>
                <c:pt idx="839">
                  <c:v>6.5000004375000003E-2</c:v>
                </c:pt>
                <c:pt idx="840">
                  <c:v>6.8007817499999998E-2</c:v>
                </c:pt>
                <c:pt idx="841">
                  <c:v>7.1015629999999996E-2</c:v>
                </c:pt>
                <c:pt idx="842">
                  <c:v>7.4003911249999998E-2</c:v>
                </c:pt>
                <c:pt idx="843">
                  <c:v>7.7011724374999993E-2</c:v>
                </c:pt>
                <c:pt idx="844">
                  <c:v>8.0000005624999995E-2</c:v>
                </c:pt>
                <c:pt idx="845">
                  <c:v>8.3007818124999994E-2</c:v>
                </c:pt>
                <c:pt idx="846">
                  <c:v>8.6015631250000002E-2</c:v>
                </c:pt>
                <c:pt idx="847">
                  <c:v>8.900391249999999E-2</c:v>
                </c:pt>
                <c:pt idx="848">
                  <c:v>9.2011725000000003E-2</c:v>
                </c:pt>
                <c:pt idx="849">
                  <c:v>9.5000006875000001E-2</c:v>
                </c:pt>
                <c:pt idx="850">
                  <c:v>9.4511725625000001E-2</c:v>
                </c:pt>
                <c:pt idx="851">
                  <c:v>9.4003913124999991E-2</c:v>
                </c:pt>
                <c:pt idx="852">
                  <c:v>9.3515631874999991E-2</c:v>
                </c:pt>
                <c:pt idx="853">
                  <c:v>9.3007819374999995E-2</c:v>
                </c:pt>
                <c:pt idx="854">
                  <c:v>9.2500006250000003E-2</c:v>
                </c:pt>
                <c:pt idx="855">
                  <c:v>9.2011725000000003E-2</c:v>
                </c:pt>
                <c:pt idx="856">
                  <c:v>9.1503912500000006E-2</c:v>
                </c:pt>
                <c:pt idx="857">
                  <c:v>9.1015631250000006E-2</c:v>
                </c:pt>
                <c:pt idx="858">
                  <c:v>9.0507818749999996E-2</c:v>
                </c:pt>
                <c:pt idx="859">
                  <c:v>9.000000625E-2</c:v>
                </c:pt>
                <c:pt idx="860">
                  <c:v>8.8007818749999994E-2</c:v>
                </c:pt>
                <c:pt idx="861">
                  <c:v>8.6015631250000002E-2</c:v>
                </c:pt>
                <c:pt idx="862">
                  <c:v>8.40039125E-2</c:v>
                </c:pt>
                <c:pt idx="863">
                  <c:v>8.2011724374999997E-2</c:v>
                </c:pt>
                <c:pt idx="864">
                  <c:v>8.0000005624999995E-2</c:v>
                </c:pt>
                <c:pt idx="865">
                  <c:v>7.8007818124999989E-2</c:v>
                </c:pt>
                <c:pt idx="866">
                  <c:v>7.6015630624999997E-2</c:v>
                </c:pt>
                <c:pt idx="867">
                  <c:v>7.4003911249999998E-2</c:v>
                </c:pt>
                <c:pt idx="868">
                  <c:v>7.2011723749999992E-2</c:v>
                </c:pt>
                <c:pt idx="869">
                  <c:v>7.0000005000000004E-2</c:v>
                </c:pt>
                <c:pt idx="870">
                  <c:v>6.8515629999999994E-2</c:v>
                </c:pt>
                <c:pt idx="871">
                  <c:v>6.7011723750000002E-2</c:v>
                </c:pt>
                <c:pt idx="872">
                  <c:v>6.5507816875E-2</c:v>
                </c:pt>
                <c:pt idx="873">
                  <c:v>6.4003910625000007E-2</c:v>
                </c:pt>
                <c:pt idx="874">
                  <c:v>6.2500004374999987E-2</c:v>
                </c:pt>
                <c:pt idx="875">
                  <c:v>6.10156293125E-2</c:v>
                </c:pt>
                <c:pt idx="876">
                  <c:v>5.9511722937500004E-2</c:v>
                </c:pt>
                <c:pt idx="877">
                  <c:v>5.8007816625E-2</c:v>
                </c:pt>
                <c:pt idx="878">
                  <c:v>5.6503910249999997E-2</c:v>
                </c:pt>
                <c:pt idx="879">
                  <c:v>5.5000003874999995E-2</c:v>
                </c:pt>
                <c:pt idx="880">
                  <c:v>5.6503910249999997E-2</c:v>
                </c:pt>
                <c:pt idx="881">
                  <c:v>5.8007816625E-2</c:v>
                </c:pt>
                <c:pt idx="882">
                  <c:v>5.9511722937500004E-2</c:v>
                </c:pt>
                <c:pt idx="883">
                  <c:v>6.10156293125E-2</c:v>
                </c:pt>
                <c:pt idx="884">
                  <c:v>6.2500004374999987E-2</c:v>
                </c:pt>
                <c:pt idx="885">
                  <c:v>6.4003910625000007E-2</c:v>
                </c:pt>
                <c:pt idx="886">
                  <c:v>6.5507816875E-2</c:v>
                </c:pt>
                <c:pt idx="887">
                  <c:v>6.7011723750000002E-2</c:v>
                </c:pt>
                <c:pt idx="888">
                  <c:v>6.8515629999999994E-2</c:v>
                </c:pt>
                <c:pt idx="889">
                  <c:v>7.0000005000000004E-2</c:v>
                </c:pt>
                <c:pt idx="890">
                  <c:v>7.5000005000000008E-2</c:v>
                </c:pt>
                <c:pt idx="891">
                  <c:v>8.0000005624999995E-2</c:v>
                </c:pt>
                <c:pt idx="892">
                  <c:v>8.5000006249999996E-2</c:v>
                </c:pt>
                <c:pt idx="893">
                  <c:v>9.000000625E-2</c:v>
                </c:pt>
                <c:pt idx="894">
                  <c:v>9.5000006875000001E-2</c:v>
                </c:pt>
                <c:pt idx="895">
                  <c:v>0.10000000687500001</c:v>
                </c:pt>
                <c:pt idx="896">
                  <c:v>0.10500000750000001</c:v>
                </c:pt>
                <c:pt idx="897">
                  <c:v>0.1100000075</c:v>
                </c:pt>
                <c:pt idx="898">
                  <c:v>0.115000008125</c:v>
                </c:pt>
                <c:pt idx="899">
                  <c:v>0.12000000875</c:v>
                </c:pt>
                <c:pt idx="900">
                  <c:v>0.12601563374999999</c:v>
                </c:pt>
                <c:pt idx="901">
                  <c:v>0.13201172812500001</c:v>
                </c:pt>
                <c:pt idx="902">
                  <c:v>0.13800782249999999</c:v>
                </c:pt>
                <c:pt idx="903">
                  <c:v>0.14400391625</c:v>
                </c:pt>
                <c:pt idx="904">
                  <c:v>0.15000001062499999</c:v>
                </c:pt>
                <c:pt idx="905">
                  <c:v>0.15601563624999998</c:v>
                </c:pt>
                <c:pt idx="906">
                  <c:v>0.16201172999999999</c:v>
                </c:pt>
                <c:pt idx="907">
                  <c:v>0.168007824375</c:v>
                </c:pt>
                <c:pt idx="908">
                  <c:v>0.17400391874999999</c:v>
                </c:pt>
                <c:pt idx="909">
                  <c:v>0.1800000125</c:v>
                </c:pt>
                <c:pt idx="910">
                  <c:v>0.184511731875</c:v>
                </c:pt>
                <c:pt idx="911">
                  <c:v>0.189003919375</c:v>
                </c:pt>
                <c:pt idx="912">
                  <c:v>0.19351563875</c:v>
                </c:pt>
                <c:pt idx="913">
                  <c:v>0.19800782625000002</c:v>
                </c:pt>
                <c:pt idx="914">
                  <c:v>0.20250001437500001</c:v>
                </c:pt>
                <c:pt idx="915">
                  <c:v>0.20701173312499999</c:v>
                </c:pt>
                <c:pt idx="916">
                  <c:v>0.21150392125</c:v>
                </c:pt>
                <c:pt idx="917">
                  <c:v>0.21601564000000001</c:v>
                </c:pt>
                <c:pt idx="918">
                  <c:v>0.220507828125</c:v>
                </c:pt>
                <c:pt idx="919">
                  <c:v>0.22500001562500002</c:v>
                </c:pt>
                <c:pt idx="920">
                  <c:v>0.22851564124999998</c:v>
                </c:pt>
                <c:pt idx="921">
                  <c:v>0.232011735</c:v>
                </c:pt>
                <c:pt idx="922">
                  <c:v>0.23550782937500001</c:v>
                </c:pt>
                <c:pt idx="923">
                  <c:v>0.23900392312500002</c:v>
                </c:pt>
                <c:pt idx="924">
                  <c:v>0.242500016875</c:v>
                </c:pt>
                <c:pt idx="925">
                  <c:v>0.24601564249999999</c:v>
                </c:pt>
                <c:pt idx="926">
                  <c:v>0.24951173624999998</c:v>
                </c:pt>
                <c:pt idx="927">
                  <c:v>0.25300783062499999</c:v>
                </c:pt>
                <c:pt idx="928">
                  <c:v>0.25650392437500003</c:v>
                </c:pt>
                <c:pt idx="929">
                  <c:v>0.26000001812500001</c:v>
                </c:pt>
                <c:pt idx="930">
                  <c:v>0.26451173750000001</c:v>
                </c:pt>
                <c:pt idx="931">
                  <c:v>0.26900392499999998</c:v>
                </c:pt>
                <c:pt idx="932">
                  <c:v>0.27351564437500003</c:v>
                </c:pt>
                <c:pt idx="933">
                  <c:v>0.278007831875</c:v>
                </c:pt>
                <c:pt idx="934">
                  <c:v>0.28250001999999996</c:v>
                </c:pt>
                <c:pt idx="935">
                  <c:v>0.28701173937500002</c:v>
                </c:pt>
                <c:pt idx="936">
                  <c:v>0.29150392687499999</c:v>
                </c:pt>
                <c:pt idx="937">
                  <c:v>0.29601564624999999</c:v>
                </c:pt>
                <c:pt idx="938">
                  <c:v>0.30050783375000001</c:v>
                </c:pt>
                <c:pt idx="939">
                  <c:v>0.30500002187500003</c:v>
                </c:pt>
                <c:pt idx="940">
                  <c:v>0.31050783437500001</c:v>
                </c:pt>
                <c:pt idx="941">
                  <c:v>0.3160156475</c:v>
                </c:pt>
                <c:pt idx="942">
                  <c:v>0.32150392875</c:v>
                </c:pt>
                <c:pt idx="943">
                  <c:v>0.32701174187499998</c:v>
                </c:pt>
                <c:pt idx="944">
                  <c:v>0.33250002374999998</c:v>
                </c:pt>
                <c:pt idx="945">
                  <c:v>0.33800783624999997</c:v>
                </c:pt>
                <c:pt idx="946">
                  <c:v>0.34351564937500001</c:v>
                </c:pt>
                <c:pt idx="947">
                  <c:v>0.34900393125000001</c:v>
                </c:pt>
                <c:pt idx="948">
                  <c:v>0.35451174375</c:v>
                </c:pt>
                <c:pt idx="949">
                  <c:v>0.360000025625</c:v>
                </c:pt>
                <c:pt idx="950">
                  <c:v>0.36750002625</c:v>
                </c:pt>
                <c:pt idx="951">
                  <c:v>0.37500002625000001</c:v>
                </c:pt>
                <c:pt idx="952">
                  <c:v>0.38250002687500001</c:v>
                </c:pt>
                <c:pt idx="953">
                  <c:v>0.39000002750000001</c:v>
                </c:pt>
                <c:pt idx="954">
                  <c:v>0.39750002812500002</c:v>
                </c:pt>
                <c:pt idx="955">
                  <c:v>0.40500002875000002</c:v>
                </c:pt>
                <c:pt idx="956">
                  <c:v>0.41250002937500002</c:v>
                </c:pt>
                <c:pt idx="957">
                  <c:v>0.42000003000000002</c:v>
                </c:pt>
                <c:pt idx="958">
                  <c:v>0.42750002999999998</c:v>
                </c:pt>
                <c:pt idx="959">
                  <c:v>0.43500003062499998</c:v>
                </c:pt>
                <c:pt idx="960">
                  <c:v>0.44250003124999998</c:v>
                </c:pt>
                <c:pt idx="961">
                  <c:v>0.45000003187499998</c:v>
                </c:pt>
                <c:pt idx="962">
                  <c:v>0.45750003249999999</c:v>
                </c:pt>
                <c:pt idx="963">
                  <c:v>0.46500003312499999</c:v>
                </c:pt>
                <c:pt idx="964">
                  <c:v>0.47250003374999999</c:v>
                </c:pt>
                <c:pt idx="965">
                  <c:v>0.48000003374999994</c:v>
                </c:pt>
                <c:pt idx="966">
                  <c:v>0.48750003437499995</c:v>
                </c:pt>
                <c:pt idx="967">
                  <c:v>0.495000035</c:v>
                </c:pt>
                <c:pt idx="968">
                  <c:v>0.50250003562500001</c:v>
                </c:pt>
                <c:pt idx="969">
                  <c:v>0.51000003625000001</c:v>
                </c:pt>
                <c:pt idx="970">
                  <c:v>0.51648441125</c:v>
                </c:pt>
                <c:pt idx="971">
                  <c:v>0.52298831812499991</c:v>
                </c:pt>
                <c:pt idx="972">
                  <c:v>0.52949222500000004</c:v>
                </c:pt>
                <c:pt idx="973">
                  <c:v>0.53599613187500006</c:v>
                </c:pt>
                <c:pt idx="974">
                  <c:v>0.54250003812499992</c:v>
                </c:pt>
                <c:pt idx="975">
                  <c:v>0.54898441374999996</c:v>
                </c:pt>
                <c:pt idx="976">
                  <c:v>0.55548832062499998</c:v>
                </c:pt>
                <c:pt idx="977">
                  <c:v>0.5619922275</c:v>
                </c:pt>
                <c:pt idx="978">
                  <c:v>0.56849613374999997</c:v>
                </c:pt>
                <c:pt idx="979">
                  <c:v>0.57500004062499999</c:v>
                </c:pt>
                <c:pt idx="980">
                  <c:v>0.58000004124999993</c:v>
                </c:pt>
                <c:pt idx="981">
                  <c:v>0.58500004124999994</c:v>
                </c:pt>
                <c:pt idx="982">
                  <c:v>0.59000004187499999</c:v>
                </c:pt>
                <c:pt idx="983">
                  <c:v>0.595000041875</c:v>
                </c:pt>
                <c:pt idx="984">
                  <c:v>0.60000004249999994</c:v>
                </c:pt>
                <c:pt idx="985">
                  <c:v>0.605000043125</c:v>
                </c:pt>
                <c:pt idx="986">
                  <c:v>0.610000043125</c:v>
                </c:pt>
                <c:pt idx="987">
                  <c:v>0.61500004374999995</c:v>
                </c:pt>
                <c:pt idx="988">
                  <c:v>0.62000004375000006</c:v>
                </c:pt>
                <c:pt idx="989">
                  <c:v>0.62500004374999996</c:v>
                </c:pt>
                <c:pt idx="990">
                  <c:v>0.6284961375</c:v>
                </c:pt>
                <c:pt idx="991">
                  <c:v>0.63199223125000004</c:v>
                </c:pt>
                <c:pt idx="992">
                  <c:v>0.63548832499999997</c:v>
                </c:pt>
                <c:pt idx="993">
                  <c:v>0.63898441875000001</c:v>
                </c:pt>
                <c:pt idx="994">
                  <c:v>0.64250004375000003</c:v>
                </c:pt>
                <c:pt idx="995">
                  <c:v>0.64599613749999996</c:v>
                </c:pt>
                <c:pt idx="996">
                  <c:v>0.64949223125</c:v>
                </c:pt>
                <c:pt idx="997">
                  <c:v>0.65298832500000004</c:v>
                </c:pt>
                <c:pt idx="998">
                  <c:v>0.65648441874999997</c:v>
                </c:pt>
                <c:pt idx="999">
                  <c:v>0.66000004374999999</c:v>
                </c:pt>
                <c:pt idx="1000">
                  <c:v>0.66449223749999997</c:v>
                </c:pt>
                <c:pt idx="1001">
                  <c:v>0.66898442499999999</c:v>
                </c:pt>
                <c:pt idx="1002">
                  <c:v>0.67349614375</c:v>
                </c:pt>
                <c:pt idx="1003">
                  <c:v>0.67798833125000002</c:v>
                </c:pt>
                <c:pt idx="1004">
                  <c:v>0.68250005000000002</c:v>
                </c:pt>
                <c:pt idx="1005">
                  <c:v>0.68699223750000005</c:v>
                </c:pt>
                <c:pt idx="1006">
                  <c:v>0.69148442499999996</c:v>
                </c:pt>
                <c:pt idx="1007">
                  <c:v>0.69599614375000007</c:v>
                </c:pt>
                <c:pt idx="1008">
                  <c:v>0.70048833124999998</c:v>
                </c:pt>
                <c:pt idx="1009">
                  <c:v>0.70500004999999999</c:v>
                </c:pt>
                <c:pt idx="1010">
                  <c:v>0.71000004999999999</c:v>
                </c:pt>
                <c:pt idx="1011">
                  <c:v>0.71500005</c:v>
                </c:pt>
                <c:pt idx="1012">
                  <c:v>0.72000005</c:v>
                </c:pt>
                <c:pt idx="1013">
                  <c:v>0.72500005000000001</c:v>
                </c:pt>
                <c:pt idx="1014">
                  <c:v>0.73000005000000001</c:v>
                </c:pt>
                <c:pt idx="1015">
                  <c:v>0.73500005000000002</c:v>
                </c:pt>
                <c:pt idx="1016">
                  <c:v>0.74000005000000002</c:v>
                </c:pt>
                <c:pt idx="1017">
                  <c:v>0.74500004999999991</c:v>
                </c:pt>
                <c:pt idx="1018">
                  <c:v>0.75000005000000003</c:v>
                </c:pt>
                <c:pt idx="1019">
                  <c:v>0.75500005625</c:v>
                </c:pt>
                <c:pt idx="1020">
                  <c:v>0.76099614999999998</c:v>
                </c:pt>
                <c:pt idx="1021">
                  <c:v>0.76699224374999997</c:v>
                </c:pt>
                <c:pt idx="1022">
                  <c:v>0.77298833749999996</c:v>
                </c:pt>
                <c:pt idx="1023">
                  <c:v>0.77898443124999994</c:v>
                </c:pt>
                <c:pt idx="1024">
                  <c:v>0.78500005625000002</c:v>
                </c:pt>
                <c:pt idx="1025">
                  <c:v>0.79099615000000001</c:v>
                </c:pt>
                <c:pt idx="1026">
                  <c:v>0.79699224375</c:v>
                </c:pt>
                <c:pt idx="1027">
                  <c:v>0.80298833749999998</c:v>
                </c:pt>
                <c:pt idx="1028">
                  <c:v>0.80898443124999997</c:v>
                </c:pt>
                <c:pt idx="1029">
                  <c:v>0.81500005625000005</c:v>
                </c:pt>
                <c:pt idx="1030">
                  <c:v>0.82099614999999992</c:v>
                </c:pt>
                <c:pt idx="1031">
                  <c:v>0.82699224375000002</c:v>
                </c:pt>
                <c:pt idx="1032">
                  <c:v>0.8329883374999999</c:v>
                </c:pt>
                <c:pt idx="1033">
                  <c:v>0.83898443749999996</c:v>
                </c:pt>
                <c:pt idx="1034">
                  <c:v>0.84500006250000004</c:v>
                </c:pt>
                <c:pt idx="1035">
                  <c:v>0.85099615624999991</c:v>
                </c:pt>
                <c:pt idx="1036">
                  <c:v>0.85699225000000001</c:v>
                </c:pt>
                <c:pt idx="1037">
                  <c:v>0.86298834374999989</c:v>
                </c:pt>
                <c:pt idx="1038">
                  <c:v>0.86898443749999998</c:v>
                </c:pt>
                <c:pt idx="1039">
                  <c:v>0.87500006250000006</c:v>
                </c:pt>
                <c:pt idx="1040">
                  <c:v>0.87949224999999998</c:v>
                </c:pt>
                <c:pt idx="1041">
                  <c:v>0.88398443749999989</c:v>
                </c:pt>
                <c:pt idx="1042">
                  <c:v>0.88849615625</c:v>
                </c:pt>
                <c:pt idx="1043">
                  <c:v>0.89298834374999991</c:v>
                </c:pt>
                <c:pt idx="1044">
                  <c:v>0.89750006250000003</c:v>
                </c:pt>
                <c:pt idx="1045">
                  <c:v>0.90199224999999994</c:v>
                </c:pt>
                <c:pt idx="1046">
                  <c:v>0.90648443750000007</c:v>
                </c:pt>
                <c:pt idx="1047">
                  <c:v>0.91099615624999997</c:v>
                </c:pt>
                <c:pt idx="1048">
                  <c:v>0.91548834374999999</c:v>
                </c:pt>
                <c:pt idx="1049">
                  <c:v>0.92000006249999988</c:v>
                </c:pt>
                <c:pt idx="1050">
                  <c:v>0.92099615625000009</c:v>
                </c:pt>
                <c:pt idx="1051">
                  <c:v>0.92199224999999996</c:v>
                </c:pt>
                <c:pt idx="1052">
                  <c:v>0.92298834374999994</c:v>
                </c:pt>
                <c:pt idx="1053">
                  <c:v>0.92398443750000003</c:v>
                </c:pt>
                <c:pt idx="1054">
                  <c:v>0.92500006249999989</c:v>
                </c:pt>
                <c:pt idx="1055">
                  <c:v>0.92599615624999998</c:v>
                </c:pt>
                <c:pt idx="1056">
                  <c:v>0.92699224999999996</c:v>
                </c:pt>
                <c:pt idx="1057">
                  <c:v>0.92798835000000002</c:v>
                </c:pt>
                <c:pt idx="1058">
                  <c:v>0.92898444375</c:v>
                </c:pt>
                <c:pt idx="1059">
                  <c:v>0.93000006875000008</c:v>
                </c:pt>
                <c:pt idx="1060">
                  <c:v>0.92798835000000002</c:v>
                </c:pt>
                <c:pt idx="1061">
                  <c:v>0.92599615624999998</c:v>
                </c:pt>
                <c:pt idx="1062">
                  <c:v>0.92398443750000003</c:v>
                </c:pt>
                <c:pt idx="1063">
                  <c:v>0.92199224999999996</c:v>
                </c:pt>
                <c:pt idx="1064">
                  <c:v>0.92000006249999988</c:v>
                </c:pt>
                <c:pt idx="1065">
                  <c:v>0.91798834374999994</c:v>
                </c:pt>
                <c:pt idx="1066">
                  <c:v>0.91599615624999986</c:v>
                </c:pt>
                <c:pt idx="1067">
                  <c:v>0.91398443749999991</c:v>
                </c:pt>
                <c:pt idx="1068">
                  <c:v>0.91199225000000006</c:v>
                </c:pt>
                <c:pt idx="1069">
                  <c:v>0.91000006249999998</c:v>
                </c:pt>
                <c:pt idx="1070">
                  <c:v>0.90699225000000006</c:v>
                </c:pt>
                <c:pt idx="1071">
                  <c:v>0.90398443750000002</c:v>
                </c:pt>
                <c:pt idx="1072">
                  <c:v>0.90099615624999996</c:v>
                </c:pt>
                <c:pt idx="1073">
                  <c:v>0.89798834375000003</c:v>
                </c:pt>
                <c:pt idx="1074">
                  <c:v>0.89500006249999986</c:v>
                </c:pt>
                <c:pt idx="1075">
                  <c:v>0.89199224999999993</c:v>
                </c:pt>
                <c:pt idx="1076">
                  <c:v>0.8889844375</c:v>
                </c:pt>
                <c:pt idx="1077">
                  <c:v>0.88599615624999994</c:v>
                </c:pt>
                <c:pt idx="1078">
                  <c:v>0.88298834375000002</c:v>
                </c:pt>
                <c:pt idx="1079">
                  <c:v>0.88000006249999996</c:v>
                </c:pt>
                <c:pt idx="1080">
                  <c:v>0.8775000624999999</c:v>
                </c:pt>
                <c:pt idx="1081">
                  <c:v>0.87500006250000006</c:v>
                </c:pt>
                <c:pt idx="1082">
                  <c:v>0.87250006250000001</c:v>
                </c:pt>
                <c:pt idx="1083">
                  <c:v>0.87000006250000006</c:v>
                </c:pt>
                <c:pt idx="1084">
                  <c:v>0.8675000625</c:v>
                </c:pt>
                <c:pt idx="1085">
                  <c:v>0.86500006249999994</c:v>
                </c:pt>
                <c:pt idx="1086">
                  <c:v>0.8625000625</c:v>
                </c:pt>
                <c:pt idx="1087">
                  <c:v>0.86000006249999994</c:v>
                </c:pt>
                <c:pt idx="1088">
                  <c:v>0.8575000625000001</c:v>
                </c:pt>
                <c:pt idx="1089">
                  <c:v>0.85500006249999994</c:v>
                </c:pt>
                <c:pt idx="1090">
                  <c:v>0.85449224999999995</c:v>
                </c:pt>
                <c:pt idx="1091">
                  <c:v>0.85398443749999997</c:v>
                </c:pt>
                <c:pt idx="1092">
                  <c:v>0.85349615624999997</c:v>
                </c:pt>
                <c:pt idx="1093">
                  <c:v>0.85298834374999999</c:v>
                </c:pt>
                <c:pt idx="1094">
                  <c:v>0.85250006249999988</c:v>
                </c:pt>
                <c:pt idx="1095">
                  <c:v>0.85199225000000001</c:v>
                </c:pt>
                <c:pt idx="1096">
                  <c:v>0.85148443750000002</c:v>
                </c:pt>
                <c:pt idx="1097">
                  <c:v>0.85099615624999991</c:v>
                </c:pt>
                <c:pt idx="1098">
                  <c:v>0.85048834374999993</c:v>
                </c:pt>
                <c:pt idx="1099">
                  <c:v>0.85000006250000004</c:v>
                </c:pt>
                <c:pt idx="1100">
                  <c:v>0.85148443750000002</c:v>
                </c:pt>
                <c:pt idx="1101">
                  <c:v>0.85298834374999999</c:v>
                </c:pt>
                <c:pt idx="1102">
                  <c:v>0.85449224999999995</c:v>
                </c:pt>
                <c:pt idx="1103">
                  <c:v>0.85599615624999992</c:v>
                </c:pt>
                <c:pt idx="1104">
                  <c:v>0.8575000625000001</c:v>
                </c:pt>
                <c:pt idx="1105">
                  <c:v>0.85898443750000009</c:v>
                </c:pt>
                <c:pt idx="1106">
                  <c:v>0.86048834375000005</c:v>
                </c:pt>
                <c:pt idx="1107">
                  <c:v>0.86199225000000002</c:v>
                </c:pt>
                <c:pt idx="1108">
                  <c:v>0.86349615624999998</c:v>
                </c:pt>
                <c:pt idx="1109">
                  <c:v>0.86500006249999994</c:v>
                </c:pt>
                <c:pt idx="1110">
                  <c:v>0.86599615625000004</c:v>
                </c:pt>
                <c:pt idx="1111">
                  <c:v>0.86699224999999991</c:v>
                </c:pt>
                <c:pt idx="1112">
                  <c:v>0.86798834375000011</c:v>
                </c:pt>
                <c:pt idx="1113">
                  <c:v>0.86898443749999998</c:v>
                </c:pt>
                <c:pt idx="1114">
                  <c:v>0.87000006250000006</c:v>
                </c:pt>
                <c:pt idx="1115">
                  <c:v>0.87099615625000004</c:v>
                </c:pt>
                <c:pt idx="1116">
                  <c:v>0.87199224999999991</c:v>
                </c:pt>
                <c:pt idx="1117">
                  <c:v>0.87298834375000001</c:v>
                </c:pt>
                <c:pt idx="1118">
                  <c:v>0.87398443749999999</c:v>
                </c:pt>
                <c:pt idx="1119">
                  <c:v>0.87500006250000006</c:v>
                </c:pt>
                <c:pt idx="1120">
                  <c:v>0.87500006250000006</c:v>
                </c:pt>
                <c:pt idx="1121">
                  <c:v>0.87500006250000006</c:v>
                </c:pt>
                <c:pt idx="1122">
                  <c:v>0.87500006250000006</c:v>
                </c:pt>
                <c:pt idx="1123">
                  <c:v>0.87500006250000006</c:v>
                </c:pt>
                <c:pt idx="1124">
                  <c:v>0.87500006250000006</c:v>
                </c:pt>
                <c:pt idx="1125">
                  <c:v>0.87500006250000006</c:v>
                </c:pt>
                <c:pt idx="1126">
                  <c:v>0.87500006250000006</c:v>
                </c:pt>
                <c:pt idx="1127">
                  <c:v>0.87500006250000006</c:v>
                </c:pt>
                <c:pt idx="1128">
                  <c:v>0.87500006250000006</c:v>
                </c:pt>
                <c:pt idx="1129">
                  <c:v>0.87500006250000006</c:v>
                </c:pt>
                <c:pt idx="1130">
                  <c:v>0.87250006250000001</c:v>
                </c:pt>
                <c:pt idx="1131">
                  <c:v>0.87000006250000006</c:v>
                </c:pt>
                <c:pt idx="1132">
                  <c:v>0.8675000625</c:v>
                </c:pt>
                <c:pt idx="1133">
                  <c:v>0.86500006249999994</c:v>
                </c:pt>
                <c:pt idx="1134">
                  <c:v>0.8625000625</c:v>
                </c:pt>
                <c:pt idx="1135">
                  <c:v>0.86000006249999994</c:v>
                </c:pt>
                <c:pt idx="1136">
                  <c:v>0.8575000625000001</c:v>
                </c:pt>
                <c:pt idx="1137">
                  <c:v>0.85500006249999994</c:v>
                </c:pt>
                <c:pt idx="1138">
                  <c:v>0.85250006249999988</c:v>
                </c:pt>
                <c:pt idx="1139">
                  <c:v>0.85000006250000004</c:v>
                </c:pt>
                <c:pt idx="1140">
                  <c:v>0.84548834374999993</c:v>
                </c:pt>
                <c:pt idx="1141">
                  <c:v>0.84099615625000002</c:v>
                </c:pt>
                <c:pt idx="1142">
                  <c:v>0.83648443124999994</c:v>
                </c:pt>
                <c:pt idx="1143">
                  <c:v>0.83199224375000003</c:v>
                </c:pt>
                <c:pt idx="1144">
                  <c:v>0.82750005625000012</c:v>
                </c:pt>
                <c:pt idx="1145">
                  <c:v>0.8229883375</c:v>
                </c:pt>
                <c:pt idx="1146">
                  <c:v>0.81849615000000009</c:v>
                </c:pt>
                <c:pt idx="1147">
                  <c:v>0.81398443124999997</c:v>
                </c:pt>
                <c:pt idx="1148">
                  <c:v>0.80949224375000006</c:v>
                </c:pt>
                <c:pt idx="1149">
                  <c:v>0.80500005624999993</c:v>
                </c:pt>
                <c:pt idx="1150">
                  <c:v>0.80099614999999991</c:v>
                </c:pt>
                <c:pt idx="1151">
                  <c:v>0.79699224375</c:v>
                </c:pt>
                <c:pt idx="1152">
                  <c:v>0.79298833749999997</c:v>
                </c:pt>
                <c:pt idx="1153">
                  <c:v>0.78898443124999995</c:v>
                </c:pt>
                <c:pt idx="1154">
                  <c:v>0.78500005625000002</c:v>
                </c:pt>
                <c:pt idx="1155">
                  <c:v>0.78099615</c:v>
                </c:pt>
                <c:pt idx="1156">
                  <c:v>0.77699224374999998</c:v>
                </c:pt>
                <c:pt idx="1157">
                  <c:v>0.77298833749999996</c:v>
                </c:pt>
                <c:pt idx="1158">
                  <c:v>0.76898443125000004</c:v>
                </c:pt>
                <c:pt idx="1159">
                  <c:v>0.76500005625</c:v>
                </c:pt>
                <c:pt idx="1160">
                  <c:v>0.76250005625000006</c:v>
                </c:pt>
                <c:pt idx="1161">
                  <c:v>0.76000005625</c:v>
                </c:pt>
                <c:pt idx="1162">
                  <c:v>0.75750005624999994</c:v>
                </c:pt>
                <c:pt idx="1163">
                  <c:v>0.75500005625</c:v>
                </c:pt>
                <c:pt idx="1164">
                  <c:v>0.75250005625000005</c:v>
                </c:pt>
                <c:pt idx="1165">
                  <c:v>0.75000005000000003</c:v>
                </c:pt>
                <c:pt idx="1166">
                  <c:v>0.74750004999999997</c:v>
                </c:pt>
                <c:pt idx="1167">
                  <c:v>0.74500004999999991</c:v>
                </c:pt>
                <c:pt idx="1168">
                  <c:v>0.74250004999999997</c:v>
                </c:pt>
                <c:pt idx="1169">
                  <c:v>0.74000005000000002</c:v>
                </c:pt>
                <c:pt idx="1170">
                  <c:v>0.73898442500000006</c:v>
                </c:pt>
                <c:pt idx="1171">
                  <c:v>0.73798833124999996</c:v>
                </c:pt>
                <c:pt idx="1172">
                  <c:v>0.73699223749999998</c:v>
                </c:pt>
                <c:pt idx="1173">
                  <c:v>0.73599614375</c:v>
                </c:pt>
                <c:pt idx="1174">
                  <c:v>0.73500005000000002</c:v>
                </c:pt>
                <c:pt idx="1175">
                  <c:v>0.73398442499999994</c:v>
                </c:pt>
                <c:pt idx="1176">
                  <c:v>0.73298833125000007</c:v>
                </c:pt>
                <c:pt idx="1177">
                  <c:v>0.73199223749999998</c:v>
                </c:pt>
                <c:pt idx="1178">
                  <c:v>0.73099614374999999</c:v>
                </c:pt>
                <c:pt idx="1179">
                  <c:v>0.73000005000000001</c:v>
                </c:pt>
                <c:pt idx="1180">
                  <c:v>0.72898442499999994</c:v>
                </c:pt>
                <c:pt idx="1181">
                  <c:v>0.72798833124999995</c:v>
                </c:pt>
                <c:pt idx="1182">
                  <c:v>0.72699223749999997</c:v>
                </c:pt>
                <c:pt idx="1183">
                  <c:v>0.72599614374999999</c:v>
                </c:pt>
                <c:pt idx="1184">
                  <c:v>0.72500005000000001</c:v>
                </c:pt>
                <c:pt idx="1185">
                  <c:v>0.72398442500000004</c:v>
                </c:pt>
                <c:pt idx="1186">
                  <c:v>0.72298833124999995</c:v>
                </c:pt>
                <c:pt idx="1187">
                  <c:v>0.72199223749999997</c:v>
                </c:pt>
                <c:pt idx="1188">
                  <c:v>0.72099614374999998</c:v>
                </c:pt>
                <c:pt idx="1189">
                  <c:v>0.72000005</c:v>
                </c:pt>
                <c:pt idx="1190">
                  <c:v>0.71750004999999994</c:v>
                </c:pt>
                <c:pt idx="1191">
                  <c:v>0.71500005</c:v>
                </c:pt>
                <c:pt idx="1192">
                  <c:v>0.71250004999999994</c:v>
                </c:pt>
                <c:pt idx="1193">
                  <c:v>0.71000004999999999</c:v>
                </c:pt>
                <c:pt idx="1194">
                  <c:v>0.70750005000000005</c:v>
                </c:pt>
                <c:pt idx="1195">
                  <c:v>0.70500004999999999</c:v>
                </c:pt>
                <c:pt idx="1196">
                  <c:v>0.70250004999999993</c:v>
                </c:pt>
                <c:pt idx="1197">
                  <c:v>0.70000004999999998</c:v>
                </c:pt>
                <c:pt idx="1198">
                  <c:v>0.69750005000000004</c:v>
                </c:pt>
                <c:pt idx="1199">
                  <c:v>0.69500004999999998</c:v>
                </c:pt>
                <c:pt idx="1200">
                  <c:v>0.69148442499999996</c:v>
                </c:pt>
                <c:pt idx="1201">
                  <c:v>0.68798833124999992</c:v>
                </c:pt>
                <c:pt idx="1202">
                  <c:v>0.68449223749999999</c:v>
                </c:pt>
                <c:pt idx="1203">
                  <c:v>0.68099614375000006</c:v>
                </c:pt>
                <c:pt idx="1204">
                  <c:v>0.67750005000000002</c:v>
                </c:pt>
                <c:pt idx="1205">
                  <c:v>0.673984425</c:v>
                </c:pt>
                <c:pt idx="1206">
                  <c:v>0.67048833124999996</c:v>
                </c:pt>
                <c:pt idx="1207">
                  <c:v>0.66699223749999992</c:v>
                </c:pt>
                <c:pt idx="1208">
                  <c:v>0.66349614374999999</c:v>
                </c:pt>
                <c:pt idx="1209">
                  <c:v>0.66000004374999999</c:v>
                </c:pt>
                <c:pt idx="1210">
                  <c:v>0.65548832499999998</c:v>
                </c:pt>
                <c:pt idx="1211">
                  <c:v>0.65099613749999996</c:v>
                </c:pt>
                <c:pt idx="1212">
                  <c:v>0.64648441874999996</c:v>
                </c:pt>
                <c:pt idx="1213">
                  <c:v>0.64199223124999993</c:v>
                </c:pt>
                <c:pt idx="1214">
                  <c:v>0.63750004375000002</c:v>
                </c:pt>
                <c:pt idx="1215">
                  <c:v>0.63298832500000002</c:v>
                </c:pt>
                <c:pt idx="1216">
                  <c:v>0.6284961375</c:v>
                </c:pt>
                <c:pt idx="1217">
                  <c:v>0.62398441937500004</c:v>
                </c:pt>
                <c:pt idx="1218">
                  <c:v>0.61949223124999997</c:v>
                </c:pt>
                <c:pt idx="1219">
                  <c:v>0.61500004374999995</c:v>
                </c:pt>
                <c:pt idx="1220">
                  <c:v>0.61148441812499998</c:v>
                </c:pt>
                <c:pt idx="1221">
                  <c:v>0.60798832437499994</c:v>
                </c:pt>
                <c:pt idx="1222">
                  <c:v>0.60449222999999996</c:v>
                </c:pt>
                <c:pt idx="1223">
                  <c:v>0.60099613625000003</c:v>
                </c:pt>
                <c:pt idx="1224">
                  <c:v>0.59750004249999999</c:v>
                </c:pt>
                <c:pt idx="1225">
                  <c:v>0.59398441687499992</c:v>
                </c:pt>
                <c:pt idx="1226">
                  <c:v>0.59048832312499999</c:v>
                </c:pt>
                <c:pt idx="1227">
                  <c:v>0.58699222875000001</c:v>
                </c:pt>
                <c:pt idx="1228">
                  <c:v>0.58349613499999997</c:v>
                </c:pt>
                <c:pt idx="1229">
                  <c:v>0.58000004124999993</c:v>
                </c:pt>
                <c:pt idx="1230">
                  <c:v>0.57750004062500004</c:v>
                </c:pt>
                <c:pt idx="1231">
                  <c:v>0.57500004062499999</c:v>
                </c:pt>
                <c:pt idx="1232">
                  <c:v>0.57250004062499993</c:v>
                </c:pt>
                <c:pt idx="1233">
                  <c:v>0.57000004062499998</c:v>
                </c:pt>
                <c:pt idx="1234">
                  <c:v>0.56750003999999998</c:v>
                </c:pt>
                <c:pt idx="1235">
                  <c:v>0.56500003999999993</c:v>
                </c:pt>
                <c:pt idx="1236">
                  <c:v>0.56250003999999998</c:v>
                </c:pt>
                <c:pt idx="1237">
                  <c:v>0.56000003937499998</c:v>
                </c:pt>
                <c:pt idx="1238">
                  <c:v>0.55750003937499992</c:v>
                </c:pt>
                <c:pt idx="1239">
                  <c:v>0.55500003937499998</c:v>
                </c:pt>
                <c:pt idx="1240">
                  <c:v>0.55398441437500001</c:v>
                </c:pt>
                <c:pt idx="1241">
                  <c:v>0.55298832062500003</c:v>
                </c:pt>
                <c:pt idx="1242">
                  <c:v>0.55199222687499994</c:v>
                </c:pt>
                <c:pt idx="1243">
                  <c:v>0.55099613250000001</c:v>
                </c:pt>
                <c:pt idx="1244">
                  <c:v>0.55000003874999992</c:v>
                </c:pt>
                <c:pt idx="1245">
                  <c:v>0.54898441374999996</c:v>
                </c:pt>
                <c:pt idx="1246">
                  <c:v>0.54798831999999997</c:v>
                </c:pt>
                <c:pt idx="1247">
                  <c:v>0.54699222624999999</c:v>
                </c:pt>
                <c:pt idx="1248">
                  <c:v>0.54599613250000001</c:v>
                </c:pt>
                <c:pt idx="1249">
                  <c:v>0.54500003875000003</c:v>
                </c:pt>
                <c:pt idx="1250">
                  <c:v>0.54500003875000003</c:v>
                </c:pt>
                <c:pt idx="1251">
                  <c:v>0.54500003875000003</c:v>
                </c:pt>
                <c:pt idx="1252">
                  <c:v>0.54500003875000003</c:v>
                </c:pt>
                <c:pt idx="1253">
                  <c:v>0.54500003875000003</c:v>
                </c:pt>
                <c:pt idx="1254">
                  <c:v>0.54500003875000003</c:v>
                </c:pt>
                <c:pt idx="1255">
                  <c:v>0.54500003875000003</c:v>
                </c:pt>
                <c:pt idx="1256">
                  <c:v>0.54500003875000003</c:v>
                </c:pt>
                <c:pt idx="1257">
                  <c:v>0.54500003875000003</c:v>
                </c:pt>
                <c:pt idx="1258">
                  <c:v>0.54500003875000003</c:v>
                </c:pt>
                <c:pt idx="1259">
                  <c:v>0.54500003875000003</c:v>
                </c:pt>
                <c:pt idx="1260">
                  <c:v>0.54449222624999993</c:v>
                </c:pt>
                <c:pt idx="1261">
                  <c:v>0.54398441375000006</c:v>
                </c:pt>
                <c:pt idx="1262">
                  <c:v>0.54349613250000006</c:v>
                </c:pt>
                <c:pt idx="1263">
                  <c:v>0.54298831937500003</c:v>
                </c:pt>
                <c:pt idx="1264">
                  <c:v>0.54250003812499992</c:v>
                </c:pt>
                <c:pt idx="1265">
                  <c:v>0.54199222562500005</c:v>
                </c:pt>
                <c:pt idx="1266">
                  <c:v>0.54148441312499995</c:v>
                </c:pt>
                <c:pt idx="1267">
                  <c:v>0.54099613187499995</c:v>
                </c:pt>
                <c:pt idx="1268">
                  <c:v>0.54048831937499997</c:v>
                </c:pt>
                <c:pt idx="1269">
                  <c:v>0.54000003812499997</c:v>
                </c:pt>
                <c:pt idx="1270">
                  <c:v>0.53798831937499991</c:v>
                </c:pt>
                <c:pt idx="1271">
                  <c:v>0.53599613187500006</c:v>
                </c:pt>
                <c:pt idx="1272">
                  <c:v>0.53398441249999995</c:v>
                </c:pt>
                <c:pt idx="1273">
                  <c:v>0.53199222499999999</c:v>
                </c:pt>
                <c:pt idx="1274">
                  <c:v>0.53000003750000002</c:v>
                </c:pt>
                <c:pt idx="1275">
                  <c:v>0.52798831874999996</c:v>
                </c:pt>
                <c:pt idx="1276">
                  <c:v>0.52599613125</c:v>
                </c:pt>
                <c:pt idx="1277">
                  <c:v>0.523984411875</c:v>
                </c:pt>
                <c:pt idx="1278">
                  <c:v>0.52199222437500004</c:v>
                </c:pt>
                <c:pt idx="1279">
                  <c:v>0.52000003687499996</c:v>
                </c:pt>
                <c:pt idx="1280">
                  <c:v>0.5150000362499999</c:v>
                </c:pt>
                <c:pt idx="1281">
                  <c:v>0.51000003625000001</c:v>
                </c:pt>
                <c:pt idx="1282">
                  <c:v>0.50500003562499995</c:v>
                </c:pt>
                <c:pt idx="1283">
                  <c:v>0.50000003562499995</c:v>
                </c:pt>
                <c:pt idx="1284">
                  <c:v>0.495000035</c:v>
                </c:pt>
                <c:pt idx="1285">
                  <c:v>0.49000003437499995</c:v>
                </c:pt>
                <c:pt idx="1286">
                  <c:v>0.485000034375</c:v>
                </c:pt>
                <c:pt idx="1287">
                  <c:v>0.48000003374999994</c:v>
                </c:pt>
                <c:pt idx="1288">
                  <c:v>0.47500003374999999</c:v>
                </c:pt>
                <c:pt idx="1289">
                  <c:v>0.47000003312499999</c:v>
                </c:pt>
                <c:pt idx="1290">
                  <c:v>0.46300784499999997</c:v>
                </c:pt>
                <c:pt idx="1291">
                  <c:v>0.4560156575</c:v>
                </c:pt>
                <c:pt idx="1292">
                  <c:v>0.44900393812499995</c:v>
                </c:pt>
                <c:pt idx="1293">
                  <c:v>0.44201174999999998</c:v>
                </c:pt>
                <c:pt idx="1294">
                  <c:v>0.43500003062499998</c:v>
                </c:pt>
                <c:pt idx="1295">
                  <c:v>0.42800784250000001</c:v>
                </c:pt>
                <c:pt idx="1296">
                  <c:v>0.42101565499999999</c:v>
                </c:pt>
                <c:pt idx="1297">
                  <c:v>0.41400393562499999</c:v>
                </c:pt>
                <c:pt idx="1298">
                  <c:v>0.40701174750000002</c:v>
                </c:pt>
                <c:pt idx="1299">
                  <c:v>0.40000002812499996</c:v>
                </c:pt>
                <c:pt idx="1300">
                  <c:v>0.39400393437499998</c:v>
                </c:pt>
                <c:pt idx="1301">
                  <c:v>0.38800783999999999</c:v>
                </c:pt>
                <c:pt idx="1302">
                  <c:v>0.38201174562500001</c:v>
                </c:pt>
                <c:pt idx="1303">
                  <c:v>0.37601565187500002</c:v>
                </c:pt>
                <c:pt idx="1304">
                  <c:v>0.37000002625</c:v>
                </c:pt>
                <c:pt idx="1305">
                  <c:v>0.36400393187500002</c:v>
                </c:pt>
                <c:pt idx="1306">
                  <c:v>0.35800783812499998</c:v>
                </c:pt>
                <c:pt idx="1307">
                  <c:v>0.35201174374999999</c:v>
                </c:pt>
                <c:pt idx="1308">
                  <c:v>0.34601564937499996</c:v>
                </c:pt>
                <c:pt idx="1309">
                  <c:v>0.34000002437499999</c:v>
                </c:pt>
                <c:pt idx="1310">
                  <c:v>0.33800783624999997</c:v>
                </c:pt>
                <c:pt idx="1311">
                  <c:v>0.33601564875000001</c:v>
                </c:pt>
                <c:pt idx="1312">
                  <c:v>0.33400393</c:v>
                </c:pt>
                <c:pt idx="1313">
                  <c:v>0.33201174249999998</c:v>
                </c:pt>
                <c:pt idx="1314">
                  <c:v>0.33000002312499999</c:v>
                </c:pt>
                <c:pt idx="1315">
                  <c:v>0.32800783562500002</c:v>
                </c:pt>
                <c:pt idx="1316">
                  <c:v>0.326015648125</c:v>
                </c:pt>
                <c:pt idx="1317">
                  <c:v>0.324003929375</c:v>
                </c:pt>
                <c:pt idx="1318">
                  <c:v>0.32201174124999998</c:v>
                </c:pt>
                <c:pt idx="1319">
                  <c:v>0.32000002249999998</c:v>
                </c:pt>
                <c:pt idx="1320">
                  <c:v>0.32201174124999998</c:v>
                </c:pt>
                <c:pt idx="1321">
                  <c:v>0.324003929375</c:v>
                </c:pt>
                <c:pt idx="1322">
                  <c:v>0.326015648125</c:v>
                </c:pt>
                <c:pt idx="1323">
                  <c:v>0.32800783562500002</c:v>
                </c:pt>
                <c:pt idx="1324">
                  <c:v>0.33000002312499999</c:v>
                </c:pt>
                <c:pt idx="1325">
                  <c:v>0.33201174249999998</c:v>
                </c:pt>
                <c:pt idx="1326">
                  <c:v>0.33400393</c:v>
                </c:pt>
                <c:pt idx="1327">
                  <c:v>0.33601564875000001</c:v>
                </c:pt>
                <c:pt idx="1328">
                  <c:v>0.33800783624999997</c:v>
                </c:pt>
                <c:pt idx="1329">
                  <c:v>0.34000002437499999</c:v>
                </c:pt>
                <c:pt idx="1330">
                  <c:v>0.34300783687500003</c:v>
                </c:pt>
                <c:pt idx="1331">
                  <c:v>0.34601564937499996</c:v>
                </c:pt>
                <c:pt idx="1332">
                  <c:v>0.34900393125000001</c:v>
                </c:pt>
                <c:pt idx="1333">
                  <c:v>0.35201174374999999</c:v>
                </c:pt>
                <c:pt idx="1334">
                  <c:v>0.355000025</c:v>
                </c:pt>
                <c:pt idx="1335">
                  <c:v>0.35800783812499998</c:v>
                </c:pt>
                <c:pt idx="1336">
                  <c:v>0.36101565062500002</c:v>
                </c:pt>
                <c:pt idx="1337">
                  <c:v>0.36400393187500002</c:v>
                </c:pt>
                <c:pt idx="1338">
                  <c:v>0.367011745</c:v>
                </c:pt>
                <c:pt idx="1339">
                  <c:v>0.37000002625</c:v>
                </c:pt>
                <c:pt idx="1340">
                  <c:v>0.37101565124999997</c:v>
                </c:pt>
                <c:pt idx="1341">
                  <c:v>0.372011745</c:v>
                </c:pt>
                <c:pt idx="1342">
                  <c:v>0.37300783874999999</c:v>
                </c:pt>
                <c:pt idx="1343">
                  <c:v>0.37400393250000002</c:v>
                </c:pt>
                <c:pt idx="1344">
                  <c:v>0.37500002625000001</c:v>
                </c:pt>
                <c:pt idx="1345">
                  <c:v>0.37601565187500002</c:v>
                </c:pt>
                <c:pt idx="1346">
                  <c:v>0.37701174562500001</c:v>
                </c:pt>
                <c:pt idx="1347">
                  <c:v>0.37800783937499999</c:v>
                </c:pt>
                <c:pt idx="1348">
                  <c:v>0.37900393312499997</c:v>
                </c:pt>
                <c:pt idx="1349">
                  <c:v>0.38000002687500001</c:v>
                </c:pt>
                <c:pt idx="1350">
                  <c:v>0.37701174562500001</c:v>
                </c:pt>
                <c:pt idx="1351">
                  <c:v>0.37400393250000002</c:v>
                </c:pt>
                <c:pt idx="1352">
                  <c:v>0.37101565124999997</c:v>
                </c:pt>
                <c:pt idx="1353">
                  <c:v>0.36800783874999998</c:v>
                </c:pt>
                <c:pt idx="1354">
                  <c:v>0.365000025625</c:v>
                </c:pt>
                <c:pt idx="1355">
                  <c:v>0.362011744375</c:v>
                </c:pt>
                <c:pt idx="1356">
                  <c:v>0.35900393187500002</c:v>
                </c:pt>
                <c:pt idx="1357">
                  <c:v>0.35601564999999996</c:v>
                </c:pt>
                <c:pt idx="1358">
                  <c:v>0.35300783749999998</c:v>
                </c:pt>
                <c:pt idx="1359">
                  <c:v>0.35000002499999999</c:v>
                </c:pt>
                <c:pt idx="1360">
                  <c:v>0.34451174312499999</c:v>
                </c:pt>
                <c:pt idx="1361">
                  <c:v>0.33900393000000001</c:v>
                </c:pt>
                <c:pt idx="1362">
                  <c:v>0.33351564875</c:v>
                </c:pt>
                <c:pt idx="1363">
                  <c:v>0.32800783562500002</c:v>
                </c:pt>
                <c:pt idx="1364">
                  <c:v>0.32250002312499998</c:v>
                </c:pt>
                <c:pt idx="1365">
                  <c:v>0.31701174124999998</c:v>
                </c:pt>
                <c:pt idx="1366">
                  <c:v>0.311503928125</c:v>
                </c:pt>
                <c:pt idx="1367">
                  <c:v>0.30601564687499999</c:v>
                </c:pt>
                <c:pt idx="1368">
                  <c:v>0.30050783375000001</c:v>
                </c:pt>
                <c:pt idx="1369">
                  <c:v>0.29500002062500003</c:v>
                </c:pt>
                <c:pt idx="1370">
                  <c:v>0.290507833125</c:v>
                </c:pt>
                <c:pt idx="1371">
                  <c:v>0.28601564499999999</c:v>
                </c:pt>
                <c:pt idx="1372">
                  <c:v>0.28150392624999998</c:v>
                </c:pt>
                <c:pt idx="1373">
                  <c:v>0.27701173812500002</c:v>
                </c:pt>
                <c:pt idx="1374">
                  <c:v>0.27250001937500001</c:v>
                </c:pt>
                <c:pt idx="1375">
                  <c:v>0.26800783124999999</c:v>
                </c:pt>
                <c:pt idx="1376">
                  <c:v>0.26351564374999997</c:v>
                </c:pt>
                <c:pt idx="1377">
                  <c:v>0.25900392437499997</c:v>
                </c:pt>
                <c:pt idx="1378">
                  <c:v>0.25451173687500001</c:v>
                </c:pt>
                <c:pt idx="1379">
                  <c:v>0.25000001749999995</c:v>
                </c:pt>
                <c:pt idx="1380">
                  <c:v>0.24701173625</c:v>
                </c:pt>
                <c:pt idx="1381">
                  <c:v>0.24400392374999999</c:v>
                </c:pt>
                <c:pt idx="1382">
                  <c:v>0.24101564187499999</c:v>
                </c:pt>
                <c:pt idx="1383">
                  <c:v>0.23800782937499998</c:v>
                </c:pt>
                <c:pt idx="1384">
                  <c:v>0.23500001687500002</c:v>
                </c:pt>
                <c:pt idx="1385">
                  <c:v>0.232011735</c:v>
                </c:pt>
                <c:pt idx="1386">
                  <c:v>0.22900392250000001</c:v>
                </c:pt>
                <c:pt idx="1387">
                  <c:v>0.22601564125000001</c:v>
                </c:pt>
                <c:pt idx="1388">
                  <c:v>0.22300782812500003</c:v>
                </c:pt>
                <c:pt idx="1389">
                  <c:v>0.22000001562499999</c:v>
                </c:pt>
                <c:pt idx="1390">
                  <c:v>0.21900392187499998</c:v>
                </c:pt>
                <c:pt idx="1391">
                  <c:v>0.218007828125</c:v>
                </c:pt>
                <c:pt idx="1392">
                  <c:v>0.21701173437499999</c:v>
                </c:pt>
                <c:pt idx="1393">
                  <c:v>0.21601564000000001</c:v>
                </c:pt>
                <c:pt idx="1394">
                  <c:v>0.21500001499999999</c:v>
                </c:pt>
                <c:pt idx="1395">
                  <c:v>0.21400392125000001</c:v>
                </c:pt>
                <c:pt idx="1396">
                  <c:v>0.21300782749999997</c:v>
                </c:pt>
                <c:pt idx="1397">
                  <c:v>0.21201173375000001</c:v>
                </c:pt>
                <c:pt idx="1398">
                  <c:v>0.21101563999999998</c:v>
                </c:pt>
                <c:pt idx="1399">
                  <c:v>0.21000001500000001</c:v>
                </c:pt>
                <c:pt idx="1400">
                  <c:v>0.21050782749999999</c:v>
                </c:pt>
                <c:pt idx="1401">
                  <c:v>0.21101563999999998</c:v>
                </c:pt>
                <c:pt idx="1402">
                  <c:v>0.21150392125</c:v>
                </c:pt>
                <c:pt idx="1403">
                  <c:v>0.21201173375000001</c:v>
                </c:pt>
                <c:pt idx="1404">
                  <c:v>0.21250001499999999</c:v>
                </c:pt>
                <c:pt idx="1405">
                  <c:v>0.21300782749999997</c:v>
                </c:pt>
                <c:pt idx="1406">
                  <c:v>0.21351564000000001</c:v>
                </c:pt>
                <c:pt idx="1407">
                  <c:v>0.21400392125000001</c:v>
                </c:pt>
                <c:pt idx="1408">
                  <c:v>0.21451173374999999</c:v>
                </c:pt>
                <c:pt idx="1409">
                  <c:v>0.21500001499999999</c:v>
                </c:pt>
                <c:pt idx="1410">
                  <c:v>0.2155078275</c:v>
                </c:pt>
                <c:pt idx="1411">
                  <c:v>0.21601564000000001</c:v>
                </c:pt>
                <c:pt idx="1412">
                  <c:v>0.216503921875</c:v>
                </c:pt>
                <c:pt idx="1413">
                  <c:v>0.21701173437499999</c:v>
                </c:pt>
                <c:pt idx="1414">
                  <c:v>0.21750001562500001</c:v>
                </c:pt>
                <c:pt idx="1415">
                  <c:v>0.218007828125</c:v>
                </c:pt>
                <c:pt idx="1416">
                  <c:v>0.21851564062499998</c:v>
                </c:pt>
                <c:pt idx="1417">
                  <c:v>0.21900392187499998</c:v>
                </c:pt>
                <c:pt idx="1418">
                  <c:v>0.21951173437500002</c:v>
                </c:pt>
                <c:pt idx="1419">
                  <c:v>0.22000001562499999</c:v>
                </c:pt>
                <c:pt idx="1420">
                  <c:v>0.220507828125</c:v>
                </c:pt>
                <c:pt idx="1421">
                  <c:v>0.22101564062499998</c:v>
                </c:pt>
                <c:pt idx="1422">
                  <c:v>0.22150392187500001</c:v>
                </c:pt>
                <c:pt idx="1423">
                  <c:v>0.22201173437499999</c:v>
                </c:pt>
                <c:pt idx="1424">
                  <c:v>0.22250001562499999</c:v>
                </c:pt>
                <c:pt idx="1425">
                  <c:v>0.22300782812500003</c:v>
                </c:pt>
                <c:pt idx="1426">
                  <c:v>0.22351564062500001</c:v>
                </c:pt>
                <c:pt idx="1427">
                  <c:v>0.22400392187499998</c:v>
                </c:pt>
                <c:pt idx="1428">
                  <c:v>0.22451173437499999</c:v>
                </c:pt>
                <c:pt idx="1429">
                  <c:v>0.22500001562500002</c:v>
                </c:pt>
                <c:pt idx="1430">
                  <c:v>0.22351564062500001</c:v>
                </c:pt>
                <c:pt idx="1431">
                  <c:v>0.22201173437499999</c:v>
                </c:pt>
                <c:pt idx="1432">
                  <c:v>0.220507828125</c:v>
                </c:pt>
                <c:pt idx="1433">
                  <c:v>0.21900392187499998</c:v>
                </c:pt>
                <c:pt idx="1434">
                  <c:v>0.21750001562500001</c:v>
                </c:pt>
                <c:pt idx="1435">
                  <c:v>0.21601564000000001</c:v>
                </c:pt>
                <c:pt idx="1436">
                  <c:v>0.21451173374999999</c:v>
                </c:pt>
                <c:pt idx="1437">
                  <c:v>0.21300782749999997</c:v>
                </c:pt>
                <c:pt idx="1438">
                  <c:v>0.21150392125</c:v>
                </c:pt>
                <c:pt idx="1439">
                  <c:v>0.21000001500000001</c:v>
                </c:pt>
                <c:pt idx="1440">
                  <c:v>0.20701173312499999</c:v>
                </c:pt>
                <c:pt idx="1441">
                  <c:v>0.204003920625</c:v>
                </c:pt>
                <c:pt idx="1442">
                  <c:v>0.201015639375</c:v>
                </c:pt>
                <c:pt idx="1443">
                  <c:v>0.19800782625000002</c:v>
                </c:pt>
                <c:pt idx="1444">
                  <c:v>0.19500001375000001</c:v>
                </c:pt>
                <c:pt idx="1445">
                  <c:v>0.1920117325</c:v>
                </c:pt>
                <c:pt idx="1446">
                  <c:v>0.189003919375</c:v>
                </c:pt>
                <c:pt idx="1447">
                  <c:v>0.18601563812499999</c:v>
                </c:pt>
                <c:pt idx="1448">
                  <c:v>0.18300782562499998</c:v>
                </c:pt>
                <c:pt idx="1449">
                  <c:v>0.1800000125</c:v>
                </c:pt>
                <c:pt idx="1450">
                  <c:v>0.17701173125</c:v>
                </c:pt>
                <c:pt idx="1451">
                  <c:v>0.17400391874999999</c:v>
                </c:pt>
                <c:pt idx="1452">
                  <c:v>0.17101563687499999</c:v>
                </c:pt>
                <c:pt idx="1453">
                  <c:v>0.168007824375</c:v>
                </c:pt>
                <c:pt idx="1454">
                  <c:v>0.16500001187499999</c:v>
                </c:pt>
                <c:pt idx="1455">
                  <c:v>0.16201172999999999</c:v>
                </c:pt>
                <c:pt idx="1456">
                  <c:v>0.15900391750000001</c:v>
                </c:pt>
                <c:pt idx="1457">
                  <c:v>0.15601563624999998</c:v>
                </c:pt>
                <c:pt idx="1458">
                  <c:v>0.153007823125</c:v>
                </c:pt>
                <c:pt idx="1459">
                  <c:v>0.15000001062499999</c:v>
                </c:pt>
                <c:pt idx="1460">
                  <c:v>0.14951172937500001</c:v>
                </c:pt>
                <c:pt idx="1461">
                  <c:v>0.149003916875</c:v>
                </c:pt>
                <c:pt idx="1462">
                  <c:v>0.148515635625</c:v>
                </c:pt>
                <c:pt idx="1463">
                  <c:v>0.14800782312499999</c:v>
                </c:pt>
                <c:pt idx="1464">
                  <c:v>0.14750001062500001</c:v>
                </c:pt>
                <c:pt idx="1465">
                  <c:v>0.14701172937499998</c:v>
                </c:pt>
                <c:pt idx="1466">
                  <c:v>0.146503916875</c:v>
                </c:pt>
                <c:pt idx="1467">
                  <c:v>0.146015635625</c:v>
                </c:pt>
                <c:pt idx="1468">
                  <c:v>0.14550782249999999</c:v>
                </c:pt>
                <c:pt idx="1469">
                  <c:v>0.14500000999999998</c:v>
                </c:pt>
                <c:pt idx="1470">
                  <c:v>0.146503916875</c:v>
                </c:pt>
                <c:pt idx="1471">
                  <c:v>0.14800782312499999</c:v>
                </c:pt>
                <c:pt idx="1472">
                  <c:v>0.14951172937500001</c:v>
                </c:pt>
                <c:pt idx="1473">
                  <c:v>0.15101563562499998</c:v>
                </c:pt>
                <c:pt idx="1474">
                  <c:v>0.15250001062499999</c:v>
                </c:pt>
                <c:pt idx="1475">
                  <c:v>0.15400391687500001</c:v>
                </c:pt>
                <c:pt idx="1476">
                  <c:v>0.15550782375</c:v>
                </c:pt>
                <c:pt idx="1477">
                  <c:v>0.15701173000000002</c:v>
                </c:pt>
                <c:pt idx="1478">
                  <c:v>0.15851563624999998</c:v>
                </c:pt>
                <c:pt idx="1479">
                  <c:v>0.16000001124999999</c:v>
                </c:pt>
                <c:pt idx="1480">
                  <c:v>0.16101563625000001</c:v>
                </c:pt>
                <c:pt idx="1481">
                  <c:v>0.16201172999999999</c:v>
                </c:pt>
                <c:pt idx="1482">
                  <c:v>0.16300782375</c:v>
                </c:pt>
                <c:pt idx="1483">
                  <c:v>0.16400391812500001</c:v>
                </c:pt>
                <c:pt idx="1484">
                  <c:v>0.16500001187499999</c:v>
                </c:pt>
                <c:pt idx="1485">
                  <c:v>0.16601563687500001</c:v>
                </c:pt>
                <c:pt idx="1486">
                  <c:v>0.16701173062499999</c:v>
                </c:pt>
                <c:pt idx="1487">
                  <c:v>0.168007824375</c:v>
                </c:pt>
                <c:pt idx="1488">
                  <c:v>0.16900391812499999</c:v>
                </c:pt>
                <c:pt idx="1489">
                  <c:v>0.170000011875</c:v>
                </c:pt>
                <c:pt idx="1490">
                  <c:v>0.16851563687500001</c:v>
                </c:pt>
                <c:pt idx="1491">
                  <c:v>0.16701173062499999</c:v>
                </c:pt>
                <c:pt idx="1492">
                  <c:v>0.165507824375</c:v>
                </c:pt>
                <c:pt idx="1493">
                  <c:v>0.16400391812500001</c:v>
                </c:pt>
                <c:pt idx="1494">
                  <c:v>0.16250001124999999</c:v>
                </c:pt>
                <c:pt idx="1495">
                  <c:v>0.16101563625000001</c:v>
                </c:pt>
                <c:pt idx="1496">
                  <c:v>0.15951172999999999</c:v>
                </c:pt>
                <c:pt idx="1497">
                  <c:v>0.15800782375</c:v>
                </c:pt>
                <c:pt idx="1498">
                  <c:v>0.15650391750000001</c:v>
                </c:pt>
                <c:pt idx="1499">
                  <c:v>0.15500001124999999</c:v>
                </c:pt>
                <c:pt idx="1500">
                  <c:v>0.15101563562499998</c:v>
                </c:pt>
                <c:pt idx="1501">
                  <c:v>0.14701172937499998</c:v>
                </c:pt>
                <c:pt idx="1502">
                  <c:v>0.14300782249999999</c:v>
                </c:pt>
                <c:pt idx="1503">
                  <c:v>0.13900391625</c:v>
                </c:pt>
                <c:pt idx="1504">
                  <c:v>0.13500000937500001</c:v>
                </c:pt>
                <c:pt idx="1505">
                  <c:v>0.131015634375</c:v>
                </c:pt>
                <c:pt idx="1506">
                  <c:v>0.1270117275</c:v>
                </c:pt>
                <c:pt idx="1507">
                  <c:v>0.12300782125</c:v>
                </c:pt>
                <c:pt idx="1508">
                  <c:v>0.11900391437499999</c:v>
                </c:pt>
                <c:pt idx="1509">
                  <c:v>0.115000008125</c:v>
                </c:pt>
                <c:pt idx="1510">
                  <c:v>0.112011726875</c:v>
                </c:pt>
                <c:pt idx="1511">
                  <c:v>0.10900391375</c:v>
                </c:pt>
                <c:pt idx="1512">
                  <c:v>0.1060156325</c:v>
                </c:pt>
                <c:pt idx="1513">
                  <c:v>0.10300782000000001</c:v>
                </c:pt>
                <c:pt idx="1514">
                  <c:v>0.10000000687500001</c:v>
                </c:pt>
                <c:pt idx="1515">
                  <c:v>9.7011725625000003E-2</c:v>
                </c:pt>
                <c:pt idx="1516">
                  <c:v>9.4003913124999991E-2</c:v>
                </c:pt>
                <c:pt idx="1517">
                  <c:v>9.1015631250000006E-2</c:v>
                </c:pt>
                <c:pt idx="1518">
                  <c:v>8.8007818749999994E-2</c:v>
                </c:pt>
                <c:pt idx="1519">
                  <c:v>8.5000006249999996E-2</c:v>
                </c:pt>
                <c:pt idx="1520">
                  <c:v>8.5507818750000006E-2</c:v>
                </c:pt>
                <c:pt idx="1521">
                  <c:v>8.6015631250000002E-2</c:v>
                </c:pt>
                <c:pt idx="1522">
                  <c:v>8.6503912500000002E-2</c:v>
                </c:pt>
                <c:pt idx="1523">
                  <c:v>8.7011724999999998E-2</c:v>
                </c:pt>
                <c:pt idx="1524">
                  <c:v>8.7500006249999998E-2</c:v>
                </c:pt>
                <c:pt idx="1525">
                  <c:v>8.8007818749999994E-2</c:v>
                </c:pt>
                <c:pt idx="1526">
                  <c:v>8.851563124999999E-2</c:v>
                </c:pt>
                <c:pt idx="1527">
                  <c:v>8.900391249999999E-2</c:v>
                </c:pt>
                <c:pt idx="1528">
                  <c:v>8.9511725E-2</c:v>
                </c:pt>
                <c:pt idx="1529">
                  <c:v>9.000000625E-2</c:v>
                </c:pt>
                <c:pt idx="1530">
                  <c:v>9.3515631874999991E-2</c:v>
                </c:pt>
                <c:pt idx="1531">
                  <c:v>9.7011725625000003E-2</c:v>
                </c:pt>
                <c:pt idx="1532">
                  <c:v>0.10050781937499999</c:v>
                </c:pt>
                <c:pt idx="1533">
                  <c:v>0.10400391375000001</c:v>
                </c:pt>
                <c:pt idx="1534">
                  <c:v>0.10750000749999999</c:v>
                </c:pt>
                <c:pt idx="1535">
                  <c:v>0.111015633125</c:v>
                </c:pt>
                <c:pt idx="1536">
                  <c:v>0.11451172687500001</c:v>
                </c:pt>
                <c:pt idx="1537">
                  <c:v>0.118007820625</c:v>
                </c:pt>
                <c:pt idx="1538">
                  <c:v>0.121503915</c:v>
                </c:pt>
                <c:pt idx="1539">
                  <c:v>0.12500000874999997</c:v>
                </c:pt>
                <c:pt idx="1540">
                  <c:v>0.12800782125000001</c:v>
                </c:pt>
                <c:pt idx="1541">
                  <c:v>0.131015634375</c:v>
                </c:pt>
                <c:pt idx="1542">
                  <c:v>0.134003915625</c:v>
                </c:pt>
                <c:pt idx="1543">
                  <c:v>0.13701172875000001</c:v>
                </c:pt>
                <c:pt idx="1544">
                  <c:v>0.14000001000000001</c:v>
                </c:pt>
                <c:pt idx="1545">
                  <c:v>0.14300782249999999</c:v>
                </c:pt>
                <c:pt idx="1546">
                  <c:v>0.146015635625</c:v>
                </c:pt>
                <c:pt idx="1547">
                  <c:v>0.149003916875</c:v>
                </c:pt>
                <c:pt idx="1548">
                  <c:v>0.15201172937500002</c:v>
                </c:pt>
                <c:pt idx="1549">
                  <c:v>0.15500001124999999</c:v>
                </c:pt>
                <c:pt idx="1550">
                  <c:v>0.15400391687500001</c:v>
                </c:pt>
                <c:pt idx="1551">
                  <c:v>0.153007823125</c:v>
                </c:pt>
                <c:pt idx="1552">
                  <c:v>0.15201172937500002</c:v>
                </c:pt>
                <c:pt idx="1553">
                  <c:v>0.15101563562499998</c:v>
                </c:pt>
                <c:pt idx="1554">
                  <c:v>0.15000001062499999</c:v>
                </c:pt>
                <c:pt idx="1555">
                  <c:v>0.149003916875</c:v>
                </c:pt>
                <c:pt idx="1556">
                  <c:v>0.14800782312499999</c:v>
                </c:pt>
                <c:pt idx="1557">
                  <c:v>0.14701172937499998</c:v>
                </c:pt>
                <c:pt idx="1558">
                  <c:v>0.146015635625</c:v>
                </c:pt>
                <c:pt idx="1559">
                  <c:v>0.14500000999999998</c:v>
                </c:pt>
                <c:pt idx="1560">
                  <c:v>0.14150391625</c:v>
                </c:pt>
                <c:pt idx="1561">
                  <c:v>0.13800782249999999</c:v>
                </c:pt>
                <c:pt idx="1562">
                  <c:v>0.13451172812499998</c:v>
                </c:pt>
                <c:pt idx="1563">
                  <c:v>0.131015634375</c:v>
                </c:pt>
                <c:pt idx="1564">
                  <c:v>0.12750000875</c:v>
                </c:pt>
                <c:pt idx="1565">
                  <c:v>0.12400391499999999</c:v>
                </c:pt>
                <c:pt idx="1566">
                  <c:v>0.12050782125000001</c:v>
                </c:pt>
                <c:pt idx="1567">
                  <c:v>0.11701172687499999</c:v>
                </c:pt>
                <c:pt idx="1568">
                  <c:v>0.113515633125</c:v>
                </c:pt>
                <c:pt idx="1569">
                  <c:v>0.1100000075</c:v>
                </c:pt>
                <c:pt idx="1570">
                  <c:v>0.10750000749999999</c:v>
                </c:pt>
                <c:pt idx="1571">
                  <c:v>0.10500000750000001</c:v>
                </c:pt>
                <c:pt idx="1572">
                  <c:v>0.1025000075</c:v>
                </c:pt>
                <c:pt idx="1573">
                  <c:v>0.10000000687500001</c:v>
                </c:pt>
                <c:pt idx="1574">
                  <c:v>9.7500006875000003E-2</c:v>
                </c:pt>
                <c:pt idx="1575">
                  <c:v>9.5000006875000001E-2</c:v>
                </c:pt>
                <c:pt idx="1576">
                  <c:v>9.2500006250000003E-2</c:v>
                </c:pt>
                <c:pt idx="1577">
                  <c:v>9.000000625E-2</c:v>
                </c:pt>
                <c:pt idx="1578">
                  <c:v>8.7500006249999998E-2</c:v>
                </c:pt>
                <c:pt idx="1579">
                  <c:v>8.5000006249999996E-2</c:v>
                </c:pt>
                <c:pt idx="1580">
                  <c:v>8.5000006249999996E-2</c:v>
                </c:pt>
                <c:pt idx="1581">
                  <c:v>8.5000006249999996E-2</c:v>
                </c:pt>
                <c:pt idx="1582">
                  <c:v>8.5000006249999996E-2</c:v>
                </c:pt>
                <c:pt idx="1583">
                  <c:v>8.5000006249999996E-2</c:v>
                </c:pt>
                <c:pt idx="1584">
                  <c:v>8.5000006249999996E-2</c:v>
                </c:pt>
                <c:pt idx="1585">
                  <c:v>8.5000006249999996E-2</c:v>
                </c:pt>
                <c:pt idx="1586">
                  <c:v>8.5000006249999996E-2</c:v>
                </c:pt>
                <c:pt idx="1587">
                  <c:v>8.5000006249999996E-2</c:v>
                </c:pt>
                <c:pt idx="1588">
                  <c:v>8.5000006249999996E-2</c:v>
                </c:pt>
                <c:pt idx="1589">
                  <c:v>8.5000006249999996E-2</c:v>
                </c:pt>
                <c:pt idx="1590">
                  <c:v>8.6503912500000002E-2</c:v>
                </c:pt>
                <c:pt idx="1591">
                  <c:v>8.8007818749999994E-2</c:v>
                </c:pt>
                <c:pt idx="1592">
                  <c:v>8.9511725E-2</c:v>
                </c:pt>
                <c:pt idx="1593">
                  <c:v>9.1015631250000006E-2</c:v>
                </c:pt>
                <c:pt idx="1594">
                  <c:v>9.2500006250000003E-2</c:v>
                </c:pt>
                <c:pt idx="1595">
                  <c:v>9.4003913124999991E-2</c:v>
                </c:pt>
                <c:pt idx="1596">
                  <c:v>9.5507819374999997E-2</c:v>
                </c:pt>
                <c:pt idx="1597">
                  <c:v>9.7011725625000003E-2</c:v>
                </c:pt>
                <c:pt idx="1598">
                  <c:v>9.8515631874999995E-2</c:v>
                </c:pt>
                <c:pt idx="1599">
                  <c:v>0.10000000687500001</c:v>
                </c:pt>
                <c:pt idx="1600">
                  <c:v>9.9511725624999992E-2</c:v>
                </c:pt>
                <c:pt idx="1601">
                  <c:v>9.9003913125000009E-2</c:v>
                </c:pt>
                <c:pt idx="1602">
                  <c:v>9.8515631874999995E-2</c:v>
                </c:pt>
                <c:pt idx="1603">
                  <c:v>9.8007819375000013E-2</c:v>
                </c:pt>
                <c:pt idx="1604">
                  <c:v>9.7500006875000003E-2</c:v>
                </c:pt>
                <c:pt idx="1605">
                  <c:v>9.7011725625000003E-2</c:v>
                </c:pt>
                <c:pt idx="1606">
                  <c:v>9.6503913124999993E-2</c:v>
                </c:pt>
                <c:pt idx="1607">
                  <c:v>9.6015631874999993E-2</c:v>
                </c:pt>
                <c:pt idx="1608">
                  <c:v>9.5507819374999997E-2</c:v>
                </c:pt>
                <c:pt idx="1609">
                  <c:v>9.5000006875000001E-2</c:v>
                </c:pt>
                <c:pt idx="1610">
                  <c:v>9.3007819374999995E-2</c:v>
                </c:pt>
                <c:pt idx="1611">
                  <c:v>9.1015631250000006E-2</c:v>
                </c:pt>
                <c:pt idx="1612">
                  <c:v>8.900391249999999E-2</c:v>
                </c:pt>
                <c:pt idx="1613">
                  <c:v>8.7011724999999998E-2</c:v>
                </c:pt>
                <c:pt idx="1614">
                  <c:v>8.5000006249999996E-2</c:v>
                </c:pt>
                <c:pt idx="1615">
                  <c:v>8.3007818124999994E-2</c:v>
                </c:pt>
                <c:pt idx="1616">
                  <c:v>8.1015630625000001E-2</c:v>
                </c:pt>
                <c:pt idx="1617">
                  <c:v>7.9003911874999999E-2</c:v>
                </c:pt>
                <c:pt idx="1618">
                  <c:v>7.7011724374999993E-2</c:v>
                </c:pt>
                <c:pt idx="1619">
                  <c:v>7.5000005000000008E-2</c:v>
                </c:pt>
                <c:pt idx="1620">
                  <c:v>7.3515629999999998E-2</c:v>
                </c:pt>
                <c:pt idx="1621">
                  <c:v>7.2011723749999992E-2</c:v>
                </c:pt>
                <c:pt idx="1622">
                  <c:v>7.05078175E-2</c:v>
                </c:pt>
                <c:pt idx="1623">
                  <c:v>6.9003911249999994E-2</c:v>
                </c:pt>
                <c:pt idx="1624">
                  <c:v>6.7500005000000002E-2</c:v>
                </c:pt>
                <c:pt idx="1625">
                  <c:v>6.6015629374999996E-2</c:v>
                </c:pt>
                <c:pt idx="1626">
                  <c:v>6.4511723125000003E-2</c:v>
                </c:pt>
                <c:pt idx="1627">
                  <c:v>6.3007816874999997E-2</c:v>
                </c:pt>
                <c:pt idx="1628">
                  <c:v>6.1503910624999998E-2</c:v>
                </c:pt>
                <c:pt idx="1629">
                  <c:v>6.0000004249999996E-2</c:v>
                </c:pt>
                <c:pt idx="1630">
                  <c:v>6.0507816812500004E-2</c:v>
                </c:pt>
                <c:pt idx="1631">
                  <c:v>6.10156293125E-2</c:v>
                </c:pt>
                <c:pt idx="1632">
                  <c:v>6.1503910624999998E-2</c:v>
                </c:pt>
                <c:pt idx="1633">
                  <c:v>6.2011723125000001E-2</c:v>
                </c:pt>
                <c:pt idx="1634">
                  <c:v>6.2500004374999987E-2</c:v>
                </c:pt>
                <c:pt idx="1635">
                  <c:v>6.3007816874999997E-2</c:v>
                </c:pt>
                <c:pt idx="1636">
                  <c:v>6.3515629375000007E-2</c:v>
                </c:pt>
                <c:pt idx="1637">
                  <c:v>6.4003910625000007E-2</c:v>
                </c:pt>
                <c:pt idx="1638">
                  <c:v>6.4511723125000003E-2</c:v>
                </c:pt>
                <c:pt idx="1639">
                  <c:v>6.5000004375000003E-2</c:v>
                </c:pt>
                <c:pt idx="1640">
                  <c:v>6.7500005000000002E-2</c:v>
                </c:pt>
                <c:pt idx="1641">
                  <c:v>7.0000005000000004E-2</c:v>
                </c:pt>
                <c:pt idx="1642">
                  <c:v>7.2500004999999992E-2</c:v>
                </c:pt>
                <c:pt idx="1643">
                  <c:v>7.5000005000000008E-2</c:v>
                </c:pt>
                <c:pt idx="1644">
                  <c:v>7.7500005624999993E-2</c:v>
                </c:pt>
                <c:pt idx="1645">
                  <c:v>8.0000005624999995E-2</c:v>
                </c:pt>
                <c:pt idx="1646">
                  <c:v>8.2500005624999997E-2</c:v>
                </c:pt>
                <c:pt idx="1647">
                  <c:v>8.5000006249999996E-2</c:v>
                </c:pt>
                <c:pt idx="1648">
                  <c:v>8.7500006249999998E-2</c:v>
                </c:pt>
                <c:pt idx="1649">
                  <c:v>9.000000625E-2</c:v>
                </c:pt>
                <c:pt idx="1650">
                  <c:v>9.1503912500000006E-2</c:v>
                </c:pt>
                <c:pt idx="1651">
                  <c:v>9.3007819374999995E-2</c:v>
                </c:pt>
                <c:pt idx="1652">
                  <c:v>9.4511725625000001E-2</c:v>
                </c:pt>
                <c:pt idx="1653">
                  <c:v>9.6015631874999993E-2</c:v>
                </c:pt>
                <c:pt idx="1654">
                  <c:v>9.7500006875000003E-2</c:v>
                </c:pt>
                <c:pt idx="1655">
                  <c:v>9.9003913125000009E-2</c:v>
                </c:pt>
                <c:pt idx="1656">
                  <c:v>0.10050781937499999</c:v>
                </c:pt>
                <c:pt idx="1657">
                  <c:v>0.10201172625</c:v>
                </c:pt>
                <c:pt idx="1658">
                  <c:v>0.1035156325</c:v>
                </c:pt>
                <c:pt idx="1659">
                  <c:v>0.10500000750000001</c:v>
                </c:pt>
                <c:pt idx="1660">
                  <c:v>0.1035156325</c:v>
                </c:pt>
                <c:pt idx="1661">
                  <c:v>0.10201172625</c:v>
                </c:pt>
                <c:pt idx="1662">
                  <c:v>0.10050781937499999</c:v>
                </c:pt>
                <c:pt idx="1663">
                  <c:v>9.9003913125000009E-2</c:v>
                </c:pt>
                <c:pt idx="1664">
                  <c:v>9.7500006875000003E-2</c:v>
                </c:pt>
                <c:pt idx="1665">
                  <c:v>9.6015631874999993E-2</c:v>
                </c:pt>
                <c:pt idx="1666">
                  <c:v>9.4511725625000001E-2</c:v>
                </c:pt>
                <c:pt idx="1667">
                  <c:v>9.3007819374999995E-2</c:v>
                </c:pt>
                <c:pt idx="1668">
                  <c:v>9.1503912500000006E-2</c:v>
                </c:pt>
                <c:pt idx="1669">
                  <c:v>9.000000625E-2</c:v>
                </c:pt>
                <c:pt idx="1670">
                  <c:v>8.7500006249999998E-2</c:v>
                </c:pt>
                <c:pt idx="1671">
                  <c:v>8.5000006249999996E-2</c:v>
                </c:pt>
                <c:pt idx="1672">
                  <c:v>8.2500005624999997E-2</c:v>
                </c:pt>
                <c:pt idx="1673">
                  <c:v>8.0000005624999995E-2</c:v>
                </c:pt>
                <c:pt idx="1674">
                  <c:v>7.7500005624999993E-2</c:v>
                </c:pt>
                <c:pt idx="1675">
                  <c:v>7.5000005000000008E-2</c:v>
                </c:pt>
                <c:pt idx="1676">
                  <c:v>7.2500004999999992E-2</c:v>
                </c:pt>
                <c:pt idx="1677">
                  <c:v>7.0000005000000004E-2</c:v>
                </c:pt>
                <c:pt idx="1678">
                  <c:v>6.7500005000000002E-2</c:v>
                </c:pt>
                <c:pt idx="1679">
                  <c:v>6.5000004375000003E-2</c:v>
                </c:pt>
                <c:pt idx="1680">
                  <c:v>6.2500004374999987E-2</c:v>
                </c:pt>
                <c:pt idx="1681">
                  <c:v>6.0000004249999996E-2</c:v>
                </c:pt>
                <c:pt idx="1682">
                  <c:v>5.7500004062499999E-2</c:v>
                </c:pt>
                <c:pt idx="1683">
                  <c:v>5.5000003874999995E-2</c:v>
                </c:pt>
                <c:pt idx="1684">
                  <c:v>5.2500003687499998E-2</c:v>
                </c:pt>
                <c:pt idx="1685">
                  <c:v>5.0000003562499999E-2</c:v>
                </c:pt>
                <c:pt idx="1686">
                  <c:v>4.7500003375000002E-2</c:v>
                </c:pt>
                <c:pt idx="1687">
                  <c:v>4.5000003187499998E-2</c:v>
                </c:pt>
                <c:pt idx="1688">
                  <c:v>4.2500003000000001E-2</c:v>
                </c:pt>
                <c:pt idx="1689">
                  <c:v>4.0000002812499998E-2</c:v>
                </c:pt>
                <c:pt idx="1690">
                  <c:v>3.9511721562499998E-2</c:v>
                </c:pt>
                <c:pt idx="1691">
                  <c:v>3.9003908999999996E-2</c:v>
                </c:pt>
                <c:pt idx="1692">
                  <c:v>3.8515627750000003E-2</c:v>
                </c:pt>
                <c:pt idx="1693">
                  <c:v>3.8007815187499995E-2</c:v>
                </c:pt>
                <c:pt idx="1694">
                  <c:v>3.7500002625000001E-2</c:v>
                </c:pt>
                <c:pt idx="1695">
                  <c:v>3.7011721375000001E-2</c:v>
                </c:pt>
                <c:pt idx="1696">
                  <c:v>3.6503908812499999E-2</c:v>
                </c:pt>
                <c:pt idx="1697">
                  <c:v>3.6015627562499999E-2</c:v>
                </c:pt>
                <c:pt idx="1698">
                  <c:v>3.5507814999999998E-2</c:v>
                </c:pt>
                <c:pt idx="1699">
                  <c:v>3.5000002500000002E-2</c:v>
                </c:pt>
                <c:pt idx="1700">
                  <c:v>3.6503908812499999E-2</c:v>
                </c:pt>
                <c:pt idx="1701">
                  <c:v>3.8007815187499995E-2</c:v>
                </c:pt>
                <c:pt idx="1702">
                  <c:v>3.9511721562499998E-2</c:v>
                </c:pt>
                <c:pt idx="1703">
                  <c:v>4.1015627874999995E-2</c:v>
                </c:pt>
                <c:pt idx="1704">
                  <c:v>4.2500003000000001E-2</c:v>
                </c:pt>
                <c:pt idx="1705">
                  <c:v>4.4003909374999997E-2</c:v>
                </c:pt>
                <c:pt idx="1706">
                  <c:v>4.550781575E-2</c:v>
                </c:pt>
                <c:pt idx="1707">
                  <c:v>4.7011722062500004E-2</c:v>
                </c:pt>
                <c:pt idx="1708">
                  <c:v>4.85156284375E-2</c:v>
                </c:pt>
                <c:pt idx="1709">
                  <c:v>5.0000003562499999E-2</c:v>
                </c:pt>
                <c:pt idx="1710">
                  <c:v>5.2011722437499998E-2</c:v>
                </c:pt>
                <c:pt idx="1711">
                  <c:v>5.4003910062499993E-2</c:v>
                </c:pt>
                <c:pt idx="1712">
                  <c:v>5.6015628937499999E-2</c:v>
                </c:pt>
                <c:pt idx="1713">
                  <c:v>5.8007816625E-2</c:v>
                </c:pt>
                <c:pt idx="1714">
                  <c:v>6.0000004249999996E-2</c:v>
                </c:pt>
                <c:pt idx="1715">
                  <c:v>6.2011723125000001E-2</c:v>
                </c:pt>
                <c:pt idx="1716">
                  <c:v>6.4003910625000007E-2</c:v>
                </c:pt>
                <c:pt idx="1717">
                  <c:v>6.6015629374999996E-2</c:v>
                </c:pt>
                <c:pt idx="1718">
                  <c:v>6.8007817499999998E-2</c:v>
                </c:pt>
                <c:pt idx="1719">
                  <c:v>7.0000005000000004E-2</c:v>
                </c:pt>
                <c:pt idx="1720">
                  <c:v>7.1503911249999996E-2</c:v>
                </c:pt>
                <c:pt idx="1721">
                  <c:v>7.3007817499999988E-2</c:v>
                </c:pt>
                <c:pt idx="1722">
                  <c:v>7.4511723749999995E-2</c:v>
                </c:pt>
                <c:pt idx="1723">
                  <c:v>7.6015630624999997E-2</c:v>
                </c:pt>
                <c:pt idx="1724">
                  <c:v>7.7500005624999993E-2</c:v>
                </c:pt>
                <c:pt idx="1725">
                  <c:v>7.9003911874999999E-2</c:v>
                </c:pt>
                <c:pt idx="1726">
                  <c:v>8.0507818125000005E-2</c:v>
                </c:pt>
                <c:pt idx="1727">
                  <c:v>8.2011724374999997E-2</c:v>
                </c:pt>
                <c:pt idx="1728">
                  <c:v>8.351563062499999E-2</c:v>
                </c:pt>
                <c:pt idx="1729">
                  <c:v>8.5000006249999996E-2</c:v>
                </c:pt>
                <c:pt idx="1730">
                  <c:v>8.5507818750000006E-2</c:v>
                </c:pt>
                <c:pt idx="1731">
                  <c:v>8.6015631250000002E-2</c:v>
                </c:pt>
                <c:pt idx="1732">
                  <c:v>8.6503912500000002E-2</c:v>
                </c:pt>
                <c:pt idx="1733">
                  <c:v>8.7011724999999998E-2</c:v>
                </c:pt>
                <c:pt idx="1734">
                  <c:v>8.7500006249999998E-2</c:v>
                </c:pt>
                <c:pt idx="1735">
                  <c:v>8.8007818749999994E-2</c:v>
                </c:pt>
                <c:pt idx="1736">
                  <c:v>8.851563124999999E-2</c:v>
                </c:pt>
                <c:pt idx="1737">
                  <c:v>8.900391249999999E-2</c:v>
                </c:pt>
                <c:pt idx="1738">
                  <c:v>8.9511725E-2</c:v>
                </c:pt>
                <c:pt idx="1739">
                  <c:v>9.000000625E-2</c:v>
                </c:pt>
                <c:pt idx="1740">
                  <c:v>8.900391249999999E-2</c:v>
                </c:pt>
                <c:pt idx="1741">
                  <c:v>8.8007818749999994E-2</c:v>
                </c:pt>
                <c:pt idx="1742">
                  <c:v>8.7011724999999998E-2</c:v>
                </c:pt>
                <c:pt idx="1743">
                  <c:v>8.6015631250000002E-2</c:v>
                </c:pt>
                <c:pt idx="1744">
                  <c:v>8.5000006249999996E-2</c:v>
                </c:pt>
                <c:pt idx="1745">
                  <c:v>8.40039125E-2</c:v>
                </c:pt>
                <c:pt idx="1746">
                  <c:v>8.3007818124999994E-2</c:v>
                </c:pt>
                <c:pt idx="1747">
                  <c:v>8.2011724374999997E-2</c:v>
                </c:pt>
                <c:pt idx="1748">
                  <c:v>8.1015630625000001E-2</c:v>
                </c:pt>
                <c:pt idx="1749">
                  <c:v>8.0000005624999995E-2</c:v>
                </c:pt>
                <c:pt idx="1750">
                  <c:v>7.7011724374999993E-2</c:v>
                </c:pt>
                <c:pt idx="1751">
                  <c:v>7.4003911249999998E-2</c:v>
                </c:pt>
                <c:pt idx="1752">
                  <c:v>7.1015629999999996E-2</c:v>
                </c:pt>
                <c:pt idx="1753">
                  <c:v>6.8007817499999998E-2</c:v>
                </c:pt>
                <c:pt idx="1754">
                  <c:v>6.5000004375000003E-2</c:v>
                </c:pt>
                <c:pt idx="1755">
                  <c:v>6.2011723125000001E-2</c:v>
                </c:pt>
                <c:pt idx="1756">
                  <c:v>5.9003910437499994E-2</c:v>
                </c:pt>
                <c:pt idx="1757">
                  <c:v>5.6015628937499999E-2</c:v>
                </c:pt>
                <c:pt idx="1758">
                  <c:v>5.3007816249999999E-2</c:v>
                </c:pt>
                <c:pt idx="1759">
                  <c:v>5.0000003562499999E-2</c:v>
                </c:pt>
                <c:pt idx="1760">
                  <c:v>4.6015628249999996E-2</c:v>
                </c:pt>
                <c:pt idx="1761">
                  <c:v>4.2011721750000001E-2</c:v>
                </c:pt>
                <c:pt idx="1762">
                  <c:v>3.8007815187499995E-2</c:v>
                </c:pt>
                <c:pt idx="1763">
                  <c:v>3.4003908687500001E-2</c:v>
                </c:pt>
                <c:pt idx="1764">
                  <c:v>3.0000002124999998E-2</c:v>
                </c:pt>
                <c:pt idx="1765">
                  <c:v>2.6015626812500001E-2</c:v>
                </c:pt>
                <c:pt idx="1766">
                  <c:v>2.20117203125E-2</c:v>
                </c:pt>
                <c:pt idx="1767">
                  <c:v>1.8007813750000001E-2</c:v>
                </c:pt>
                <c:pt idx="1768">
                  <c:v>1.4003907249999998E-2</c:v>
                </c:pt>
                <c:pt idx="1769">
                  <c:v>1.00000006875E-2</c:v>
                </c:pt>
                <c:pt idx="1770">
                  <c:v>7.5000005000000003E-3</c:v>
                </c:pt>
                <c:pt idx="1771">
                  <c:v>5.0000003562500001E-3</c:v>
                </c:pt>
                <c:pt idx="1772">
                  <c:v>2.5000001750000002E-3</c:v>
                </c:pt>
                <c:pt idx="1773">
                  <c:v>0</c:v>
                </c:pt>
                <c:pt idx="1774">
                  <c:v>-2.5000001750000002E-3</c:v>
                </c:pt>
                <c:pt idx="1775">
                  <c:v>-5.0000003562500001E-3</c:v>
                </c:pt>
                <c:pt idx="1776">
                  <c:v>-7.5000005000000003E-3</c:v>
                </c:pt>
                <c:pt idx="1777">
                  <c:v>-1.00000006875E-2</c:v>
                </c:pt>
                <c:pt idx="1778">
                  <c:v>-1.2500000874999998E-2</c:v>
                </c:pt>
                <c:pt idx="1779">
                  <c:v>-1.5000001062499999E-2</c:v>
                </c:pt>
                <c:pt idx="1780">
                  <c:v>-1.4492188499999999E-2</c:v>
                </c:pt>
                <c:pt idx="1781">
                  <c:v>-1.3984376E-2</c:v>
                </c:pt>
                <c:pt idx="1782">
                  <c:v>-1.34960946875E-2</c:v>
                </c:pt>
                <c:pt idx="1783">
                  <c:v>-1.29882821875E-2</c:v>
                </c:pt>
                <c:pt idx="1784">
                  <c:v>-1.2500000874999998E-2</c:v>
                </c:pt>
                <c:pt idx="1785">
                  <c:v>-1.1992188374999999E-2</c:v>
                </c:pt>
                <c:pt idx="1786">
                  <c:v>-1.1484375812499999E-2</c:v>
                </c:pt>
                <c:pt idx="1787">
                  <c:v>-1.0996094499999999E-2</c:v>
                </c:pt>
                <c:pt idx="1788">
                  <c:v>-1.0488282E-2</c:v>
                </c:pt>
                <c:pt idx="1789">
                  <c:v>-1.00000006875E-2</c:v>
                </c:pt>
                <c:pt idx="1790">
                  <c:v>-6.9921879999999999E-3</c:v>
                </c:pt>
                <c:pt idx="1791">
                  <c:v>-3.9843752812499999E-3</c:v>
                </c:pt>
                <c:pt idx="1792">
                  <c:v>-9.9609381874999985E-4</c:v>
                </c:pt>
                <c:pt idx="1793">
                  <c:v>2.0117188937500002E-3</c:v>
                </c:pt>
                <c:pt idx="1794">
                  <c:v>5.0000003562500001E-3</c:v>
                </c:pt>
                <c:pt idx="1795">
                  <c:v>8.007813062499999E-3</c:v>
                </c:pt>
                <c:pt idx="1796">
                  <c:v>1.1015625749999999E-2</c:v>
                </c:pt>
                <c:pt idx="1797">
                  <c:v>1.4003907249999998E-2</c:v>
                </c:pt>
                <c:pt idx="1798">
                  <c:v>1.7011719937499999E-2</c:v>
                </c:pt>
                <c:pt idx="1799">
                  <c:v>2.0000001437500001E-2</c:v>
                </c:pt>
                <c:pt idx="1800">
                  <c:v>2.3007814124999998E-2</c:v>
                </c:pt>
                <c:pt idx="1801">
                  <c:v>2.6015626812500001E-2</c:v>
                </c:pt>
                <c:pt idx="1802">
                  <c:v>2.90039083125E-2</c:v>
                </c:pt>
                <c:pt idx="1803">
                  <c:v>3.2011721E-2</c:v>
                </c:pt>
                <c:pt idx="1804">
                  <c:v>3.5000002500000002E-2</c:v>
                </c:pt>
                <c:pt idx="1805">
                  <c:v>3.8007815187499995E-2</c:v>
                </c:pt>
                <c:pt idx="1806">
                  <c:v>4.1015627874999995E-2</c:v>
                </c:pt>
                <c:pt idx="1807">
                  <c:v>4.4003909374999997E-2</c:v>
                </c:pt>
                <c:pt idx="1808">
                  <c:v>4.7011722062500004E-2</c:v>
                </c:pt>
                <c:pt idx="1809">
                  <c:v>5.0000003562499999E-2</c:v>
                </c:pt>
                <c:pt idx="1810">
                  <c:v>5.1015628625000004E-2</c:v>
                </c:pt>
                <c:pt idx="1811">
                  <c:v>5.2011722437499998E-2</c:v>
                </c:pt>
                <c:pt idx="1812">
                  <c:v>5.3007816249999999E-2</c:v>
                </c:pt>
                <c:pt idx="1813">
                  <c:v>5.4003910062499993E-2</c:v>
                </c:pt>
                <c:pt idx="1814">
                  <c:v>5.5000003874999995E-2</c:v>
                </c:pt>
                <c:pt idx="1815">
                  <c:v>5.6015628937499999E-2</c:v>
                </c:pt>
                <c:pt idx="1816">
                  <c:v>5.7011722812499999E-2</c:v>
                </c:pt>
                <c:pt idx="1817">
                  <c:v>5.8007816625E-2</c:v>
                </c:pt>
                <c:pt idx="1818">
                  <c:v>5.9003910437499994E-2</c:v>
                </c:pt>
                <c:pt idx="1819">
                  <c:v>6.0000004249999996E-2</c:v>
                </c:pt>
                <c:pt idx="1820">
                  <c:v>5.8515629125000003E-2</c:v>
                </c:pt>
                <c:pt idx="1821">
                  <c:v>5.7011722812499999E-2</c:v>
                </c:pt>
                <c:pt idx="1822">
                  <c:v>5.5507816437500003E-2</c:v>
                </c:pt>
                <c:pt idx="1823">
                  <c:v>5.4003910062499993E-2</c:v>
                </c:pt>
                <c:pt idx="1824">
                  <c:v>5.2500003687499998E-2</c:v>
                </c:pt>
                <c:pt idx="1825">
                  <c:v>5.1015628625000004E-2</c:v>
                </c:pt>
                <c:pt idx="1826">
                  <c:v>4.9511722249999994E-2</c:v>
                </c:pt>
                <c:pt idx="1827">
                  <c:v>4.8007815874999998E-2</c:v>
                </c:pt>
                <c:pt idx="1828">
                  <c:v>4.6503909562500001E-2</c:v>
                </c:pt>
                <c:pt idx="1829">
                  <c:v>4.5000003187499998E-2</c:v>
                </c:pt>
                <c:pt idx="1830">
                  <c:v>4.4003909374999997E-2</c:v>
                </c:pt>
                <c:pt idx="1831">
                  <c:v>4.3007815562499996E-2</c:v>
                </c:pt>
                <c:pt idx="1832">
                  <c:v>4.2011721750000001E-2</c:v>
                </c:pt>
                <c:pt idx="1833">
                  <c:v>4.1015627874999995E-2</c:v>
                </c:pt>
                <c:pt idx="1834">
                  <c:v>4.0000002812499998E-2</c:v>
                </c:pt>
                <c:pt idx="1835">
                  <c:v>3.9003908999999996E-2</c:v>
                </c:pt>
                <c:pt idx="1836">
                  <c:v>3.8007815187499995E-2</c:v>
                </c:pt>
                <c:pt idx="1837">
                  <c:v>3.7011721375000001E-2</c:v>
                </c:pt>
                <c:pt idx="1838">
                  <c:v>3.6015627562499999E-2</c:v>
                </c:pt>
                <c:pt idx="1839">
                  <c:v>3.5000002500000002E-2</c:v>
                </c:pt>
                <c:pt idx="1840">
                  <c:v>3.6015627562499999E-2</c:v>
                </c:pt>
                <c:pt idx="1841">
                  <c:v>3.7011721375000001E-2</c:v>
                </c:pt>
                <c:pt idx="1842">
                  <c:v>3.8007815187499995E-2</c:v>
                </c:pt>
                <c:pt idx="1843">
                  <c:v>3.9003908999999996E-2</c:v>
                </c:pt>
                <c:pt idx="1844">
                  <c:v>4.0000002812499998E-2</c:v>
                </c:pt>
                <c:pt idx="1845">
                  <c:v>4.1015627874999995E-2</c:v>
                </c:pt>
                <c:pt idx="1846">
                  <c:v>4.2011721750000001E-2</c:v>
                </c:pt>
                <c:pt idx="1847">
                  <c:v>4.3007815562499996E-2</c:v>
                </c:pt>
                <c:pt idx="1848">
                  <c:v>4.4003909374999997E-2</c:v>
                </c:pt>
                <c:pt idx="1849">
                  <c:v>4.5000003187499998E-2</c:v>
                </c:pt>
                <c:pt idx="1850">
                  <c:v>4.6503909562500001E-2</c:v>
                </c:pt>
                <c:pt idx="1851">
                  <c:v>4.8007815874999998E-2</c:v>
                </c:pt>
                <c:pt idx="1852">
                  <c:v>4.9511722249999994E-2</c:v>
                </c:pt>
                <c:pt idx="1853">
                  <c:v>5.1015628625000004E-2</c:v>
                </c:pt>
                <c:pt idx="1854">
                  <c:v>5.2500003687499998E-2</c:v>
                </c:pt>
                <c:pt idx="1855">
                  <c:v>5.4003910062499993E-2</c:v>
                </c:pt>
                <c:pt idx="1856">
                  <c:v>5.5507816437500003E-2</c:v>
                </c:pt>
                <c:pt idx="1857">
                  <c:v>5.7011722812499999E-2</c:v>
                </c:pt>
                <c:pt idx="1858">
                  <c:v>5.8515629125000003E-2</c:v>
                </c:pt>
                <c:pt idx="1859">
                  <c:v>6.0000004249999996E-2</c:v>
                </c:pt>
                <c:pt idx="1860">
                  <c:v>5.9511722937500004E-2</c:v>
                </c:pt>
                <c:pt idx="1861">
                  <c:v>5.9003910437499994E-2</c:v>
                </c:pt>
                <c:pt idx="1862">
                  <c:v>5.8515629125000003E-2</c:v>
                </c:pt>
                <c:pt idx="1863">
                  <c:v>5.8007816625E-2</c:v>
                </c:pt>
                <c:pt idx="1864">
                  <c:v>5.7500004062499999E-2</c:v>
                </c:pt>
                <c:pt idx="1865">
                  <c:v>5.7011722812499999E-2</c:v>
                </c:pt>
                <c:pt idx="1866">
                  <c:v>5.6503910249999997E-2</c:v>
                </c:pt>
                <c:pt idx="1867">
                  <c:v>5.6015628937499999E-2</c:v>
                </c:pt>
                <c:pt idx="1868">
                  <c:v>5.5507816437500003E-2</c:v>
                </c:pt>
                <c:pt idx="1869">
                  <c:v>5.5000003874999995E-2</c:v>
                </c:pt>
                <c:pt idx="1870">
                  <c:v>5.2011722437499998E-2</c:v>
                </c:pt>
                <c:pt idx="1871">
                  <c:v>4.9003909687500007E-2</c:v>
                </c:pt>
                <c:pt idx="1872">
                  <c:v>4.6015628249999996E-2</c:v>
                </c:pt>
                <c:pt idx="1873">
                  <c:v>4.3007815562499996E-2</c:v>
                </c:pt>
                <c:pt idx="1874">
                  <c:v>4.0000002812499998E-2</c:v>
                </c:pt>
                <c:pt idx="1875">
                  <c:v>3.7011721375000001E-2</c:v>
                </c:pt>
                <c:pt idx="1876">
                  <c:v>3.4003908687500001E-2</c:v>
                </c:pt>
                <c:pt idx="1877">
                  <c:v>3.1015627187500002E-2</c:v>
                </c:pt>
                <c:pt idx="1878">
                  <c:v>2.8007814499999995E-2</c:v>
                </c:pt>
                <c:pt idx="1879">
                  <c:v>2.5000001749999997E-2</c:v>
                </c:pt>
                <c:pt idx="1880">
                  <c:v>2.25000015625E-2</c:v>
                </c:pt>
                <c:pt idx="1881">
                  <c:v>2.0000001437500001E-2</c:v>
                </c:pt>
                <c:pt idx="1882">
                  <c:v>1.7500001250000001E-2</c:v>
                </c:pt>
                <c:pt idx="1883">
                  <c:v>1.5000001062499999E-2</c:v>
                </c:pt>
                <c:pt idx="1884">
                  <c:v>1.2500000874999998E-2</c:v>
                </c:pt>
                <c:pt idx="1885">
                  <c:v>1.00000006875E-2</c:v>
                </c:pt>
                <c:pt idx="1886">
                  <c:v>7.5000005000000003E-3</c:v>
                </c:pt>
                <c:pt idx="1887">
                  <c:v>5.0000003562500001E-3</c:v>
                </c:pt>
                <c:pt idx="1888">
                  <c:v>2.5000001750000002E-3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3.0078127124999999E-3</c:v>
                </c:pt>
                <c:pt idx="1901">
                  <c:v>6.0156254249999997E-3</c:v>
                </c:pt>
                <c:pt idx="1902">
                  <c:v>9.0039068750000003E-3</c:v>
                </c:pt>
                <c:pt idx="1903">
                  <c:v>1.2011719625E-2</c:v>
                </c:pt>
                <c:pt idx="1904">
                  <c:v>1.5000001062499999E-2</c:v>
                </c:pt>
                <c:pt idx="1905">
                  <c:v>1.8007813750000001E-2</c:v>
                </c:pt>
                <c:pt idx="1906">
                  <c:v>2.1015626499999999E-2</c:v>
                </c:pt>
                <c:pt idx="1907">
                  <c:v>2.4003907937499999E-2</c:v>
                </c:pt>
                <c:pt idx="1908">
                  <c:v>2.7011720687499997E-2</c:v>
                </c:pt>
                <c:pt idx="1909">
                  <c:v>3.0000002124999998E-2</c:v>
                </c:pt>
                <c:pt idx="1910">
                  <c:v>3.3007814812499994E-2</c:v>
                </c:pt>
                <c:pt idx="1911">
                  <c:v>3.6015627562499999E-2</c:v>
                </c:pt>
                <c:pt idx="1912">
                  <c:v>3.9003908999999996E-2</c:v>
                </c:pt>
                <c:pt idx="1913">
                  <c:v>4.2011721750000001E-2</c:v>
                </c:pt>
                <c:pt idx="1914">
                  <c:v>4.5000003187499998E-2</c:v>
                </c:pt>
                <c:pt idx="1915">
                  <c:v>4.8007815874999998E-2</c:v>
                </c:pt>
                <c:pt idx="1916">
                  <c:v>5.1015628625000004E-2</c:v>
                </c:pt>
                <c:pt idx="1917">
                  <c:v>5.4003910062499993E-2</c:v>
                </c:pt>
                <c:pt idx="1918">
                  <c:v>5.7011722812499999E-2</c:v>
                </c:pt>
                <c:pt idx="1919">
                  <c:v>6.0000004249999996E-2</c:v>
                </c:pt>
                <c:pt idx="1920">
                  <c:v>6.0000004249999996E-2</c:v>
                </c:pt>
                <c:pt idx="1921">
                  <c:v>6.0000004249999996E-2</c:v>
                </c:pt>
                <c:pt idx="1922">
                  <c:v>6.0000004249999996E-2</c:v>
                </c:pt>
                <c:pt idx="1923">
                  <c:v>6.0000004249999996E-2</c:v>
                </c:pt>
                <c:pt idx="1924">
                  <c:v>6.0000004249999996E-2</c:v>
                </c:pt>
                <c:pt idx="1925">
                  <c:v>6.0000004249999996E-2</c:v>
                </c:pt>
                <c:pt idx="1926">
                  <c:v>6.0000004249999996E-2</c:v>
                </c:pt>
                <c:pt idx="1927">
                  <c:v>6.0000004249999996E-2</c:v>
                </c:pt>
                <c:pt idx="1928">
                  <c:v>6.0000004249999996E-2</c:v>
                </c:pt>
                <c:pt idx="1929">
                  <c:v>6.0000004249999996E-2</c:v>
                </c:pt>
                <c:pt idx="1930">
                  <c:v>5.7011722812499999E-2</c:v>
                </c:pt>
                <c:pt idx="1931">
                  <c:v>5.4003910062499993E-2</c:v>
                </c:pt>
                <c:pt idx="1932">
                  <c:v>5.1015628625000004E-2</c:v>
                </c:pt>
                <c:pt idx="1933">
                  <c:v>4.8007815874999998E-2</c:v>
                </c:pt>
                <c:pt idx="1934">
                  <c:v>4.5000003187499998E-2</c:v>
                </c:pt>
                <c:pt idx="1935">
                  <c:v>4.2011721750000001E-2</c:v>
                </c:pt>
                <c:pt idx="1936">
                  <c:v>3.9003908999999996E-2</c:v>
                </c:pt>
                <c:pt idx="1937">
                  <c:v>3.6015627562499999E-2</c:v>
                </c:pt>
                <c:pt idx="1938">
                  <c:v>3.3007814812499994E-2</c:v>
                </c:pt>
                <c:pt idx="1939">
                  <c:v>3.0000002124999998E-2</c:v>
                </c:pt>
                <c:pt idx="1940">
                  <c:v>2.7011720687499997E-2</c:v>
                </c:pt>
                <c:pt idx="1941">
                  <c:v>2.4003907937499999E-2</c:v>
                </c:pt>
                <c:pt idx="1942">
                  <c:v>2.1015626499999999E-2</c:v>
                </c:pt>
                <c:pt idx="1943">
                  <c:v>1.8007813750000001E-2</c:v>
                </c:pt>
                <c:pt idx="1944">
                  <c:v>1.5000001062499999E-2</c:v>
                </c:pt>
                <c:pt idx="1945">
                  <c:v>1.2011719625E-2</c:v>
                </c:pt>
                <c:pt idx="1946">
                  <c:v>9.0039068750000003E-3</c:v>
                </c:pt>
                <c:pt idx="1947">
                  <c:v>6.0156254249999997E-3</c:v>
                </c:pt>
                <c:pt idx="1948">
                  <c:v>3.0078127124999999E-3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1.5039063562499999E-3</c:v>
                </c:pt>
                <c:pt idx="1961">
                  <c:v>3.0078127124999999E-3</c:v>
                </c:pt>
                <c:pt idx="1962">
                  <c:v>4.5117190687499996E-3</c:v>
                </c:pt>
                <c:pt idx="1963">
                  <c:v>6.0156254249999997E-3</c:v>
                </c:pt>
                <c:pt idx="1964">
                  <c:v>7.5000005000000003E-3</c:v>
                </c:pt>
                <c:pt idx="1965">
                  <c:v>9.0039068750000003E-3</c:v>
                </c:pt>
                <c:pt idx="1966">
                  <c:v>1.0507813249999999E-2</c:v>
                </c:pt>
                <c:pt idx="1967">
                  <c:v>1.2011719625E-2</c:v>
                </c:pt>
                <c:pt idx="1968">
                  <c:v>1.3515625937500001E-2</c:v>
                </c:pt>
                <c:pt idx="1969">
                  <c:v>1.5000001062499999E-2</c:v>
                </c:pt>
                <c:pt idx="1970">
                  <c:v>1.65039074375E-2</c:v>
                </c:pt>
                <c:pt idx="1971">
                  <c:v>1.8007813750000001E-2</c:v>
                </c:pt>
                <c:pt idx="1972">
                  <c:v>1.9511720125E-2</c:v>
                </c:pt>
                <c:pt idx="1973">
                  <c:v>2.1015626499999999E-2</c:v>
                </c:pt>
                <c:pt idx="1974">
                  <c:v>2.25000015625E-2</c:v>
                </c:pt>
                <c:pt idx="1975">
                  <c:v>2.4003907937499999E-2</c:v>
                </c:pt>
                <c:pt idx="1976">
                  <c:v>2.5507814312500002E-2</c:v>
                </c:pt>
                <c:pt idx="1977">
                  <c:v>2.7011720687499997E-2</c:v>
                </c:pt>
                <c:pt idx="1978">
                  <c:v>2.8515627000000002E-2</c:v>
                </c:pt>
                <c:pt idx="1979">
                  <c:v>3.0000002124999998E-2</c:v>
                </c:pt>
                <c:pt idx="1980">
                  <c:v>2.95117208125E-2</c:v>
                </c:pt>
                <c:pt idx="1981">
                  <c:v>2.90039083125E-2</c:v>
                </c:pt>
                <c:pt idx="1982">
                  <c:v>2.8515627000000002E-2</c:v>
                </c:pt>
                <c:pt idx="1983">
                  <c:v>2.8007814499999995E-2</c:v>
                </c:pt>
                <c:pt idx="1984">
                  <c:v>2.7500001937499997E-2</c:v>
                </c:pt>
                <c:pt idx="1985">
                  <c:v>2.7011720687499997E-2</c:v>
                </c:pt>
                <c:pt idx="1986">
                  <c:v>2.6503908125E-2</c:v>
                </c:pt>
                <c:pt idx="1987">
                  <c:v>2.6015626812500001E-2</c:v>
                </c:pt>
                <c:pt idx="1988">
                  <c:v>2.5507814312500002E-2</c:v>
                </c:pt>
                <c:pt idx="1989">
                  <c:v>2.5000001749999997E-2</c:v>
                </c:pt>
                <c:pt idx="1990">
                  <c:v>2.3515626687499999E-2</c:v>
                </c:pt>
                <c:pt idx="1991">
                  <c:v>2.20117203125E-2</c:v>
                </c:pt>
                <c:pt idx="1992">
                  <c:v>2.0507813937499998E-2</c:v>
                </c:pt>
                <c:pt idx="1993">
                  <c:v>1.9003907625E-2</c:v>
                </c:pt>
                <c:pt idx="1994">
                  <c:v>1.7500001250000001E-2</c:v>
                </c:pt>
                <c:pt idx="1995">
                  <c:v>1.6015626124999998E-2</c:v>
                </c:pt>
                <c:pt idx="1996">
                  <c:v>1.4511719749999999E-2</c:v>
                </c:pt>
                <c:pt idx="1997">
                  <c:v>1.30078134375E-2</c:v>
                </c:pt>
                <c:pt idx="1998">
                  <c:v>1.1503907062499999E-2</c:v>
                </c:pt>
                <c:pt idx="1999">
                  <c:v>1.00000006875E-2</c:v>
                </c:pt>
                <c:pt idx="2000">
                  <c:v>9.5117194374999998E-3</c:v>
                </c:pt>
                <c:pt idx="2001">
                  <c:v>9.0039068750000003E-3</c:v>
                </c:pt>
                <c:pt idx="2002">
                  <c:v>8.5156256250000003E-3</c:v>
                </c:pt>
                <c:pt idx="2003">
                  <c:v>8.007813062499999E-3</c:v>
                </c:pt>
                <c:pt idx="2004">
                  <c:v>7.5000005000000003E-3</c:v>
                </c:pt>
                <c:pt idx="2005">
                  <c:v>7.0117192499999995E-3</c:v>
                </c:pt>
                <c:pt idx="2006">
                  <c:v>6.5039066874999999E-3</c:v>
                </c:pt>
                <c:pt idx="2007">
                  <c:v>6.0156254249999997E-3</c:v>
                </c:pt>
                <c:pt idx="2008">
                  <c:v>5.5078128874999997E-3</c:v>
                </c:pt>
                <c:pt idx="2009">
                  <c:v>5.0000003562500001E-3</c:v>
                </c:pt>
                <c:pt idx="2010">
                  <c:v>6.5039066874999999E-3</c:v>
                </c:pt>
                <c:pt idx="2011">
                  <c:v>8.007813062499999E-3</c:v>
                </c:pt>
                <c:pt idx="2012">
                  <c:v>9.5117194374999998E-3</c:v>
                </c:pt>
                <c:pt idx="2013">
                  <c:v>1.1015625749999999E-2</c:v>
                </c:pt>
                <c:pt idx="2014">
                  <c:v>1.2500000874999998E-2</c:v>
                </c:pt>
                <c:pt idx="2015">
                  <c:v>1.4003907249999998E-2</c:v>
                </c:pt>
                <c:pt idx="2016">
                  <c:v>1.5507813625E-2</c:v>
                </c:pt>
                <c:pt idx="2017">
                  <c:v>1.7011719937499999E-2</c:v>
                </c:pt>
                <c:pt idx="2018">
                  <c:v>1.8515626312499998E-2</c:v>
                </c:pt>
                <c:pt idx="2019">
                  <c:v>2.0000001437500001E-2</c:v>
                </c:pt>
                <c:pt idx="2020">
                  <c:v>2.25000015625E-2</c:v>
                </c:pt>
                <c:pt idx="2021">
                  <c:v>2.5000001749999997E-2</c:v>
                </c:pt>
                <c:pt idx="2022">
                  <c:v>2.7500001937499997E-2</c:v>
                </c:pt>
                <c:pt idx="2023">
                  <c:v>3.0000002124999998E-2</c:v>
                </c:pt>
                <c:pt idx="2024">
                  <c:v>3.2500002312499998E-2</c:v>
                </c:pt>
                <c:pt idx="2025">
                  <c:v>3.5000002500000002E-2</c:v>
                </c:pt>
                <c:pt idx="2026">
                  <c:v>3.7500002625000001E-2</c:v>
                </c:pt>
                <c:pt idx="2027">
                  <c:v>4.0000002812499998E-2</c:v>
                </c:pt>
                <c:pt idx="2028">
                  <c:v>4.2500003000000001E-2</c:v>
                </c:pt>
                <c:pt idx="2029">
                  <c:v>4.5000003187499998E-2</c:v>
                </c:pt>
                <c:pt idx="2030">
                  <c:v>4.7500003375000002E-2</c:v>
                </c:pt>
                <c:pt idx="2031">
                  <c:v>5.0000003562499999E-2</c:v>
                </c:pt>
                <c:pt idx="2032">
                  <c:v>5.2500003687499998E-2</c:v>
                </c:pt>
                <c:pt idx="2033">
                  <c:v>5.5000003874999995E-2</c:v>
                </c:pt>
                <c:pt idx="2034">
                  <c:v>5.7500004062499999E-2</c:v>
                </c:pt>
                <c:pt idx="2035">
                  <c:v>6.0000004249999996E-2</c:v>
                </c:pt>
                <c:pt idx="2036">
                  <c:v>6.2500004374999987E-2</c:v>
                </c:pt>
                <c:pt idx="2037">
                  <c:v>6.5000004375000003E-2</c:v>
                </c:pt>
                <c:pt idx="2038">
                  <c:v>6.7500005000000002E-2</c:v>
                </c:pt>
                <c:pt idx="2039">
                  <c:v>7.0000005000000004E-2</c:v>
                </c:pt>
                <c:pt idx="2040">
                  <c:v>7.05078175E-2</c:v>
                </c:pt>
                <c:pt idx="2041">
                  <c:v>7.1015629999999996E-2</c:v>
                </c:pt>
                <c:pt idx="2042">
                  <c:v>7.1503911249999996E-2</c:v>
                </c:pt>
                <c:pt idx="2043">
                  <c:v>7.2011723749999992E-2</c:v>
                </c:pt>
                <c:pt idx="2044">
                  <c:v>7.2500004999999992E-2</c:v>
                </c:pt>
                <c:pt idx="2045">
                  <c:v>7.3007817499999988E-2</c:v>
                </c:pt>
                <c:pt idx="2046">
                  <c:v>7.3515629999999998E-2</c:v>
                </c:pt>
                <c:pt idx="2047">
                  <c:v>7.4003911249999998E-2</c:v>
                </c:pt>
                <c:pt idx="2048">
                  <c:v>7.4511723749999995E-2</c:v>
                </c:pt>
                <c:pt idx="2049">
                  <c:v>7.5000005000000008E-2</c:v>
                </c:pt>
                <c:pt idx="2050">
                  <c:v>7.3515629999999998E-2</c:v>
                </c:pt>
                <c:pt idx="2051">
                  <c:v>7.2011723749999992E-2</c:v>
                </c:pt>
                <c:pt idx="2052">
                  <c:v>7.05078175E-2</c:v>
                </c:pt>
                <c:pt idx="2053">
                  <c:v>6.9003911249999994E-2</c:v>
                </c:pt>
                <c:pt idx="2054">
                  <c:v>6.7500005000000002E-2</c:v>
                </c:pt>
                <c:pt idx="2055">
                  <c:v>6.6015629374999996E-2</c:v>
                </c:pt>
                <c:pt idx="2056">
                  <c:v>6.4511723125000003E-2</c:v>
                </c:pt>
                <c:pt idx="2057">
                  <c:v>6.3007816874999997E-2</c:v>
                </c:pt>
                <c:pt idx="2058">
                  <c:v>6.1503910624999998E-2</c:v>
                </c:pt>
                <c:pt idx="2059">
                  <c:v>6.0000004249999996E-2</c:v>
                </c:pt>
                <c:pt idx="2060">
                  <c:v>5.7500004062499999E-2</c:v>
                </c:pt>
                <c:pt idx="2061">
                  <c:v>5.5000003874999995E-2</c:v>
                </c:pt>
                <c:pt idx="2062">
                  <c:v>5.2500003687499998E-2</c:v>
                </c:pt>
                <c:pt idx="2063">
                  <c:v>5.0000003562499999E-2</c:v>
                </c:pt>
                <c:pt idx="2064">
                  <c:v>4.7500003375000002E-2</c:v>
                </c:pt>
                <c:pt idx="2065">
                  <c:v>4.5000003187499998E-2</c:v>
                </c:pt>
                <c:pt idx="2066">
                  <c:v>4.2500003000000001E-2</c:v>
                </c:pt>
                <c:pt idx="2067">
                  <c:v>4.0000002812499998E-2</c:v>
                </c:pt>
                <c:pt idx="2068">
                  <c:v>3.7500002625000001E-2</c:v>
                </c:pt>
                <c:pt idx="2069">
                  <c:v>3.5000002500000002E-2</c:v>
                </c:pt>
                <c:pt idx="2070">
                  <c:v>3.2500002312499998E-2</c:v>
                </c:pt>
                <c:pt idx="2071">
                  <c:v>3.0000002124999998E-2</c:v>
                </c:pt>
                <c:pt idx="2072">
                  <c:v>2.7500001937499997E-2</c:v>
                </c:pt>
                <c:pt idx="2073">
                  <c:v>2.5000001749999997E-2</c:v>
                </c:pt>
                <c:pt idx="2074">
                  <c:v>2.25000015625E-2</c:v>
                </c:pt>
                <c:pt idx="2075">
                  <c:v>2.0000001437500001E-2</c:v>
                </c:pt>
                <c:pt idx="2076">
                  <c:v>1.7500001250000001E-2</c:v>
                </c:pt>
                <c:pt idx="2077">
                  <c:v>1.5000001062499999E-2</c:v>
                </c:pt>
                <c:pt idx="2078">
                  <c:v>1.2500000874999998E-2</c:v>
                </c:pt>
                <c:pt idx="2079">
                  <c:v>1.00000006875E-2</c:v>
                </c:pt>
                <c:pt idx="2080">
                  <c:v>8.5156256250000003E-3</c:v>
                </c:pt>
                <c:pt idx="2081">
                  <c:v>7.0117192499999995E-3</c:v>
                </c:pt>
                <c:pt idx="2082">
                  <c:v>5.5078128874999997E-3</c:v>
                </c:pt>
                <c:pt idx="2083">
                  <c:v>4.0039065312499995E-3</c:v>
                </c:pt>
                <c:pt idx="2084">
                  <c:v>2.5000001750000002E-3</c:v>
                </c:pt>
                <c:pt idx="2085">
                  <c:v>1.015625075E-3</c:v>
                </c:pt>
                <c:pt idx="2086">
                  <c:v>-4.8828128437500003E-4</c:v>
                </c:pt>
                <c:pt idx="2087">
                  <c:v>-1.9921876437499998E-3</c:v>
                </c:pt>
                <c:pt idx="2088">
                  <c:v>-3.4960939999999999E-3</c:v>
                </c:pt>
                <c:pt idx="2089">
                  <c:v>-5.0000003562500001E-3</c:v>
                </c:pt>
                <c:pt idx="2090">
                  <c:v>-5.0000003562500001E-3</c:v>
                </c:pt>
                <c:pt idx="2091">
                  <c:v>-5.0000003562500001E-3</c:v>
                </c:pt>
                <c:pt idx="2092">
                  <c:v>-5.0000003562500001E-3</c:v>
                </c:pt>
                <c:pt idx="2093">
                  <c:v>-5.0000003562500001E-3</c:v>
                </c:pt>
                <c:pt idx="2094">
                  <c:v>-5.0000003562500001E-3</c:v>
                </c:pt>
                <c:pt idx="2095">
                  <c:v>-5.0000003562500001E-3</c:v>
                </c:pt>
                <c:pt idx="2096">
                  <c:v>-5.0000003562500001E-3</c:v>
                </c:pt>
                <c:pt idx="2097">
                  <c:v>-5.0000003562500001E-3</c:v>
                </c:pt>
                <c:pt idx="2098">
                  <c:v>-5.0000003562500001E-3</c:v>
                </c:pt>
                <c:pt idx="2099">
                  <c:v>-5.0000003562500001E-3</c:v>
                </c:pt>
                <c:pt idx="2100">
                  <c:v>-3.4960939999999999E-3</c:v>
                </c:pt>
                <c:pt idx="2101">
                  <c:v>-1.9921876437499998E-3</c:v>
                </c:pt>
                <c:pt idx="2102">
                  <c:v>-4.8828128437500003E-4</c:v>
                </c:pt>
                <c:pt idx="2103">
                  <c:v>1.015625075E-3</c:v>
                </c:pt>
                <c:pt idx="2104">
                  <c:v>2.5000001750000002E-3</c:v>
                </c:pt>
                <c:pt idx="2105">
                  <c:v>4.0039065312499995E-3</c:v>
                </c:pt>
                <c:pt idx="2106">
                  <c:v>5.5078128874999997E-3</c:v>
                </c:pt>
                <c:pt idx="2107">
                  <c:v>7.0117192499999995E-3</c:v>
                </c:pt>
                <c:pt idx="2108">
                  <c:v>8.5156256250000003E-3</c:v>
                </c:pt>
                <c:pt idx="2109">
                  <c:v>1.00000006875E-2</c:v>
                </c:pt>
                <c:pt idx="2110">
                  <c:v>1.0507813249999999E-2</c:v>
                </c:pt>
                <c:pt idx="2111">
                  <c:v>1.1015625749999999E-2</c:v>
                </c:pt>
                <c:pt idx="2112">
                  <c:v>1.1503907062499999E-2</c:v>
                </c:pt>
                <c:pt idx="2113">
                  <c:v>1.2011719625E-2</c:v>
                </c:pt>
                <c:pt idx="2114">
                  <c:v>1.2500000874999998E-2</c:v>
                </c:pt>
                <c:pt idx="2115">
                  <c:v>1.30078134375E-2</c:v>
                </c:pt>
                <c:pt idx="2116">
                  <c:v>1.3515625937500001E-2</c:v>
                </c:pt>
                <c:pt idx="2117">
                  <c:v>1.4003907249999998E-2</c:v>
                </c:pt>
                <c:pt idx="2118">
                  <c:v>1.4511719749999999E-2</c:v>
                </c:pt>
                <c:pt idx="2119">
                  <c:v>1.5000001062499999E-2</c:v>
                </c:pt>
                <c:pt idx="2120">
                  <c:v>1.3515625937500001E-2</c:v>
                </c:pt>
                <c:pt idx="2121">
                  <c:v>1.2011719625E-2</c:v>
                </c:pt>
                <c:pt idx="2122">
                  <c:v>1.0507813249999999E-2</c:v>
                </c:pt>
                <c:pt idx="2123">
                  <c:v>9.0039068750000003E-3</c:v>
                </c:pt>
                <c:pt idx="2124">
                  <c:v>7.5000005000000003E-3</c:v>
                </c:pt>
                <c:pt idx="2125">
                  <c:v>6.0156254249999997E-3</c:v>
                </c:pt>
                <c:pt idx="2126">
                  <c:v>4.5117190687499996E-3</c:v>
                </c:pt>
                <c:pt idx="2127">
                  <c:v>3.0078127124999999E-3</c:v>
                </c:pt>
                <c:pt idx="2128">
                  <c:v>1.5039063562499999E-3</c:v>
                </c:pt>
                <c:pt idx="2129">
                  <c:v>0</c:v>
                </c:pt>
                <c:pt idx="2130">
                  <c:v>-1.4843751062500001E-3</c:v>
                </c:pt>
                <c:pt idx="2131">
                  <c:v>-2.9882814624999999E-3</c:v>
                </c:pt>
                <c:pt idx="2132">
                  <c:v>-4.49218781875E-3</c:v>
                </c:pt>
                <c:pt idx="2133">
                  <c:v>-5.9960941750000002E-3</c:v>
                </c:pt>
                <c:pt idx="2134">
                  <c:v>-7.5000005000000003E-3</c:v>
                </c:pt>
                <c:pt idx="2135">
                  <c:v>-8.9843756250000007E-3</c:v>
                </c:pt>
                <c:pt idx="2136">
                  <c:v>-1.0488282E-2</c:v>
                </c:pt>
                <c:pt idx="2137">
                  <c:v>-1.1992188374999999E-2</c:v>
                </c:pt>
                <c:pt idx="2138">
                  <c:v>-1.34960946875E-2</c:v>
                </c:pt>
                <c:pt idx="2139">
                  <c:v>-1.5000001062499999E-2</c:v>
                </c:pt>
                <c:pt idx="2140">
                  <c:v>-1.5996094875000002E-2</c:v>
                </c:pt>
                <c:pt idx="2141">
                  <c:v>-1.69921886875E-2</c:v>
                </c:pt>
                <c:pt idx="2142">
                  <c:v>-1.7988282500000001E-2</c:v>
                </c:pt>
                <c:pt idx="2143">
                  <c:v>-1.8984376312499999E-2</c:v>
                </c:pt>
                <c:pt idx="2144">
                  <c:v>-2.0000001437500001E-2</c:v>
                </c:pt>
                <c:pt idx="2145">
                  <c:v>-2.0996095249999999E-2</c:v>
                </c:pt>
                <c:pt idx="2146">
                  <c:v>-2.19921890625E-2</c:v>
                </c:pt>
                <c:pt idx="2147">
                  <c:v>-2.2988282874999998E-2</c:v>
                </c:pt>
                <c:pt idx="2148">
                  <c:v>-2.39843766875E-2</c:v>
                </c:pt>
                <c:pt idx="2149">
                  <c:v>-2.5000001749999997E-2</c:v>
                </c:pt>
                <c:pt idx="2150">
                  <c:v>-2.4492189250000001E-2</c:v>
                </c:pt>
                <c:pt idx="2151">
                  <c:v>-2.39843766875E-2</c:v>
                </c:pt>
                <c:pt idx="2152">
                  <c:v>-2.34960954375E-2</c:v>
                </c:pt>
                <c:pt idx="2153">
                  <c:v>-2.2988282874999998E-2</c:v>
                </c:pt>
                <c:pt idx="2154">
                  <c:v>-2.25000015625E-2</c:v>
                </c:pt>
                <c:pt idx="2155">
                  <c:v>-2.19921890625E-2</c:v>
                </c:pt>
                <c:pt idx="2156">
                  <c:v>-2.1484376499999999E-2</c:v>
                </c:pt>
                <c:pt idx="2157">
                  <c:v>-2.0996095249999999E-2</c:v>
                </c:pt>
                <c:pt idx="2158">
                  <c:v>-2.0488282687500001E-2</c:v>
                </c:pt>
                <c:pt idx="2159">
                  <c:v>-2.0000001437500001E-2</c:v>
                </c:pt>
                <c:pt idx="2160">
                  <c:v>-1.9492188875E-2</c:v>
                </c:pt>
                <c:pt idx="2161">
                  <c:v>-1.8984376312499999E-2</c:v>
                </c:pt>
                <c:pt idx="2162">
                  <c:v>-1.8496095062499999E-2</c:v>
                </c:pt>
                <c:pt idx="2163">
                  <c:v>-1.7988282500000001E-2</c:v>
                </c:pt>
                <c:pt idx="2164">
                  <c:v>-1.7500001250000001E-2</c:v>
                </c:pt>
                <c:pt idx="2165">
                  <c:v>-1.69921886875E-2</c:v>
                </c:pt>
                <c:pt idx="2166">
                  <c:v>-1.64843761875E-2</c:v>
                </c:pt>
                <c:pt idx="2167">
                  <c:v>-1.5996094875000002E-2</c:v>
                </c:pt>
                <c:pt idx="2168">
                  <c:v>-1.5488282375000001E-2</c:v>
                </c:pt>
                <c:pt idx="2169">
                  <c:v>-1.5000001062499999E-2</c:v>
                </c:pt>
                <c:pt idx="2170">
                  <c:v>-1.5000001062499999E-2</c:v>
                </c:pt>
                <c:pt idx="2171">
                  <c:v>-1.5000001062499999E-2</c:v>
                </c:pt>
                <c:pt idx="2172">
                  <c:v>-1.5000001062499999E-2</c:v>
                </c:pt>
                <c:pt idx="2173">
                  <c:v>-1.5000001062499999E-2</c:v>
                </c:pt>
                <c:pt idx="2174">
                  <c:v>-1.5000001062499999E-2</c:v>
                </c:pt>
                <c:pt idx="2175">
                  <c:v>-1.5000001062499999E-2</c:v>
                </c:pt>
                <c:pt idx="2176">
                  <c:v>-1.5000001062499999E-2</c:v>
                </c:pt>
                <c:pt idx="2177">
                  <c:v>-1.5000001062499999E-2</c:v>
                </c:pt>
                <c:pt idx="2178">
                  <c:v>-1.5000001062499999E-2</c:v>
                </c:pt>
                <c:pt idx="2179">
                  <c:v>-1.5000001062499999E-2</c:v>
                </c:pt>
                <c:pt idx="2180">
                  <c:v>-1.4492188499999999E-2</c:v>
                </c:pt>
                <c:pt idx="2181">
                  <c:v>-1.3984376E-2</c:v>
                </c:pt>
                <c:pt idx="2182">
                  <c:v>-1.34960946875E-2</c:v>
                </c:pt>
                <c:pt idx="2183">
                  <c:v>-1.29882821875E-2</c:v>
                </c:pt>
                <c:pt idx="2184">
                  <c:v>-1.2500000874999998E-2</c:v>
                </c:pt>
                <c:pt idx="2185">
                  <c:v>-1.1992188374999999E-2</c:v>
                </c:pt>
                <c:pt idx="2186">
                  <c:v>-1.1484375812499999E-2</c:v>
                </c:pt>
                <c:pt idx="2187">
                  <c:v>-1.0996094499999999E-2</c:v>
                </c:pt>
                <c:pt idx="2188">
                  <c:v>-1.0488282E-2</c:v>
                </c:pt>
                <c:pt idx="2189">
                  <c:v>-1.00000006875E-2</c:v>
                </c:pt>
                <c:pt idx="2190">
                  <c:v>-8.496094374999999E-3</c:v>
                </c:pt>
                <c:pt idx="2191">
                  <c:v>-6.9921879999999999E-3</c:v>
                </c:pt>
                <c:pt idx="2192">
                  <c:v>-5.4882816375000001E-3</c:v>
                </c:pt>
                <c:pt idx="2193">
                  <c:v>-3.9843752812499999E-3</c:v>
                </c:pt>
                <c:pt idx="2194">
                  <c:v>-2.5000001750000002E-3</c:v>
                </c:pt>
                <c:pt idx="2195">
                  <c:v>-9.9609381874999985E-4</c:v>
                </c:pt>
                <c:pt idx="2196">
                  <c:v>5.0781253624999998E-4</c:v>
                </c:pt>
                <c:pt idx="2197">
                  <c:v>2.0117188937500002E-3</c:v>
                </c:pt>
                <c:pt idx="2198">
                  <c:v>3.51562525E-3</c:v>
                </c:pt>
                <c:pt idx="2199">
                  <c:v>5.0000003562500001E-3</c:v>
                </c:pt>
                <c:pt idx="2200">
                  <c:v>7.0117192499999995E-3</c:v>
                </c:pt>
                <c:pt idx="2201">
                  <c:v>9.0039068750000003E-3</c:v>
                </c:pt>
                <c:pt idx="2202">
                  <c:v>1.1015625749999999E-2</c:v>
                </c:pt>
                <c:pt idx="2203">
                  <c:v>1.30078134375E-2</c:v>
                </c:pt>
                <c:pt idx="2204">
                  <c:v>1.5000001062499999E-2</c:v>
                </c:pt>
                <c:pt idx="2205">
                  <c:v>1.7011719937499999E-2</c:v>
                </c:pt>
                <c:pt idx="2206">
                  <c:v>1.9003907625E-2</c:v>
                </c:pt>
                <c:pt idx="2207">
                  <c:v>2.1015626499999999E-2</c:v>
                </c:pt>
                <c:pt idx="2208">
                  <c:v>2.3007814124999998E-2</c:v>
                </c:pt>
                <c:pt idx="2209">
                  <c:v>2.5000001749999997E-2</c:v>
                </c:pt>
                <c:pt idx="2210">
                  <c:v>2.5507814312500002E-2</c:v>
                </c:pt>
                <c:pt idx="2211">
                  <c:v>2.6015626812500001E-2</c:v>
                </c:pt>
                <c:pt idx="2212">
                  <c:v>2.6503908125E-2</c:v>
                </c:pt>
                <c:pt idx="2213">
                  <c:v>2.7011720687499997E-2</c:v>
                </c:pt>
                <c:pt idx="2214">
                  <c:v>2.7500001937499997E-2</c:v>
                </c:pt>
                <c:pt idx="2215">
                  <c:v>2.8007814499999995E-2</c:v>
                </c:pt>
                <c:pt idx="2216">
                  <c:v>2.8515627000000002E-2</c:v>
                </c:pt>
                <c:pt idx="2217">
                  <c:v>2.90039083125E-2</c:v>
                </c:pt>
                <c:pt idx="2218">
                  <c:v>2.95117208125E-2</c:v>
                </c:pt>
                <c:pt idx="2219">
                  <c:v>3.0000002124999998E-2</c:v>
                </c:pt>
                <c:pt idx="2220">
                  <c:v>2.8007814499999995E-2</c:v>
                </c:pt>
                <c:pt idx="2221">
                  <c:v>2.6015626812500001E-2</c:v>
                </c:pt>
                <c:pt idx="2222">
                  <c:v>2.4003907937499999E-2</c:v>
                </c:pt>
                <c:pt idx="2223">
                  <c:v>2.20117203125E-2</c:v>
                </c:pt>
                <c:pt idx="2224">
                  <c:v>2.0000001437500001E-2</c:v>
                </c:pt>
                <c:pt idx="2225">
                  <c:v>1.8007813750000001E-2</c:v>
                </c:pt>
                <c:pt idx="2226">
                  <c:v>1.6015626124999998E-2</c:v>
                </c:pt>
                <c:pt idx="2227">
                  <c:v>1.4003907249999998E-2</c:v>
                </c:pt>
                <c:pt idx="2228">
                  <c:v>1.2011719625E-2</c:v>
                </c:pt>
                <c:pt idx="2229">
                  <c:v>1.00000006875E-2</c:v>
                </c:pt>
                <c:pt idx="2230">
                  <c:v>7.0117192499999995E-3</c:v>
                </c:pt>
                <c:pt idx="2231">
                  <c:v>4.0039065312499995E-3</c:v>
                </c:pt>
                <c:pt idx="2232">
                  <c:v>1.015625075E-3</c:v>
                </c:pt>
                <c:pt idx="2233">
                  <c:v>-1.9921876437499998E-3</c:v>
                </c:pt>
                <c:pt idx="2234">
                  <c:v>-5.0000003562500001E-3</c:v>
                </c:pt>
                <c:pt idx="2235">
                  <c:v>-7.9882818124999994E-3</c:v>
                </c:pt>
                <c:pt idx="2236">
                  <c:v>-1.0996094499999999E-2</c:v>
                </c:pt>
                <c:pt idx="2237">
                  <c:v>-1.3984376E-2</c:v>
                </c:pt>
                <c:pt idx="2238">
                  <c:v>-1.69921886875E-2</c:v>
                </c:pt>
                <c:pt idx="2239">
                  <c:v>-2.0000001437500001E-2</c:v>
                </c:pt>
                <c:pt idx="2240">
                  <c:v>-2.19921890625E-2</c:v>
                </c:pt>
                <c:pt idx="2241">
                  <c:v>-2.39843766875E-2</c:v>
                </c:pt>
                <c:pt idx="2242">
                  <c:v>-2.5996095562499998E-2</c:v>
                </c:pt>
                <c:pt idx="2243">
                  <c:v>-2.7988283249999999E-2</c:v>
                </c:pt>
                <c:pt idx="2244">
                  <c:v>-3.0000002124999998E-2</c:v>
                </c:pt>
                <c:pt idx="2245">
                  <c:v>-3.1992189750000004E-2</c:v>
                </c:pt>
                <c:pt idx="2246">
                  <c:v>-3.3984377374999999E-2</c:v>
                </c:pt>
                <c:pt idx="2247">
                  <c:v>-3.5996096312499996E-2</c:v>
                </c:pt>
                <c:pt idx="2248">
                  <c:v>-3.7988283937499999E-2</c:v>
                </c:pt>
                <c:pt idx="2249">
                  <c:v>-4.0000002812499998E-2</c:v>
                </c:pt>
                <c:pt idx="2250">
                  <c:v>-3.898437775E-2</c:v>
                </c:pt>
                <c:pt idx="2251">
                  <c:v>-3.7988283937499999E-2</c:v>
                </c:pt>
                <c:pt idx="2252">
                  <c:v>-3.6992190124999998E-2</c:v>
                </c:pt>
                <c:pt idx="2253">
                  <c:v>-3.5996096312499996E-2</c:v>
                </c:pt>
                <c:pt idx="2254">
                  <c:v>-3.5000002500000002E-2</c:v>
                </c:pt>
                <c:pt idx="2255">
                  <c:v>-3.3984377374999999E-2</c:v>
                </c:pt>
                <c:pt idx="2256">
                  <c:v>-3.2988283562499998E-2</c:v>
                </c:pt>
                <c:pt idx="2257">
                  <c:v>-3.1992189750000004E-2</c:v>
                </c:pt>
                <c:pt idx="2258">
                  <c:v>-3.0996095937499999E-2</c:v>
                </c:pt>
                <c:pt idx="2259">
                  <c:v>-3.0000002124999998E-2</c:v>
                </c:pt>
                <c:pt idx="2260">
                  <c:v>-2.7500001937499997E-2</c:v>
                </c:pt>
                <c:pt idx="2261">
                  <c:v>-2.5000001749999997E-2</c:v>
                </c:pt>
                <c:pt idx="2262">
                  <c:v>-2.25000015625E-2</c:v>
                </c:pt>
                <c:pt idx="2263">
                  <c:v>-2.0000001437500001E-2</c:v>
                </c:pt>
                <c:pt idx="2264">
                  <c:v>-1.7500001250000001E-2</c:v>
                </c:pt>
                <c:pt idx="2265">
                  <c:v>-1.5000001062499999E-2</c:v>
                </c:pt>
                <c:pt idx="2266">
                  <c:v>-1.2500000874999998E-2</c:v>
                </c:pt>
                <c:pt idx="2267">
                  <c:v>-1.00000006875E-2</c:v>
                </c:pt>
                <c:pt idx="2268">
                  <c:v>-7.5000005000000003E-3</c:v>
                </c:pt>
                <c:pt idx="2269">
                  <c:v>-5.0000003562500001E-3</c:v>
                </c:pt>
                <c:pt idx="2270">
                  <c:v>-3.9843752812499999E-3</c:v>
                </c:pt>
                <c:pt idx="2271">
                  <c:v>-2.9882814624999999E-3</c:v>
                </c:pt>
                <c:pt idx="2272">
                  <c:v>-1.9921876437499998E-3</c:v>
                </c:pt>
                <c:pt idx="2273">
                  <c:v>-9.9609381874999985E-4</c:v>
                </c:pt>
                <c:pt idx="2274">
                  <c:v>0</c:v>
                </c:pt>
                <c:pt idx="2275">
                  <c:v>1.015625075E-3</c:v>
                </c:pt>
                <c:pt idx="2276">
                  <c:v>2.0117188937500002E-3</c:v>
                </c:pt>
                <c:pt idx="2277">
                  <c:v>3.0078127124999999E-3</c:v>
                </c:pt>
                <c:pt idx="2278">
                  <c:v>4.0039065312499995E-3</c:v>
                </c:pt>
                <c:pt idx="2279">
                  <c:v>5.0000003562500001E-3</c:v>
                </c:pt>
                <c:pt idx="2280">
                  <c:v>3.51562525E-3</c:v>
                </c:pt>
                <c:pt idx="2281">
                  <c:v>2.0117188937500002E-3</c:v>
                </c:pt>
                <c:pt idx="2282">
                  <c:v>5.0781253624999998E-4</c:v>
                </c:pt>
                <c:pt idx="2283">
                  <c:v>-9.9609381874999985E-4</c:v>
                </c:pt>
                <c:pt idx="2284">
                  <c:v>-2.5000001750000002E-3</c:v>
                </c:pt>
                <c:pt idx="2285">
                  <c:v>-3.9843752812499999E-3</c:v>
                </c:pt>
                <c:pt idx="2286">
                  <c:v>-5.4882816375000001E-3</c:v>
                </c:pt>
                <c:pt idx="2287">
                  <c:v>-6.9921879999999999E-3</c:v>
                </c:pt>
                <c:pt idx="2288">
                  <c:v>-8.496094374999999E-3</c:v>
                </c:pt>
                <c:pt idx="2289">
                  <c:v>-1.00000006875E-2</c:v>
                </c:pt>
                <c:pt idx="2290">
                  <c:v>-1.2500000874999998E-2</c:v>
                </c:pt>
                <c:pt idx="2291">
                  <c:v>-1.5000001062499999E-2</c:v>
                </c:pt>
                <c:pt idx="2292">
                  <c:v>-1.7500001250000001E-2</c:v>
                </c:pt>
                <c:pt idx="2293">
                  <c:v>-2.0000001437500001E-2</c:v>
                </c:pt>
                <c:pt idx="2294">
                  <c:v>-2.25000015625E-2</c:v>
                </c:pt>
                <c:pt idx="2295">
                  <c:v>-2.5000001749999997E-2</c:v>
                </c:pt>
                <c:pt idx="2296">
                  <c:v>-2.7500001937499997E-2</c:v>
                </c:pt>
                <c:pt idx="2297">
                  <c:v>-3.0000002124999998E-2</c:v>
                </c:pt>
                <c:pt idx="2298">
                  <c:v>-3.2500002312499998E-2</c:v>
                </c:pt>
                <c:pt idx="2299">
                  <c:v>-3.5000002500000002E-2</c:v>
                </c:pt>
                <c:pt idx="2300">
                  <c:v>-3.5488283750000002E-2</c:v>
                </c:pt>
                <c:pt idx="2301">
                  <c:v>-3.5996096312499996E-2</c:v>
                </c:pt>
                <c:pt idx="2302">
                  <c:v>-3.6484377562499996E-2</c:v>
                </c:pt>
                <c:pt idx="2303">
                  <c:v>-3.6992190124999998E-2</c:v>
                </c:pt>
                <c:pt idx="2304">
                  <c:v>-3.7500002625000001E-2</c:v>
                </c:pt>
                <c:pt idx="2305">
                  <c:v>-3.7988283937499999E-2</c:v>
                </c:pt>
                <c:pt idx="2306">
                  <c:v>-3.84960965E-2</c:v>
                </c:pt>
                <c:pt idx="2307">
                  <c:v>-3.898437775E-2</c:v>
                </c:pt>
                <c:pt idx="2308">
                  <c:v>-3.9492190312499995E-2</c:v>
                </c:pt>
                <c:pt idx="2309">
                  <c:v>-4.0000002812499998E-2</c:v>
                </c:pt>
                <c:pt idx="2310">
                  <c:v>-3.898437775E-2</c:v>
                </c:pt>
                <c:pt idx="2311">
                  <c:v>-3.7988283937499999E-2</c:v>
                </c:pt>
                <c:pt idx="2312">
                  <c:v>-3.6992190124999998E-2</c:v>
                </c:pt>
                <c:pt idx="2313">
                  <c:v>-3.5996096312499996E-2</c:v>
                </c:pt>
                <c:pt idx="2314">
                  <c:v>-3.5000002500000002E-2</c:v>
                </c:pt>
                <c:pt idx="2315">
                  <c:v>-3.3984377374999999E-2</c:v>
                </c:pt>
                <c:pt idx="2316">
                  <c:v>-3.2988283562499998E-2</c:v>
                </c:pt>
                <c:pt idx="2317">
                  <c:v>-3.1992189750000004E-2</c:v>
                </c:pt>
                <c:pt idx="2318">
                  <c:v>-3.0996095937499999E-2</c:v>
                </c:pt>
                <c:pt idx="2319">
                  <c:v>-3.0000002124999998E-2</c:v>
                </c:pt>
                <c:pt idx="2320">
                  <c:v>-2.8496095749999999E-2</c:v>
                </c:pt>
                <c:pt idx="2321">
                  <c:v>-2.6992189437500001E-2</c:v>
                </c:pt>
                <c:pt idx="2322">
                  <c:v>-2.5488283062499999E-2</c:v>
                </c:pt>
                <c:pt idx="2323">
                  <c:v>-2.39843766875E-2</c:v>
                </c:pt>
                <c:pt idx="2324">
                  <c:v>-2.25000015625E-2</c:v>
                </c:pt>
                <c:pt idx="2325">
                  <c:v>-2.0996095249999999E-2</c:v>
                </c:pt>
                <c:pt idx="2326">
                  <c:v>-1.9492188875E-2</c:v>
                </c:pt>
                <c:pt idx="2327">
                  <c:v>-1.7988282500000001E-2</c:v>
                </c:pt>
                <c:pt idx="2328">
                  <c:v>-1.64843761875E-2</c:v>
                </c:pt>
                <c:pt idx="2329">
                  <c:v>-1.5000001062499999E-2</c:v>
                </c:pt>
                <c:pt idx="2330">
                  <c:v>-1.4492188499999999E-2</c:v>
                </c:pt>
                <c:pt idx="2331">
                  <c:v>-1.3984376E-2</c:v>
                </c:pt>
                <c:pt idx="2332">
                  <c:v>-1.34960946875E-2</c:v>
                </c:pt>
                <c:pt idx="2333">
                  <c:v>-1.29882821875E-2</c:v>
                </c:pt>
                <c:pt idx="2334">
                  <c:v>-1.2500000874999998E-2</c:v>
                </c:pt>
                <c:pt idx="2335">
                  <c:v>-1.1992188374999999E-2</c:v>
                </c:pt>
                <c:pt idx="2336">
                  <c:v>-1.1484375812499999E-2</c:v>
                </c:pt>
                <c:pt idx="2337">
                  <c:v>-1.0996094499999999E-2</c:v>
                </c:pt>
                <c:pt idx="2338">
                  <c:v>-1.0488282E-2</c:v>
                </c:pt>
                <c:pt idx="2339">
                  <c:v>-1.00000006875E-2</c:v>
                </c:pt>
                <c:pt idx="2340">
                  <c:v>-1.1484375812499999E-2</c:v>
                </c:pt>
                <c:pt idx="2341">
                  <c:v>-1.29882821875E-2</c:v>
                </c:pt>
                <c:pt idx="2342">
                  <c:v>-1.4492188499999999E-2</c:v>
                </c:pt>
                <c:pt idx="2343">
                  <c:v>-1.5996094875000002E-2</c:v>
                </c:pt>
                <c:pt idx="2344">
                  <c:v>-1.7500001250000001E-2</c:v>
                </c:pt>
                <c:pt idx="2345">
                  <c:v>-1.8984376312499999E-2</c:v>
                </c:pt>
                <c:pt idx="2346">
                  <c:v>-2.0488282687500001E-2</c:v>
                </c:pt>
                <c:pt idx="2347">
                  <c:v>-2.19921890625E-2</c:v>
                </c:pt>
                <c:pt idx="2348">
                  <c:v>-2.34960954375E-2</c:v>
                </c:pt>
                <c:pt idx="2349">
                  <c:v>-2.5000001749999997E-2</c:v>
                </c:pt>
                <c:pt idx="2350">
                  <c:v>-2.6484376874999997E-2</c:v>
                </c:pt>
                <c:pt idx="2351">
                  <c:v>-2.7988283249999999E-2</c:v>
                </c:pt>
                <c:pt idx="2352">
                  <c:v>-2.94921895625E-2</c:v>
                </c:pt>
                <c:pt idx="2353">
                  <c:v>-3.0996095937499999E-2</c:v>
                </c:pt>
                <c:pt idx="2354">
                  <c:v>-3.2500002312499998E-2</c:v>
                </c:pt>
                <c:pt idx="2355">
                  <c:v>-3.3984377374999999E-2</c:v>
                </c:pt>
                <c:pt idx="2356">
                  <c:v>-3.5488283750000002E-2</c:v>
                </c:pt>
                <c:pt idx="2357">
                  <c:v>-3.6992190124999998E-2</c:v>
                </c:pt>
                <c:pt idx="2358">
                  <c:v>-3.84960965E-2</c:v>
                </c:pt>
                <c:pt idx="2359">
                  <c:v>-4.0000002812499998E-2</c:v>
                </c:pt>
                <c:pt idx="2360">
                  <c:v>-4.0488284125000003E-2</c:v>
                </c:pt>
                <c:pt idx="2361">
                  <c:v>-4.0996096624999999E-2</c:v>
                </c:pt>
                <c:pt idx="2362">
                  <c:v>-4.1484377937499997E-2</c:v>
                </c:pt>
                <c:pt idx="2363">
                  <c:v>-4.1992190499999998E-2</c:v>
                </c:pt>
                <c:pt idx="2364">
                  <c:v>-4.2500003000000001E-2</c:v>
                </c:pt>
                <c:pt idx="2365">
                  <c:v>-4.29882843125E-2</c:v>
                </c:pt>
                <c:pt idx="2366">
                  <c:v>-4.3496096812500003E-2</c:v>
                </c:pt>
                <c:pt idx="2367">
                  <c:v>-4.3984378125000001E-2</c:v>
                </c:pt>
                <c:pt idx="2368">
                  <c:v>-4.4492190624999997E-2</c:v>
                </c:pt>
                <c:pt idx="2369">
                  <c:v>-4.5000003187499998E-2</c:v>
                </c:pt>
                <c:pt idx="2370">
                  <c:v>-4.4492190624999997E-2</c:v>
                </c:pt>
                <c:pt idx="2371">
                  <c:v>-4.3984378125000001E-2</c:v>
                </c:pt>
                <c:pt idx="2372">
                  <c:v>-4.3496096812500003E-2</c:v>
                </c:pt>
                <c:pt idx="2373">
                  <c:v>-4.29882843125E-2</c:v>
                </c:pt>
                <c:pt idx="2374">
                  <c:v>-4.2500003000000001E-2</c:v>
                </c:pt>
                <c:pt idx="2375">
                  <c:v>-4.1992190499999998E-2</c:v>
                </c:pt>
                <c:pt idx="2376">
                  <c:v>-4.1484377937499997E-2</c:v>
                </c:pt>
                <c:pt idx="2377">
                  <c:v>-4.0996096624999999E-2</c:v>
                </c:pt>
                <c:pt idx="2378">
                  <c:v>-4.0488284125000003E-2</c:v>
                </c:pt>
                <c:pt idx="2379">
                  <c:v>-4.0000002812499998E-2</c:v>
                </c:pt>
                <c:pt idx="2380">
                  <c:v>-3.9492190312499995E-2</c:v>
                </c:pt>
                <c:pt idx="2381">
                  <c:v>-3.898437775E-2</c:v>
                </c:pt>
                <c:pt idx="2382">
                  <c:v>-3.84960965E-2</c:v>
                </c:pt>
                <c:pt idx="2383">
                  <c:v>-3.7988283937499999E-2</c:v>
                </c:pt>
                <c:pt idx="2384">
                  <c:v>-3.7500002625000001E-2</c:v>
                </c:pt>
                <c:pt idx="2385">
                  <c:v>-3.6992190124999998E-2</c:v>
                </c:pt>
                <c:pt idx="2386">
                  <c:v>-3.6484377562499996E-2</c:v>
                </c:pt>
                <c:pt idx="2387">
                  <c:v>-3.5996096312499996E-2</c:v>
                </c:pt>
                <c:pt idx="2388">
                  <c:v>-3.5488283750000002E-2</c:v>
                </c:pt>
                <c:pt idx="2389">
                  <c:v>-3.5000002500000002E-2</c:v>
                </c:pt>
                <c:pt idx="2390">
                  <c:v>-3.4492189937500001E-2</c:v>
                </c:pt>
                <c:pt idx="2391">
                  <c:v>-3.3984377374999999E-2</c:v>
                </c:pt>
                <c:pt idx="2392">
                  <c:v>-3.3496096124999999E-2</c:v>
                </c:pt>
                <c:pt idx="2393">
                  <c:v>-3.2988283562499998E-2</c:v>
                </c:pt>
                <c:pt idx="2394">
                  <c:v>-3.2500002312499998E-2</c:v>
                </c:pt>
                <c:pt idx="2395">
                  <c:v>-3.1992189750000004E-2</c:v>
                </c:pt>
                <c:pt idx="2396">
                  <c:v>-3.1484377250000001E-2</c:v>
                </c:pt>
                <c:pt idx="2397">
                  <c:v>-3.0996095937499999E-2</c:v>
                </c:pt>
                <c:pt idx="2398">
                  <c:v>-3.0488283437499999E-2</c:v>
                </c:pt>
                <c:pt idx="2399">
                  <c:v>-3.0000002124999998E-2</c:v>
                </c:pt>
                <c:pt idx="2400">
                  <c:v>-3.0000002124999998E-2</c:v>
                </c:pt>
                <c:pt idx="2401">
                  <c:v>-3.0000002124999998E-2</c:v>
                </c:pt>
                <c:pt idx="2402">
                  <c:v>-3.0000002124999998E-2</c:v>
                </c:pt>
                <c:pt idx="2403">
                  <c:v>-3.0000002124999998E-2</c:v>
                </c:pt>
                <c:pt idx="2404">
                  <c:v>-3.0000002124999998E-2</c:v>
                </c:pt>
                <c:pt idx="2405">
                  <c:v>-3.0000002124999998E-2</c:v>
                </c:pt>
                <c:pt idx="2406">
                  <c:v>-3.0000002124999998E-2</c:v>
                </c:pt>
                <c:pt idx="2407">
                  <c:v>-3.0000002124999998E-2</c:v>
                </c:pt>
                <c:pt idx="2408">
                  <c:v>-3.0000002124999998E-2</c:v>
                </c:pt>
                <c:pt idx="2409">
                  <c:v>-3.0000002124999998E-2</c:v>
                </c:pt>
                <c:pt idx="2410">
                  <c:v>-2.94921895625E-2</c:v>
                </c:pt>
                <c:pt idx="2411">
                  <c:v>-2.8984377062499997E-2</c:v>
                </c:pt>
                <c:pt idx="2412">
                  <c:v>-2.8496095749999999E-2</c:v>
                </c:pt>
                <c:pt idx="2413">
                  <c:v>-2.7988283249999999E-2</c:v>
                </c:pt>
                <c:pt idx="2414">
                  <c:v>-2.7500001937499997E-2</c:v>
                </c:pt>
                <c:pt idx="2415">
                  <c:v>-2.6992189437500001E-2</c:v>
                </c:pt>
                <c:pt idx="2416">
                  <c:v>-2.6484376874999997E-2</c:v>
                </c:pt>
                <c:pt idx="2417">
                  <c:v>-2.5996095562499998E-2</c:v>
                </c:pt>
                <c:pt idx="2418">
                  <c:v>-2.5488283062499999E-2</c:v>
                </c:pt>
                <c:pt idx="2419">
                  <c:v>-2.5000001749999997E-2</c:v>
                </c:pt>
                <c:pt idx="2420">
                  <c:v>-2.4492189250000001E-2</c:v>
                </c:pt>
                <c:pt idx="2421">
                  <c:v>-2.39843766875E-2</c:v>
                </c:pt>
                <c:pt idx="2422">
                  <c:v>-2.34960954375E-2</c:v>
                </c:pt>
                <c:pt idx="2423">
                  <c:v>-2.2988282874999998E-2</c:v>
                </c:pt>
                <c:pt idx="2424">
                  <c:v>-2.25000015625E-2</c:v>
                </c:pt>
                <c:pt idx="2425">
                  <c:v>-2.19921890625E-2</c:v>
                </c:pt>
                <c:pt idx="2426">
                  <c:v>-2.1484376499999999E-2</c:v>
                </c:pt>
                <c:pt idx="2427">
                  <c:v>-2.0996095249999999E-2</c:v>
                </c:pt>
                <c:pt idx="2428">
                  <c:v>-2.0488282687500001E-2</c:v>
                </c:pt>
                <c:pt idx="2429">
                  <c:v>-2.0000001437500001E-2</c:v>
                </c:pt>
                <c:pt idx="2430">
                  <c:v>-1.9492188875E-2</c:v>
                </c:pt>
                <c:pt idx="2431">
                  <c:v>-1.8984376312499999E-2</c:v>
                </c:pt>
                <c:pt idx="2432">
                  <c:v>-1.8496095062499999E-2</c:v>
                </c:pt>
                <c:pt idx="2433">
                  <c:v>-1.7988282500000001E-2</c:v>
                </c:pt>
                <c:pt idx="2434">
                  <c:v>-1.7500001250000001E-2</c:v>
                </c:pt>
                <c:pt idx="2435">
                  <c:v>-1.69921886875E-2</c:v>
                </c:pt>
                <c:pt idx="2436">
                  <c:v>-1.64843761875E-2</c:v>
                </c:pt>
                <c:pt idx="2437">
                  <c:v>-1.5996094875000002E-2</c:v>
                </c:pt>
                <c:pt idx="2438">
                  <c:v>-1.5488282375000001E-2</c:v>
                </c:pt>
                <c:pt idx="2439">
                  <c:v>-1.5000001062499999E-2</c:v>
                </c:pt>
                <c:pt idx="2440">
                  <c:v>-1.5000001062499999E-2</c:v>
                </c:pt>
                <c:pt idx="2441">
                  <c:v>-1.5000001062499999E-2</c:v>
                </c:pt>
                <c:pt idx="2442">
                  <c:v>-1.5000001062499999E-2</c:v>
                </c:pt>
                <c:pt idx="2443">
                  <c:v>-1.5000001062499999E-2</c:v>
                </c:pt>
                <c:pt idx="2444">
                  <c:v>-1.5000001062499999E-2</c:v>
                </c:pt>
                <c:pt idx="2445">
                  <c:v>-1.5000001062499999E-2</c:v>
                </c:pt>
                <c:pt idx="2446">
                  <c:v>-1.5000001062499999E-2</c:v>
                </c:pt>
                <c:pt idx="2447">
                  <c:v>-1.5000001062499999E-2</c:v>
                </c:pt>
                <c:pt idx="2448">
                  <c:v>-1.5000001062499999E-2</c:v>
                </c:pt>
                <c:pt idx="2449">
                  <c:v>-1.5000001062499999E-2</c:v>
                </c:pt>
                <c:pt idx="2450">
                  <c:v>-1.5000001062499999E-2</c:v>
                </c:pt>
                <c:pt idx="2451">
                  <c:v>-1.5000001062499999E-2</c:v>
                </c:pt>
                <c:pt idx="2452">
                  <c:v>-1.5000001062499999E-2</c:v>
                </c:pt>
                <c:pt idx="2453">
                  <c:v>-1.5000001062499999E-2</c:v>
                </c:pt>
                <c:pt idx="2454">
                  <c:v>-1.5000001062499999E-2</c:v>
                </c:pt>
                <c:pt idx="2455">
                  <c:v>-1.5000001062499999E-2</c:v>
                </c:pt>
                <c:pt idx="2456">
                  <c:v>-1.5000001062499999E-2</c:v>
                </c:pt>
                <c:pt idx="2457">
                  <c:v>-1.5000001062499999E-2</c:v>
                </c:pt>
                <c:pt idx="2458">
                  <c:v>-1.5000001062499999E-2</c:v>
                </c:pt>
                <c:pt idx="2459">
                  <c:v>-1.5000001062499999E-2</c:v>
                </c:pt>
                <c:pt idx="2460">
                  <c:v>-1.64843761875E-2</c:v>
                </c:pt>
                <c:pt idx="2461">
                  <c:v>-1.7988282500000001E-2</c:v>
                </c:pt>
                <c:pt idx="2462">
                  <c:v>-1.9492188875E-2</c:v>
                </c:pt>
                <c:pt idx="2463">
                  <c:v>-2.0996095249999999E-2</c:v>
                </c:pt>
                <c:pt idx="2464">
                  <c:v>-2.25000015625E-2</c:v>
                </c:pt>
                <c:pt idx="2465">
                  <c:v>-2.39843766875E-2</c:v>
                </c:pt>
                <c:pt idx="2466">
                  <c:v>-2.5488283062499999E-2</c:v>
                </c:pt>
                <c:pt idx="2467">
                  <c:v>-2.6992189437500001E-2</c:v>
                </c:pt>
                <c:pt idx="2468">
                  <c:v>-2.8496095749999999E-2</c:v>
                </c:pt>
                <c:pt idx="2469">
                  <c:v>-3.0000002124999998E-2</c:v>
                </c:pt>
                <c:pt idx="2470">
                  <c:v>-3.0996095937499999E-2</c:v>
                </c:pt>
                <c:pt idx="2471">
                  <c:v>-3.1992189750000004E-2</c:v>
                </c:pt>
                <c:pt idx="2472">
                  <c:v>-3.2988283562499998E-2</c:v>
                </c:pt>
                <c:pt idx="2473">
                  <c:v>-3.3984377374999999E-2</c:v>
                </c:pt>
                <c:pt idx="2474">
                  <c:v>-3.5000002500000002E-2</c:v>
                </c:pt>
                <c:pt idx="2475">
                  <c:v>-3.5996096312499996E-2</c:v>
                </c:pt>
                <c:pt idx="2476">
                  <c:v>-3.6992190124999998E-2</c:v>
                </c:pt>
                <c:pt idx="2477">
                  <c:v>-3.7988283937499999E-2</c:v>
                </c:pt>
                <c:pt idx="2478">
                  <c:v>-3.898437775E-2</c:v>
                </c:pt>
                <c:pt idx="2479">
                  <c:v>-4.0000002812499998E-2</c:v>
                </c:pt>
                <c:pt idx="2480">
                  <c:v>-4.0996096624999999E-2</c:v>
                </c:pt>
                <c:pt idx="2481">
                  <c:v>-4.1992190499999998E-2</c:v>
                </c:pt>
                <c:pt idx="2482">
                  <c:v>-4.29882843125E-2</c:v>
                </c:pt>
                <c:pt idx="2483">
                  <c:v>-4.3984378125000001E-2</c:v>
                </c:pt>
                <c:pt idx="2484">
                  <c:v>-4.5000003187499998E-2</c:v>
                </c:pt>
                <c:pt idx="2485">
                  <c:v>-4.5996097E-2</c:v>
                </c:pt>
                <c:pt idx="2486">
                  <c:v>-4.6992190812500001E-2</c:v>
                </c:pt>
                <c:pt idx="2487">
                  <c:v>-4.7988284624999995E-2</c:v>
                </c:pt>
                <c:pt idx="2488">
                  <c:v>-4.8984378437499997E-2</c:v>
                </c:pt>
                <c:pt idx="2489">
                  <c:v>-5.0000003562499999E-2</c:v>
                </c:pt>
                <c:pt idx="2490">
                  <c:v>-5.0000003562499999E-2</c:v>
                </c:pt>
                <c:pt idx="2491">
                  <c:v>-5.0000003562499999E-2</c:v>
                </c:pt>
                <c:pt idx="2492">
                  <c:v>-5.0000003562499999E-2</c:v>
                </c:pt>
                <c:pt idx="2493">
                  <c:v>-5.0000003562499999E-2</c:v>
                </c:pt>
                <c:pt idx="2494">
                  <c:v>-5.0000003562499999E-2</c:v>
                </c:pt>
                <c:pt idx="2495">
                  <c:v>-5.0000003562499999E-2</c:v>
                </c:pt>
                <c:pt idx="2496">
                  <c:v>-5.0000003562499999E-2</c:v>
                </c:pt>
                <c:pt idx="2497">
                  <c:v>-5.0000003562499999E-2</c:v>
                </c:pt>
                <c:pt idx="2498">
                  <c:v>-5.0000003562499999E-2</c:v>
                </c:pt>
                <c:pt idx="2499">
                  <c:v>-5.0000003562499999E-2</c:v>
                </c:pt>
                <c:pt idx="2500">
                  <c:v>-4.8496097187500004E-2</c:v>
                </c:pt>
                <c:pt idx="2501">
                  <c:v>-4.6992190812500001E-2</c:v>
                </c:pt>
                <c:pt idx="2502">
                  <c:v>-4.5488284500000004E-2</c:v>
                </c:pt>
                <c:pt idx="2503">
                  <c:v>-4.3984378125000001E-2</c:v>
                </c:pt>
                <c:pt idx="2504">
                  <c:v>-4.2500003000000001E-2</c:v>
                </c:pt>
                <c:pt idx="2505">
                  <c:v>-4.0996096624999999E-2</c:v>
                </c:pt>
                <c:pt idx="2506">
                  <c:v>-3.9492190312499995E-2</c:v>
                </c:pt>
                <c:pt idx="2507">
                  <c:v>-3.7988283937499999E-2</c:v>
                </c:pt>
                <c:pt idx="2508">
                  <c:v>-3.6484377562499996E-2</c:v>
                </c:pt>
                <c:pt idx="2509">
                  <c:v>-3.5000002500000002E-2</c:v>
                </c:pt>
                <c:pt idx="2510">
                  <c:v>-3.3496096124999999E-2</c:v>
                </c:pt>
                <c:pt idx="2511">
                  <c:v>-3.1992189750000004E-2</c:v>
                </c:pt>
                <c:pt idx="2512">
                  <c:v>-3.0488283437499999E-2</c:v>
                </c:pt>
                <c:pt idx="2513">
                  <c:v>-2.8984377062499997E-2</c:v>
                </c:pt>
                <c:pt idx="2514">
                  <c:v>-2.7500001937499997E-2</c:v>
                </c:pt>
                <c:pt idx="2515">
                  <c:v>-2.5996095562499998E-2</c:v>
                </c:pt>
                <c:pt idx="2516">
                  <c:v>-2.4492189250000001E-2</c:v>
                </c:pt>
                <c:pt idx="2517">
                  <c:v>-2.2988282874999998E-2</c:v>
                </c:pt>
                <c:pt idx="2518">
                  <c:v>-2.1484376499999999E-2</c:v>
                </c:pt>
                <c:pt idx="2519">
                  <c:v>-2.0000001437500001E-2</c:v>
                </c:pt>
                <c:pt idx="2520">
                  <c:v>-1.8984376312499999E-2</c:v>
                </c:pt>
                <c:pt idx="2521">
                  <c:v>-1.7988282500000001E-2</c:v>
                </c:pt>
                <c:pt idx="2522">
                  <c:v>-1.69921886875E-2</c:v>
                </c:pt>
                <c:pt idx="2523">
                  <c:v>-1.5996094875000002E-2</c:v>
                </c:pt>
                <c:pt idx="2524">
                  <c:v>-1.5000001062499999E-2</c:v>
                </c:pt>
                <c:pt idx="2525">
                  <c:v>-1.3984376E-2</c:v>
                </c:pt>
                <c:pt idx="2526">
                  <c:v>-1.29882821875E-2</c:v>
                </c:pt>
                <c:pt idx="2527">
                  <c:v>-1.1992188374999999E-2</c:v>
                </c:pt>
                <c:pt idx="2528">
                  <c:v>-1.0996094499999999E-2</c:v>
                </c:pt>
                <c:pt idx="2529">
                  <c:v>-1.00000006875E-2</c:v>
                </c:pt>
                <c:pt idx="2530">
                  <c:v>-1.0488282E-2</c:v>
                </c:pt>
                <c:pt idx="2531">
                  <c:v>-1.0996094499999999E-2</c:v>
                </c:pt>
                <c:pt idx="2532">
                  <c:v>-1.1484375812499999E-2</c:v>
                </c:pt>
                <c:pt idx="2533">
                  <c:v>-1.1992188374999999E-2</c:v>
                </c:pt>
                <c:pt idx="2534">
                  <c:v>-1.2500000874999998E-2</c:v>
                </c:pt>
                <c:pt idx="2535">
                  <c:v>-1.29882821875E-2</c:v>
                </c:pt>
                <c:pt idx="2536">
                  <c:v>-1.34960946875E-2</c:v>
                </c:pt>
                <c:pt idx="2537">
                  <c:v>-1.3984376E-2</c:v>
                </c:pt>
                <c:pt idx="2538">
                  <c:v>-1.4492188499999999E-2</c:v>
                </c:pt>
                <c:pt idx="2539">
                  <c:v>-1.5000001062499999E-2</c:v>
                </c:pt>
                <c:pt idx="2540">
                  <c:v>-1.64843761875E-2</c:v>
                </c:pt>
                <c:pt idx="2541">
                  <c:v>-1.7988282500000001E-2</c:v>
                </c:pt>
                <c:pt idx="2542">
                  <c:v>-1.9492188875E-2</c:v>
                </c:pt>
                <c:pt idx="2543">
                  <c:v>-2.0996095249999999E-2</c:v>
                </c:pt>
                <c:pt idx="2544">
                  <c:v>-2.25000015625E-2</c:v>
                </c:pt>
                <c:pt idx="2545">
                  <c:v>-2.39843766875E-2</c:v>
                </c:pt>
                <c:pt idx="2546">
                  <c:v>-2.5488283062499999E-2</c:v>
                </c:pt>
                <c:pt idx="2547">
                  <c:v>-2.6992189437500001E-2</c:v>
                </c:pt>
                <c:pt idx="2548">
                  <c:v>-2.8496095749999999E-2</c:v>
                </c:pt>
                <c:pt idx="2549">
                  <c:v>-3.0000002124999998E-2</c:v>
                </c:pt>
                <c:pt idx="2550">
                  <c:v>-3.0996095937499999E-2</c:v>
                </c:pt>
                <c:pt idx="2551">
                  <c:v>-3.1992189750000004E-2</c:v>
                </c:pt>
                <c:pt idx="2552">
                  <c:v>-3.2988283562499998E-2</c:v>
                </c:pt>
                <c:pt idx="2553">
                  <c:v>-3.3984377374999999E-2</c:v>
                </c:pt>
                <c:pt idx="2554">
                  <c:v>-3.5000002500000002E-2</c:v>
                </c:pt>
                <c:pt idx="2555">
                  <c:v>-3.5996096312499996E-2</c:v>
                </c:pt>
                <c:pt idx="2556">
                  <c:v>-3.6992190124999998E-2</c:v>
                </c:pt>
                <c:pt idx="2557">
                  <c:v>-3.7988283937499999E-2</c:v>
                </c:pt>
                <c:pt idx="2558">
                  <c:v>-3.898437775E-2</c:v>
                </c:pt>
                <c:pt idx="2559">
                  <c:v>-4.0000002812499998E-2</c:v>
                </c:pt>
                <c:pt idx="2560">
                  <c:v>-3.898437775E-2</c:v>
                </c:pt>
                <c:pt idx="2561">
                  <c:v>-3.7988283937499999E-2</c:v>
                </c:pt>
                <c:pt idx="2562">
                  <c:v>-3.6992190124999998E-2</c:v>
                </c:pt>
                <c:pt idx="2563">
                  <c:v>-3.5996096312499996E-2</c:v>
                </c:pt>
                <c:pt idx="2564">
                  <c:v>-3.5000002500000002E-2</c:v>
                </c:pt>
                <c:pt idx="2565">
                  <c:v>-3.3984377374999999E-2</c:v>
                </c:pt>
                <c:pt idx="2566">
                  <c:v>-3.2988283562499998E-2</c:v>
                </c:pt>
                <c:pt idx="2567">
                  <c:v>-3.1992189750000004E-2</c:v>
                </c:pt>
                <c:pt idx="2568">
                  <c:v>-3.0996095937499999E-2</c:v>
                </c:pt>
                <c:pt idx="2569">
                  <c:v>-3.0000002124999998E-2</c:v>
                </c:pt>
                <c:pt idx="2570">
                  <c:v>-2.7500001937499997E-2</c:v>
                </c:pt>
                <c:pt idx="2571">
                  <c:v>-2.5000001749999997E-2</c:v>
                </c:pt>
                <c:pt idx="2572">
                  <c:v>-2.25000015625E-2</c:v>
                </c:pt>
                <c:pt idx="2573">
                  <c:v>-2.0000001437500001E-2</c:v>
                </c:pt>
                <c:pt idx="2574">
                  <c:v>-1.7500001250000001E-2</c:v>
                </c:pt>
                <c:pt idx="2575">
                  <c:v>-1.5000001062499999E-2</c:v>
                </c:pt>
                <c:pt idx="2576">
                  <c:v>-1.2500000874999998E-2</c:v>
                </c:pt>
                <c:pt idx="2577">
                  <c:v>-1.00000006875E-2</c:v>
                </c:pt>
                <c:pt idx="2578">
                  <c:v>-7.5000005000000003E-3</c:v>
                </c:pt>
                <c:pt idx="2579">
                  <c:v>-5.0000003562500001E-3</c:v>
                </c:pt>
                <c:pt idx="2580">
                  <c:v>-1.9921876437499998E-3</c:v>
                </c:pt>
                <c:pt idx="2581">
                  <c:v>1.015625075E-3</c:v>
                </c:pt>
                <c:pt idx="2582">
                  <c:v>4.0039065312499995E-3</c:v>
                </c:pt>
                <c:pt idx="2583">
                  <c:v>7.0117192499999995E-3</c:v>
                </c:pt>
                <c:pt idx="2584">
                  <c:v>1.00000006875E-2</c:v>
                </c:pt>
                <c:pt idx="2585">
                  <c:v>1.30078134375E-2</c:v>
                </c:pt>
                <c:pt idx="2586">
                  <c:v>1.6015626124999998E-2</c:v>
                </c:pt>
                <c:pt idx="2587">
                  <c:v>1.9003907625E-2</c:v>
                </c:pt>
                <c:pt idx="2588">
                  <c:v>2.20117203125E-2</c:v>
                </c:pt>
                <c:pt idx="2589">
                  <c:v>2.5000001749999997E-2</c:v>
                </c:pt>
                <c:pt idx="2590">
                  <c:v>2.5507814312500002E-2</c:v>
                </c:pt>
                <c:pt idx="2591">
                  <c:v>2.6015626812500001E-2</c:v>
                </c:pt>
                <c:pt idx="2592">
                  <c:v>2.6503908125E-2</c:v>
                </c:pt>
                <c:pt idx="2593">
                  <c:v>2.7011720687499997E-2</c:v>
                </c:pt>
                <c:pt idx="2594">
                  <c:v>2.7500001937499997E-2</c:v>
                </c:pt>
                <c:pt idx="2595">
                  <c:v>2.8007814499999995E-2</c:v>
                </c:pt>
                <c:pt idx="2596">
                  <c:v>2.8515627000000002E-2</c:v>
                </c:pt>
                <c:pt idx="2597">
                  <c:v>2.90039083125E-2</c:v>
                </c:pt>
                <c:pt idx="2598">
                  <c:v>2.95117208125E-2</c:v>
                </c:pt>
                <c:pt idx="2599">
                  <c:v>3.0000002124999998E-2</c:v>
                </c:pt>
                <c:pt idx="2600">
                  <c:v>2.7500001937499997E-2</c:v>
                </c:pt>
                <c:pt idx="2601">
                  <c:v>2.5000001749999997E-2</c:v>
                </c:pt>
                <c:pt idx="2602">
                  <c:v>2.25000015625E-2</c:v>
                </c:pt>
                <c:pt idx="2603">
                  <c:v>2.0000001437500001E-2</c:v>
                </c:pt>
                <c:pt idx="2604">
                  <c:v>1.7500001250000001E-2</c:v>
                </c:pt>
                <c:pt idx="2605">
                  <c:v>1.5000001062499999E-2</c:v>
                </c:pt>
                <c:pt idx="2606">
                  <c:v>1.2500000874999998E-2</c:v>
                </c:pt>
                <c:pt idx="2607">
                  <c:v>1.00000006875E-2</c:v>
                </c:pt>
                <c:pt idx="2608">
                  <c:v>7.5000005000000003E-3</c:v>
                </c:pt>
                <c:pt idx="2609">
                  <c:v>5.0000003562500001E-3</c:v>
                </c:pt>
                <c:pt idx="2610">
                  <c:v>1.5039063562499999E-3</c:v>
                </c:pt>
                <c:pt idx="2611">
                  <c:v>-1.9921876437499998E-3</c:v>
                </c:pt>
                <c:pt idx="2612">
                  <c:v>-5.4882816375000001E-3</c:v>
                </c:pt>
                <c:pt idx="2613">
                  <c:v>-8.9843756250000007E-3</c:v>
                </c:pt>
                <c:pt idx="2614">
                  <c:v>-1.2500000874999998E-2</c:v>
                </c:pt>
                <c:pt idx="2615">
                  <c:v>-1.5996094875000002E-2</c:v>
                </c:pt>
                <c:pt idx="2616">
                  <c:v>-1.9492188875E-2</c:v>
                </c:pt>
                <c:pt idx="2617">
                  <c:v>-2.2988282874999998E-2</c:v>
                </c:pt>
                <c:pt idx="2618">
                  <c:v>-2.6484376874999997E-2</c:v>
                </c:pt>
                <c:pt idx="2619">
                  <c:v>-3.0000002124999998E-2</c:v>
                </c:pt>
                <c:pt idx="2620">
                  <c:v>-3.1484377250000001E-2</c:v>
                </c:pt>
                <c:pt idx="2621">
                  <c:v>-3.2988283562499998E-2</c:v>
                </c:pt>
                <c:pt idx="2622">
                  <c:v>-3.4492189937500001E-2</c:v>
                </c:pt>
                <c:pt idx="2623">
                  <c:v>-3.5996096312499996E-2</c:v>
                </c:pt>
                <c:pt idx="2624">
                  <c:v>-3.7500002625000001E-2</c:v>
                </c:pt>
                <c:pt idx="2625">
                  <c:v>-3.898437775E-2</c:v>
                </c:pt>
                <c:pt idx="2626">
                  <c:v>-4.0488284125000003E-2</c:v>
                </c:pt>
                <c:pt idx="2627">
                  <c:v>-4.1992190499999998E-2</c:v>
                </c:pt>
                <c:pt idx="2628">
                  <c:v>-4.3496096812500003E-2</c:v>
                </c:pt>
                <c:pt idx="2629">
                  <c:v>-4.5000003187499998E-2</c:v>
                </c:pt>
                <c:pt idx="2630">
                  <c:v>-4.3496096812500003E-2</c:v>
                </c:pt>
                <c:pt idx="2631">
                  <c:v>-4.1992190499999998E-2</c:v>
                </c:pt>
                <c:pt idx="2632">
                  <c:v>-4.0488284125000003E-2</c:v>
                </c:pt>
                <c:pt idx="2633">
                  <c:v>-3.898437775E-2</c:v>
                </c:pt>
                <c:pt idx="2634">
                  <c:v>-3.7500002625000001E-2</c:v>
                </c:pt>
                <c:pt idx="2635">
                  <c:v>-3.5996096312499996E-2</c:v>
                </c:pt>
                <c:pt idx="2636">
                  <c:v>-3.4492189937500001E-2</c:v>
                </c:pt>
                <c:pt idx="2637">
                  <c:v>-3.2988283562499998E-2</c:v>
                </c:pt>
                <c:pt idx="2638">
                  <c:v>-3.1484377250000001E-2</c:v>
                </c:pt>
                <c:pt idx="2639">
                  <c:v>-3.0000002124999998E-2</c:v>
                </c:pt>
                <c:pt idx="2640">
                  <c:v>-2.7988283249999999E-2</c:v>
                </c:pt>
                <c:pt idx="2641">
                  <c:v>-2.5996095562499998E-2</c:v>
                </c:pt>
                <c:pt idx="2642">
                  <c:v>-2.39843766875E-2</c:v>
                </c:pt>
                <c:pt idx="2643">
                  <c:v>-2.19921890625E-2</c:v>
                </c:pt>
                <c:pt idx="2644">
                  <c:v>-2.0000001437500001E-2</c:v>
                </c:pt>
                <c:pt idx="2645">
                  <c:v>-1.7988282500000001E-2</c:v>
                </c:pt>
                <c:pt idx="2646">
                  <c:v>-1.5996094875000002E-2</c:v>
                </c:pt>
                <c:pt idx="2647">
                  <c:v>-1.3984376E-2</c:v>
                </c:pt>
                <c:pt idx="2648">
                  <c:v>-1.1992188374999999E-2</c:v>
                </c:pt>
                <c:pt idx="2649">
                  <c:v>-1.00000006875E-2</c:v>
                </c:pt>
                <c:pt idx="2650">
                  <c:v>-8.496094374999999E-3</c:v>
                </c:pt>
                <c:pt idx="2651">
                  <c:v>-6.9921879999999999E-3</c:v>
                </c:pt>
                <c:pt idx="2652">
                  <c:v>-5.4882816375000001E-3</c:v>
                </c:pt>
                <c:pt idx="2653">
                  <c:v>-3.9843752812499999E-3</c:v>
                </c:pt>
                <c:pt idx="2654">
                  <c:v>-2.5000001750000002E-3</c:v>
                </c:pt>
                <c:pt idx="2655">
                  <c:v>-9.9609381874999985E-4</c:v>
                </c:pt>
                <c:pt idx="2656">
                  <c:v>5.0781253624999998E-4</c:v>
                </c:pt>
                <c:pt idx="2657">
                  <c:v>2.0117188937500002E-3</c:v>
                </c:pt>
                <c:pt idx="2658">
                  <c:v>3.51562525E-3</c:v>
                </c:pt>
                <c:pt idx="2659">
                  <c:v>5.0000003562500001E-3</c:v>
                </c:pt>
                <c:pt idx="2660">
                  <c:v>3.51562525E-3</c:v>
                </c:pt>
                <c:pt idx="2661">
                  <c:v>2.0117188937500002E-3</c:v>
                </c:pt>
                <c:pt idx="2662">
                  <c:v>5.0781253624999998E-4</c:v>
                </c:pt>
                <c:pt idx="2663">
                  <c:v>-9.9609381874999985E-4</c:v>
                </c:pt>
                <c:pt idx="2664">
                  <c:v>-2.5000001750000002E-3</c:v>
                </c:pt>
                <c:pt idx="2665">
                  <c:v>-3.9843752812499999E-3</c:v>
                </c:pt>
                <c:pt idx="2666">
                  <c:v>-5.4882816375000001E-3</c:v>
                </c:pt>
                <c:pt idx="2667">
                  <c:v>-6.9921879999999999E-3</c:v>
                </c:pt>
                <c:pt idx="2668">
                  <c:v>-8.496094374999999E-3</c:v>
                </c:pt>
                <c:pt idx="2669">
                  <c:v>-1.00000006875E-2</c:v>
                </c:pt>
                <c:pt idx="2670">
                  <c:v>-1.2500000874999998E-2</c:v>
                </c:pt>
                <c:pt idx="2671">
                  <c:v>-1.5000001062499999E-2</c:v>
                </c:pt>
                <c:pt idx="2672">
                  <c:v>-1.7500001250000001E-2</c:v>
                </c:pt>
                <c:pt idx="2673">
                  <c:v>-2.0000001437500001E-2</c:v>
                </c:pt>
                <c:pt idx="2674">
                  <c:v>-2.25000015625E-2</c:v>
                </c:pt>
                <c:pt idx="2675">
                  <c:v>-2.5000001749999997E-2</c:v>
                </c:pt>
                <c:pt idx="2676">
                  <c:v>-2.7500001937499997E-2</c:v>
                </c:pt>
                <c:pt idx="2677">
                  <c:v>-3.0000002124999998E-2</c:v>
                </c:pt>
                <c:pt idx="2678">
                  <c:v>-3.2500002312499998E-2</c:v>
                </c:pt>
                <c:pt idx="2679">
                  <c:v>-3.5000002500000002E-2</c:v>
                </c:pt>
                <c:pt idx="2680">
                  <c:v>-3.5996096312499996E-2</c:v>
                </c:pt>
                <c:pt idx="2681">
                  <c:v>-3.6992190124999998E-2</c:v>
                </c:pt>
                <c:pt idx="2682">
                  <c:v>-3.7988283937499999E-2</c:v>
                </c:pt>
                <c:pt idx="2683">
                  <c:v>-3.898437775E-2</c:v>
                </c:pt>
                <c:pt idx="2684">
                  <c:v>-4.0000002812499998E-2</c:v>
                </c:pt>
                <c:pt idx="2685">
                  <c:v>-4.0996096624999999E-2</c:v>
                </c:pt>
                <c:pt idx="2686">
                  <c:v>-4.1992190499999998E-2</c:v>
                </c:pt>
                <c:pt idx="2687">
                  <c:v>-4.29882843125E-2</c:v>
                </c:pt>
                <c:pt idx="2688">
                  <c:v>-4.3984378125000001E-2</c:v>
                </c:pt>
                <c:pt idx="2689">
                  <c:v>-4.5000003187499998E-2</c:v>
                </c:pt>
                <c:pt idx="2690">
                  <c:v>-4.3496096812500003E-2</c:v>
                </c:pt>
                <c:pt idx="2691">
                  <c:v>-4.1992190499999998E-2</c:v>
                </c:pt>
                <c:pt idx="2692">
                  <c:v>-4.0488284125000003E-2</c:v>
                </c:pt>
                <c:pt idx="2693">
                  <c:v>-3.898437775E-2</c:v>
                </c:pt>
                <c:pt idx="2694">
                  <c:v>-3.7500002625000001E-2</c:v>
                </c:pt>
                <c:pt idx="2695">
                  <c:v>-3.5996096312499996E-2</c:v>
                </c:pt>
                <c:pt idx="2696">
                  <c:v>-3.4492189937500001E-2</c:v>
                </c:pt>
                <c:pt idx="2697">
                  <c:v>-3.2988283562499998E-2</c:v>
                </c:pt>
                <c:pt idx="2698">
                  <c:v>-3.1484377250000001E-2</c:v>
                </c:pt>
                <c:pt idx="2699">
                  <c:v>-3.0000002124999998E-2</c:v>
                </c:pt>
                <c:pt idx="2700">
                  <c:v>-2.7500001937499997E-2</c:v>
                </c:pt>
                <c:pt idx="2701">
                  <c:v>-2.5000001749999997E-2</c:v>
                </c:pt>
                <c:pt idx="2702">
                  <c:v>-2.25000015625E-2</c:v>
                </c:pt>
                <c:pt idx="2703">
                  <c:v>-2.0000001437500001E-2</c:v>
                </c:pt>
                <c:pt idx="2704">
                  <c:v>-1.7500001250000001E-2</c:v>
                </c:pt>
                <c:pt idx="2705">
                  <c:v>-1.5000001062499999E-2</c:v>
                </c:pt>
                <c:pt idx="2706">
                  <c:v>-1.2500000874999998E-2</c:v>
                </c:pt>
                <c:pt idx="2707">
                  <c:v>-1.00000006875E-2</c:v>
                </c:pt>
                <c:pt idx="2708">
                  <c:v>-7.5000005000000003E-3</c:v>
                </c:pt>
                <c:pt idx="2709">
                  <c:v>-5.0000003562500001E-3</c:v>
                </c:pt>
                <c:pt idx="2710">
                  <c:v>-3.4960939999999999E-3</c:v>
                </c:pt>
                <c:pt idx="2711">
                  <c:v>-1.9921876437499998E-3</c:v>
                </c:pt>
                <c:pt idx="2712">
                  <c:v>-4.8828128437500003E-4</c:v>
                </c:pt>
                <c:pt idx="2713">
                  <c:v>1.015625075E-3</c:v>
                </c:pt>
                <c:pt idx="2714">
                  <c:v>2.5000001750000002E-3</c:v>
                </c:pt>
                <c:pt idx="2715">
                  <c:v>4.0039065312499995E-3</c:v>
                </c:pt>
                <c:pt idx="2716">
                  <c:v>5.5078128874999997E-3</c:v>
                </c:pt>
                <c:pt idx="2717">
                  <c:v>7.0117192499999995E-3</c:v>
                </c:pt>
                <c:pt idx="2718">
                  <c:v>8.5156256250000003E-3</c:v>
                </c:pt>
                <c:pt idx="2719">
                  <c:v>1.00000006875E-2</c:v>
                </c:pt>
                <c:pt idx="2720">
                  <c:v>1.00000006875E-2</c:v>
                </c:pt>
                <c:pt idx="2721">
                  <c:v>1.00000006875E-2</c:v>
                </c:pt>
                <c:pt idx="2722">
                  <c:v>1.00000006875E-2</c:v>
                </c:pt>
                <c:pt idx="2723">
                  <c:v>1.00000006875E-2</c:v>
                </c:pt>
                <c:pt idx="2724">
                  <c:v>1.00000006875E-2</c:v>
                </c:pt>
                <c:pt idx="2725">
                  <c:v>1.00000006875E-2</c:v>
                </c:pt>
                <c:pt idx="2726">
                  <c:v>1.00000006875E-2</c:v>
                </c:pt>
                <c:pt idx="2727">
                  <c:v>1.00000006875E-2</c:v>
                </c:pt>
                <c:pt idx="2728">
                  <c:v>1.00000006875E-2</c:v>
                </c:pt>
                <c:pt idx="2729">
                  <c:v>1.00000006875E-2</c:v>
                </c:pt>
                <c:pt idx="2730">
                  <c:v>9.0039068750000003E-3</c:v>
                </c:pt>
                <c:pt idx="2731">
                  <c:v>8.007813062499999E-3</c:v>
                </c:pt>
                <c:pt idx="2732">
                  <c:v>7.0117192499999995E-3</c:v>
                </c:pt>
                <c:pt idx="2733">
                  <c:v>6.0156254249999997E-3</c:v>
                </c:pt>
                <c:pt idx="2734">
                  <c:v>5.0000003562500001E-3</c:v>
                </c:pt>
                <c:pt idx="2735">
                  <c:v>4.0039065312499995E-3</c:v>
                </c:pt>
                <c:pt idx="2736">
                  <c:v>3.0078127124999999E-3</c:v>
                </c:pt>
                <c:pt idx="2737">
                  <c:v>2.0117188937500002E-3</c:v>
                </c:pt>
                <c:pt idx="2738">
                  <c:v>1.015625075E-3</c:v>
                </c:pt>
                <c:pt idx="2739">
                  <c:v>0</c:v>
                </c:pt>
                <c:pt idx="2740">
                  <c:v>-9.9609381874999985E-4</c:v>
                </c:pt>
                <c:pt idx="2741">
                  <c:v>-1.9921876437499998E-3</c:v>
                </c:pt>
                <c:pt idx="2742">
                  <c:v>-2.9882814624999999E-3</c:v>
                </c:pt>
                <c:pt idx="2743">
                  <c:v>-3.9843752812499999E-3</c:v>
                </c:pt>
                <c:pt idx="2744">
                  <c:v>-5.0000003562500001E-3</c:v>
                </c:pt>
                <c:pt idx="2745">
                  <c:v>-5.9960941750000002E-3</c:v>
                </c:pt>
                <c:pt idx="2746">
                  <c:v>-6.9921879999999999E-3</c:v>
                </c:pt>
                <c:pt idx="2747">
                  <c:v>-7.9882818124999994E-3</c:v>
                </c:pt>
                <c:pt idx="2748">
                  <c:v>-8.9843756250000007E-3</c:v>
                </c:pt>
                <c:pt idx="2749">
                  <c:v>-1.00000006875E-2</c:v>
                </c:pt>
                <c:pt idx="2750">
                  <c:v>-1.00000006875E-2</c:v>
                </c:pt>
                <c:pt idx="2751">
                  <c:v>-1.00000006875E-2</c:v>
                </c:pt>
                <c:pt idx="2752">
                  <c:v>-1.00000006875E-2</c:v>
                </c:pt>
                <c:pt idx="2753">
                  <c:v>-1.00000006875E-2</c:v>
                </c:pt>
                <c:pt idx="2754">
                  <c:v>-1.00000006875E-2</c:v>
                </c:pt>
                <c:pt idx="2755">
                  <c:v>-1.00000006875E-2</c:v>
                </c:pt>
                <c:pt idx="2756">
                  <c:v>-1.00000006875E-2</c:v>
                </c:pt>
                <c:pt idx="2757">
                  <c:v>-1.00000006875E-2</c:v>
                </c:pt>
                <c:pt idx="2758">
                  <c:v>-1.00000006875E-2</c:v>
                </c:pt>
                <c:pt idx="2759">
                  <c:v>-1.00000006875E-2</c:v>
                </c:pt>
                <c:pt idx="2760">
                  <c:v>-1.00000006875E-2</c:v>
                </c:pt>
                <c:pt idx="2761">
                  <c:v>-1.00000006875E-2</c:v>
                </c:pt>
                <c:pt idx="2762">
                  <c:v>-1.00000006875E-2</c:v>
                </c:pt>
                <c:pt idx="2763">
                  <c:v>-1.00000006875E-2</c:v>
                </c:pt>
                <c:pt idx="2764">
                  <c:v>-1.00000006875E-2</c:v>
                </c:pt>
                <c:pt idx="2765">
                  <c:v>-1.00000006875E-2</c:v>
                </c:pt>
                <c:pt idx="2766">
                  <c:v>-1.00000006875E-2</c:v>
                </c:pt>
                <c:pt idx="2767">
                  <c:v>-1.00000006875E-2</c:v>
                </c:pt>
                <c:pt idx="2768">
                  <c:v>-1.00000006875E-2</c:v>
                </c:pt>
                <c:pt idx="2769">
                  <c:v>-1.00000006875E-2</c:v>
                </c:pt>
                <c:pt idx="2770">
                  <c:v>-1.0488282E-2</c:v>
                </c:pt>
                <c:pt idx="2771">
                  <c:v>-1.0996094499999999E-2</c:v>
                </c:pt>
                <c:pt idx="2772">
                  <c:v>-1.1484375812499999E-2</c:v>
                </c:pt>
                <c:pt idx="2773">
                  <c:v>-1.1992188374999999E-2</c:v>
                </c:pt>
                <c:pt idx="2774">
                  <c:v>-1.2500000874999998E-2</c:v>
                </c:pt>
                <c:pt idx="2775">
                  <c:v>-1.29882821875E-2</c:v>
                </c:pt>
                <c:pt idx="2776">
                  <c:v>-1.34960946875E-2</c:v>
                </c:pt>
                <c:pt idx="2777">
                  <c:v>-1.3984376E-2</c:v>
                </c:pt>
                <c:pt idx="2778">
                  <c:v>-1.4492188499999999E-2</c:v>
                </c:pt>
                <c:pt idx="2779">
                  <c:v>-1.5000001062499999E-2</c:v>
                </c:pt>
                <c:pt idx="2780">
                  <c:v>-1.64843761875E-2</c:v>
                </c:pt>
                <c:pt idx="2781">
                  <c:v>-1.7988282500000001E-2</c:v>
                </c:pt>
                <c:pt idx="2782">
                  <c:v>-1.9492188875E-2</c:v>
                </c:pt>
                <c:pt idx="2783">
                  <c:v>-2.0996095249999999E-2</c:v>
                </c:pt>
                <c:pt idx="2784">
                  <c:v>-2.25000015625E-2</c:v>
                </c:pt>
                <c:pt idx="2785">
                  <c:v>-2.39843766875E-2</c:v>
                </c:pt>
                <c:pt idx="2786">
                  <c:v>-2.5488283062499999E-2</c:v>
                </c:pt>
                <c:pt idx="2787">
                  <c:v>-2.6992189437500001E-2</c:v>
                </c:pt>
                <c:pt idx="2788">
                  <c:v>-2.8496095749999999E-2</c:v>
                </c:pt>
                <c:pt idx="2789">
                  <c:v>-3.0000002124999998E-2</c:v>
                </c:pt>
                <c:pt idx="2790">
                  <c:v>-3.1484377250000001E-2</c:v>
                </c:pt>
                <c:pt idx="2791">
                  <c:v>-3.2988283562499998E-2</c:v>
                </c:pt>
                <c:pt idx="2792">
                  <c:v>-3.4492189937500001E-2</c:v>
                </c:pt>
                <c:pt idx="2793">
                  <c:v>-3.5996096312499996E-2</c:v>
                </c:pt>
                <c:pt idx="2794">
                  <c:v>-3.7500002625000001E-2</c:v>
                </c:pt>
                <c:pt idx="2795">
                  <c:v>-3.898437775E-2</c:v>
                </c:pt>
                <c:pt idx="2796">
                  <c:v>-4.0488284125000003E-2</c:v>
                </c:pt>
                <c:pt idx="2797">
                  <c:v>-4.1992190499999998E-2</c:v>
                </c:pt>
                <c:pt idx="2798">
                  <c:v>-4.3496096812500003E-2</c:v>
                </c:pt>
                <c:pt idx="2799">
                  <c:v>-4.5000003187499998E-2</c:v>
                </c:pt>
                <c:pt idx="2800">
                  <c:v>-4.5000003187499998E-2</c:v>
                </c:pt>
                <c:pt idx="2801">
                  <c:v>-4.5000003187499998E-2</c:v>
                </c:pt>
                <c:pt idx="2802">
                  <c:v>-4.5000003187499998E-2</c:v>
                </c:pt>
                <c:pt idx="2803">
                  <c:v>-4.5000003187499998E-2</c:v>
                </c:pt>
                <c:pt idx="2804">
                  <c:v>-4.5000003187499998E-2</c:v>
                </c:pt>
                <c:pt idx="2805">
                  <c:v>-4.5000003187499998E-2</c:v>
                </c:pt>
                <c:pt idx="2806">
                  <c:v>-4.5000003187499998E-2</c:v>
                </c:pt>
                <c:pt idx="2807">
                  <c:v>-4.5000003187499998E-2</c:v>
                </c:pt>
                <c:pt idx="2808">
                  <c:v>-4.5000003187499998E-2</c:v>
                </c:pt>
                <c:pt idx="2809">
                  <c:v>-4.5000003187499998E-2</c:v>
                </c:pt>
                <c:pt idx="2810">
                  <c:v>-4.3496096812500003E-2</c:v>
                </c:pt>
                <c:pt idx="2811">
                  <c:v>-4.1992190499999998E-2</c:v>
                </c:pt>
                <c:pt idx="2812">
                  <c:v>-4.0488284125000003E-2</c:v>
                </c:pt>
                <c:pt idx="2813">
                  <c:v>-3.898437775E-2</c:v>
                </c:pt>
                <c:pt idx="2814">
                  <c:v>-3.7500002625000001E-2</c:v>
                </c:pt>
                <c:pt idx="2815">
                  <c:v>-3.5996096312499996E-2</c:v>
                </c:pt>
                <c:pt idx="2816">
                  <c:v>-3.4492189937500001E-2</c:v>
                </c:pt>
                <c:pt idx="2817">
                  <c:v>-3.2988283562499998E-2</c:v>
                </c:pt>
                <c:pt idx="2818">
                  <c:v>-3.1484377250000001E-2</c:v>
                </c:pt>
                <c:pt idx="2819">
                  <c:v>-3.0000002124999998E-2</c:v>
                </c:pt>
                <c:pt idx="2820">
                  <c:v>-2.7988283249999999E-2</c:v>
                </c:pt>
                <c:pt idx="2821">
                  <c:v>-2.5996095562499998E-2</c:v>
                </c:pt>
                <c:pt idx="2822">
                  <c:v>-2.39843766875E-2</c:v>
                </c:pt>
                <c:pt idx="2823">
                  <c:v>-2.19921890625E-2</c:v>
                </c:pt>
                <c:pt idx="2824">
                  <c:v>-2.0000001437500001E-2</c:v>
                </c:pt>
                <c:pt idx="2825">
                  <c:v>-1.7988282500000001E-2</c:v>
                </c:pt>
                <c:pt idx="2826">
                  <c:v>-1.5996094875000002E-2</c:v>
                </c:pt>
                <c:pt idx="2827">
                  <c:v>-1.3984376E-2</c:v>
                </c:pt>
                <c:pt idx="2828">
                  <c:v>-1.1992188374999999E-2</c:v>
                </c:pt>
                <c:pt idx="2829">
                  <c:v>-1.00000006875E-2</c:v>
                </c:pt>
                <c:pt idx="2830">
                  <c:v>-8.496094374999999E-3</c:v>
                </c:pt>
                <c:pt idx="2831">
                  <c:v>-6.9921879999999999E-3</c:v>
                </c:pt>
                <c:pt idx="2832">
                  <c:v>-5.4882816375000001E-3</c:v>
                </c:pt>
                <c:pt idx="2833">
                  <c:v>-3.9843752812499999E-3</c:v>
                </c:pt>
                <c:pt idx="2834">
                  <c:v>-2.5000001750000002E-3</c:v>
                </c:pt>
                <c:pt idx="2835">
                  <c:v>-9.9609381874999985E-4</c:v>
                </c:pt>
                <c:pt idx="2836">
                  <c:v>5.0781253624999998E-4</c:v>
                </c:pt>
                <c:pt idx="2837">
                  <c:v>2.0117188937500002E-3</c:v>
                </c:pt>
                <c:pt idx="2838">
                  <c:v>3.51562525E-3</c:v>
                </c:pt>
                <c:pt idx="2839">
                  <c:v>5.0000003562500001E-3</c:v>
                </c:pt>
                <c:pt idx="2840">
                  <c:v>5.0000003562500001E-3</c:v>
                </c:pt>
                <c:pt idx="2841">
                  <c:v>5.0000003562500001E-3</c:v>
                </c:pt>
                <c:pt idx="2842">
                  <c:v>5.0000003562500001E-3</c:v>
                </c:pt>
                <c:pt idx="2843">
                  <c:v>5.0000003562500001E-3</c:v>
                </c:pt>
                <c:pt idx="2844">
                  <c:v>5.0000003562500001E-3</c:v>
                </c:pt>
                <c:pt idx="2845">
                  <c:v>5.0000003562500001E-3</c:v>
                </c:pt>
                <c:pt idx="2846">
                  <c:v>5.0000003562500001E-3</c:v>
                </c:pt>
                <c:pt idx="2847">
                  <c:v>5.0000003562500001E-3</c:v>
                </c:pt>
                <c:pt idx="2848">
                  <c:v>5.0000003562500001E-3</c:v>
                </c:pt>
                <c:pt idx="2849">
                  <c:v>5.0000003562500001E-3</c:v>
                </c:pt>
                <c:pt idx="2850">
                  <c:v>3.51562525E-3</c:v>
                </c:pt>
                <c:pt idx="2851">
                  <c:v>2.0117188937500002E-3</c:v>
                </c:pt>
                <c:pt idx="2852">
                  <c:v>5.0781253624999998E-4</c:v>
                </c:pt>
                <c:pt idx="2853">
                  <c:v>-9.9609381874999985E-4</c:v>
                </c:pt>
                <c:pt idx="2854">
                  <c:v>-2.5000001750000002E-3</c:v>
                </c:pt>
                <c:pt idx="2855">
                  <c:v>-3.9843752812499999E-3</c:v>
                </c:pt>
                <c:pt idx="2856">
                  <c:v>-5.4882816375000001E-3</c:v>
                </c:pt>
                <c:pt idx="2857">
                  <c:v>-6.9921879999999999E-3</c:v>
                </c:pt>
                <c:pt idx="2858">
                  <c:v>-8.496094374999999E-3</c:v>
                </c:pt>
                <c:pt idx="2859">
                  <c:v>-1.00000006875E-2</c:v>
                </c:pt>
                <c:pt idx="2860">
                  <c:v>-1.1992188374999999E-2</c:v>
                </c:pt>
                <c:pt idx="2861">
                  <c:v>-1.3984376E-2</c:v>
                </c:pt>
                <c:pt idx="2862">
                  <c:v>-1.5996094875000002E-2</c:v>
                </c:pt>
                <c:pt idx="2863">
                  <c:v>-1.7988282500000001E-2</c:v>
                </c:pt>
                <c:pt idx="2864">
                  <c:v>-2.0000001437500001E-2</c:v>
                </c:pt>
                <c:pt idx="2865">
                  <c:v>-2.19921890625E-2</c:v>
                </c:pt>
                <c:pt idx="2866">
                  <c:v>-2.39843766875E-2</c:v>
                </c:pt>
                <c:pt idx="2867">
                  <c:v>-2.5996095562499998E-2</c:v>
                </c:pt>
                <c:pt idx="2868">
                  <c:v>-2.7988283249999999E-2</c:v>
                </c:pt>
                <c:pt idx="2869">
                  <c:v>-3.0000002124999998E-2</c:v>
                </c:pt>
                <c:pt idx="2870">
                  <c:v>-3.0996095937499999E-2</c:v>
                </c:pt>
                <c:pt idx="2871">
                  <c:v>-3.1992189750000004E-2</c:v>
                </c:pt>
                <c:pt idx="2872">
                  <c:v>-3.2988283562499998E-2</c:v>
                </c:pt>
                <c:pt idx="2873">
                  <c:v>-3.3984377374999999E-2</c:v>
                </c:pt>
                <c:pt idx="2874">
                  <c:v>-3.5000002500000002E-2</c:v>
                </c:pt>
                <c:pt idx="2875">
                  <c:v>-3.5996096312499996E-2</c:v>
                </c:pt>
                <c:pt idx="2876">
                  <c:v>-3.6992190124999998E-2</c:v>
                </c:pt>
                <c:pt idx="2877">
                  <c:v>-3.7988283937499999E-2</c:v>
                </c:pt>
                <c:pt idx="2878">
                  <c:v>-3.898437775E-2</c:v>
                </c:pt>
                <c:pt idx="2879">
                  <c:v>-4.0000002812499998E-2</c:v>
                </c:pt>
                <c:pt idx="2880">
                  <c:v>-3.9492190312499995E-2</c:v>
                </c:pt>
                <c:pt idx="2881">
                  <c:v>-3.898437775E-2</c:v>
                </c:pt>
                <c:pt idx="2882">
                  <c:v>-3.84960965E-2</c:v>
                </c:pt>
                <c:pt idx="2883">
                  <c:v>-3.7988283937499999E-2</c:v>
                </c:pt>
                <c:pt idx="2884">
                  <c:v>-3.7500002625000001E-2</c:v>
                </c:pt>
                <c:pt idx="2885">
                  <c:v>-3.6992190124999998E-2</c:v>
                </c:pt>
                <c:pt idx="2886">
                  <c:v>-3.6484377562499996E-2</c:v>
                </c:pt>
                <c:pt idx="2887">
                  <c:v>-3.5996096312499996E-2</c:v>
                </c:pt>
                <c:pt idx="2888">
                  <c:v>-3.5488283750000002E-2</c:v>
                </c:pt>
                <c:pt idx="2889">
                  <c:v>-3.5000002500000002E-2</c:v>
                </c:pt>
                <c:pt idx="2890">
                  <c:v>-3.1992189750000004E-2</c:v>
                </c:pt>
                <c:pt idx="2891">
                  <c:v>-2.8984377062499997E-2</c:v>
                </c:pt>
                <c:pt idx="2892">
                  <c:v>-2.5996095562499998E-2</c:v>
                </c:pt>
                <c:pt idx="2893">
                  <c:v>-2.2988282874999998E-2</c:v>
                </c:pt>
                <c:pt idx="2894">
                  <c:v>-2.0000001437500001E-2</c:v>
                </c:pt>
                <c:pt idx="2895">
                  <c:v>-1.69921886875E-2</c:v>
                </c:pt>
                <c:pt idx="2896">
                  <c:v>-1.3984376E-2</c:v>
                </c:pt>
                <c:pt idx="2897">
                  <c:v>-1.0996094499999999E-2</c:v>
                </c:pt>
                <c:pt idx="2898">
                  <c:v>-7.9882818124999994E-3</c:v>
                </c:pt>
                <c:pt idx="2899">
                  <c:v>-5.0000003562500001E-3</c:v>
                </c:pt>
                <c:pt idx="2900">
                  <c:v>-2.5000001750000002E-3</c:v>
                </c:pt>
                <c:pt idx="2901">
                  <c:v>0</c:v>
                </c:pt>
                <c:pt idx="2902">
                  <c:v>2.5000001750000002E-3</c:v>
                </c:pt>
                <c:pt idx="2903">
                  <c:v>5.0000003562500001E-3</c:v>
                </c:pt>
                <c:pt idx="2904">
                  <c:v>7.5000005000000003E-3</c:v>
                </c:pt>
                <c:pt idx="2905">
                  <c:v>1.00000006875E-2</c:v>
                </c:pt>
                <c:pt idx="2906">
                  <c:v>1.2500000874999998E-2</c:v>
                </c:pt>
                <c:pt idx="2907">
                  <c:v>1.5000001062499999E-2</c:v>
                </c:pt>
                <c:pt idx="2908">
                  <c:v>1.7500001250000001E-2</c:v>
                </c:pt>
                <c:pt idx="2909">
                  <c:v>2.0000001437500001E-2</c:v>
                </c:pt>
                <c:pt idx="2910">
                  <c:v>2.0507813937499998E-2</c:v>
                </c:pt>
                <c:pt idx="2911">
                  <c:v>2.1015626499999999E-2</c:v>
                </c:pt>
                <c:pt idx="2912">
                  <c:v>2.1503907749999999E-2</c:v>
                </c:pt>
                <c:pt idx="2913">
                  <c:v>2.20117203125E-2</c:v>
                </c:pt>
                <c:pt idx="2914">
                  <c:v>2.25000015625E-2</c:v>
                </c:pt>
                <c:pt idx="2915">
                  <c:v>2.3007814124999998E-2</c:v>
                </c:pt>
                <c:pt idx="2916">
                  <c:v>2.3515626687499999E-2</c:v>
                </c:pt>
                <c:pt idx="2917">
                  <c:v>2.4003907937499999E-2</c:v>
                </c:pt>
                <c:pt idx="2918">
                  <c:v>2.4511720499999997E-2</c:v>
                </c:pt>
                <c:pt idx="2919">
                  <c:v>2.5000001749999997E-2</c:v>
                </c:pt>
                <c:pt idx="2920">
                  <c:v>2.25000015625E-2</c:v>
                </c:pt>
                <c:pt idx="2921">
                  <c:v>2.0000001437500001E-2</c:v>
                </c:pt>
                <c:pt idx="2922">
                  <c:v>1.7500001250000001E-2</c:v>
                </c:pt>
                <c:pt idx="2923">
                  <c:v>1.5000001062499999E-2</c:v>
                </c:pt>
                <c:pt idx="2924">
                  <c:v>1.2500000874999998E-2</c:v>
                </c:pt>
                <c:pt idx="2925">
                  <c:v>1.00000006875E-2</c:v>
                </c:pt>
                <c:pt idx="2926">
                  <c:v>7.5000005000000003E-3</c:v>
                </c:pt>
                <c:pt idx="2927">
                  <c:v>5.0000003562500001E-3</c:v>
                </c:pt>
                <c:pt idx="2928">
                  <c:v>2.5000001750000002E-3</c:v>
                </c:pt>
                <c:pt idx="2929">
                  <c:v>0</c:v>
                </c:pt>
                <c:pt idx="2930">
                  <c:v>-3.4960939999999999E-3</c:v>
                </c:pt>
                <c:pt idx="2931">
                  <c:v>-6.9921879999999999E-3</c:v>
                </c:pt>
                <c:pt idx="2932">
                  <c:v>-1.0488282E-2</c:v>
                </c:pt>
                <c:pt idx="2933">
                  <c:v>-1.3984376E-2</c:v>
                </c:pt>
                <c:pt idx="2934">
                  <c:v>-1.7500001250000001E-2</c:v>
                </c:pt>
                <c:pt idx="2935">
                  <c:v>-2.0996095249999999E-2</c:v>
                </c:pt>
                <c:pt idx="2936">
                  <c:v>-2.4492189250000001E-2</c:v>
                </c:pt>
                <c:pt idx="2937">
                  <c:v>-2.7988283249999999E-2</c:v>
                </c:pt>
                <c:pt idx="2938">
                  <c:v>-3.1484377250000001E-2</c:v>
                </c:pt>
                <c:pt idx="2939">
                  <c:v>-3.5000002500000002E-2</c:v>
                </c:pt>
                <c:pt idx="2940">
                  <c:v>-3.7500002625000001E-2</c:v>
                </c:pt>
                <c:pt idx="2941">
                  <c:v>-4.0000002812499998E-2</c:v>
                </c:pt>
                <c:pt idx="2942">
                  <c:v>-4.2500003000000001E-2</c:v>
                </c:pt>
                <c:pt idx="2943">
                  <c:v>-4.5000003187499998E-2</c:v>
                </c:pt>
                <c:pt idx="2944">
                  <c:v>-4.7500003375000002E-2</c:v>
                </c:pt>
                <c:pt idx="2945">
                  <c:v>-5.0000003562499999E-2</c:v>
                </c:pt>
                <c:pt idx="2946">
                  <c:v>-5.2500003687499998E-2</c:v>
                </c:pt>
                <c:pt idx="2947">
                  <c:v>-5.5000003874999995E-2</c:v>
                </c:pt>
                <c:pt idx="2948">
                  <c:v>-5.7500004062499999E-2</c:v>
                </c:pt>
                <c:pt idx="2949">
                  <c:v>-6.0000004249999996E-2</c:v>
                </c:pt>
                <c:pt idx="2950">
                  <c:v>-5.9492191687499994E-2</c:v>
                </c:pt>
                <c:pt idx="2951">
                  <c:v>-5.8984379187499998E-2</c:v>
                </c:pt>
                <c:pt idx="2952">
                  <c:v>-5.8496097875E-2</c:v>
                </c:pt>
                <c:pt idx="2953">
                  <c:v>-5.7988285375000004E-2</c:v>
                </c:pt>
                <c:pt idx="2954">
                  <c:v>-5.7500004062499999E-2</c:v>
                </c:pt>
                <c:pt idx="2955">
                  <c:v>-5.6992191562500003E-2</c:v>
                </c:pt>
                <c:pt idx="2956">
                  <c:v>-5.6484378999999994E-2</c:v>
                </c:pt>
                <c:pt idx="2957">
                  <c:v>-5.5996097687500003E-2</c:v>
                </c:pt>
                <c:pt idx="2958">
                  <c:v>-5.54882851875E-2</c:v>
                </c:pt>
                <c:pt idx="2959">
                  <c:v>-5.5000003874999995E-2</c:v>
                </c:pt>
                <c:pt idx="2960">
                  <c:v>-5.2988285000000003E-2</c:v>
                </c:pt>
                <c:pt idx="2961">
                  <c:v>-5.0996097374999994E-2</c:v>
                </c:pt>
                <c:pt idx="2962">
                  <c:v>-4.8984378437499997E-2</c:v>
                </c:pt>
                <c:pt idx="2963">
                  <c:v>-4.6992190812500001E-2</c:v>
                </c:pt>
                <c:pt idx="2964">
                  <c:v>-4.5000003187499998E-2</c:v>
                </c:pt>
                <c:pt idx="2965">
                  <c:v>-4.29882843125E-2</c:v>
                </c:pt>
                <c:pt idx="2966">
                  <c:v>-4.0996096624999999E-2</c:v>
                </c:pt>
                <c:pt idx="2967">
                  <c:v>-3.898437775E-2</c:v>
                </c:pt>
                <c:pt idx="2968">
                  <c:v>-3.6992190124999998E-2</c:v>
                </c:pt>
                <c:pt idx="2969">
                  <c:v>-3.5000002500000002E-2</c:v>
                </c:pt>
                <c:pt idx="2970">
                  <c:v>-3.1992189750000004E-2</c:v>
                </c:pt>
                <c:pt idx="2971">
                  <c:v>-2.8984377062499997E-2</c:v>
                </c:pt>
                <c:pt idx="2972">
                  <c:v>-2.5996095562499998E-2</c:v>
                </c:pt>
                <c:pt idx="2973">
                  <c:v>-2.2988282874999998E-2</c:v>
                </c:pt>
                <c:pt idx="2974">
                  <c:v>-2.0000001437500001E-2</c:v>
                </c:pt>
                <c:pt idx="2975">
                  <c:v>-1.69921886875E-2</c:v>
                </c:pt>
                <c:pt idx="2976">
                  <c:v>-1.3984376E-2</c:v>
                </c:pt>
                <c:pt idx="2977">
                  <c:v>-1.0996094499999999E-2</c:v>
                </c:pt>
                <c:pt idx="2978">
                  <c:v>-7.9882818124999994E-3</c:v>
                </c:pt>
                <c:pt idx="2979">
                  <c:v>-5.0000003562500001E-3</c:v>
                </c:pt>
                <c:pt idx="2980">
                  <c:v>-2.9882814624999999E-3</c:v>
                </c:pt>
                <c:pt idx="2981">
                  <c:v>-9.9609381874999985E-4</c:v>
                </c:pt>
                <c:pt idx="2982">
                  <c:v>1.015625075E-3</c:v>
                </c:pt>
                <c:pt idx="2983">
                  <c:v>3.0078127124999999E-3</c:v>
                </c:pt>
                <c:pt idx="2984">
                  <c:v>5.0000003562500001E-3</c:v>
                </c:pt>
                <c:pt idx="2985">
                  <c:v>7.0117192499999995E-3</c:v>
                </c:pt>
                <c:pt idx="2986">
                  <c:v>9.0039068750000003E-3</c:v>
                </c:pt>
                <c:pt idx="2987">
                  <c:v>1.1015625749999999E-2</c:v>
                </c:pt>
                <c:pt idx="2988">
                  <c:v>1.30078134375E-2</c:v>
                </c:pt>
                <c:pt idx="2989">
                  <c:v>1.5000001062499999E-2</c:v>
                </c:pt>
                <c:pt idx="2990">
                  <c:v>1.5000001062499999E-2</c:v>
                </c:pt>
                <c:pt idx="2991">
                  <c:v>1.5000001062499999E-2</c:v>
                </c:pt>
                <c:pt idx="2992">
                  <c:v>1.5000001062499999E-2</c:v>
                </c:pt>
                <c:pt idx="2993">
                  <c:v>1.5000001062499999E-2</c:v>
                </c:pt>
                <c:pt idx="2994">
                  <c:v>1.5000001062499999E-2</c:v>
                </c:pt>
                <c:pt idx="2995">
                  <c:v>1.5000001062499999E-2</c:v>
                </c:pt>
                <c:pt idx="2996">
                  <c:v>1.5000001062499999E-2</c:v>
                </c:pt>
                <c:pt idx="2997">
                  <c:v>1.5000001062499999E-2</c:v>
                </c:pt>
                <c:pt idx="2998">
                  <c:v>1.5000001062499999E-2</c:v>
                </c:pt>
                <c:pt idx="2999">
                  <c:v>1.5000001062499999E-2</c:v>
                </c:pt>
                <c:pt idx="3000">
                  <c:v>1.3515625937500001E-2</c:v>
                </c:pt>
                <c:pt idx="3001">
                  <c:v>1.2011719625E-2</c:v>
                </c:pt>
                <c:pt idx="3002">
                  <c:v>1.0507813249999999E-2</c:v>
                </c:pt>
                <c:pt idx="3003">
                  <c:v>9.0039068750000003E-3</c:v>
                </c:pt>
                <c:pt idx="3004">
                  <c:v>7.5000005000000003E-3</c:v>
                </c:pt>
                <c:pt idx="3005">
                  <c:v>6.0156254249999997E-3</c:v>
                </c:pt>
                <c:pt idx="3006">
                  <c:v>4.5117190687499996E-3</c:v>
                </c:pt>
                <c:pt idx="3007">
                  <c:v>3.0078127124999999E-3</c:v>
                </c:pt>
                <c:pt idx="3008">
                  <c:v>1.5039063562499999E-3</c:v>
                </c:pt>
                <c:pt idx="3009">
                  <c:v>0</c:v>
                </c:pt>
                <c:pt idx="3010">
                  <c:v>-2.9882814624999999E-3</c:v>
                </c:pt>
                <c:pt idx="3011">
                  <c:v>-5.9960941750000002E-3</c:v>
                </c:pt>
                <c:pt idx="3012">
                  <c:v>-8.9843756250000007E-3</c:v>
                </c:pt>
                <c:pt idx="3013">
                  <c:v>-1.1992188374999999E-2</c:v>
                </c:pt>
                <c:pt idx="3014">
                  <c:v>-1.5000001062499999E-2</c:v>
                </c:pt>
                <c:pt idx="3015">
                  <c:v>-1.7988282500000001E-2</c:v>
                </c:pt>
                <c:pt idx="3016">
                  <c:v>-2.0996095249999999E-2</c:v>
                </c:pt>
                <c:pt idx="3017">
                  <c:v>-2.39843766875E-2</c:v>
                </c:pt>
                <c:pt idx="3018">
                  <c:v>-2.6992189437500001E-2</c:v>
                </c:pt>
                <c:pt idx="3019">
                  <c:v>-3.0000002124999998E-2</c:v>
                </c:pt>
                <c:pt idx="3020">
                  <c:v>-3.1992189750000004E-2</c:v>
                </c:pt>
                <c:pt idx="3021">
                  <c:v>-3.3984377374999999E-2</c:v>
                </c:pt>
                <c:pt idx="3022">
                  <c:v>-3.5996096312499996E-2</c:v>
                </c:pt>
                <c:pt idx="3023">
                  <c:v>-3.7988283937499999E-2</c:v>
                </c:pt>
                <c:pt idx="3024">
                  <c:v>-4.0000002812499998E-2</c:v>
                </c:pt>
                <c:pt idx="3025">
                  <c:v>-4.1992190499999998E-2</c:v>
                </c:pt>
                <c:pt idx="3026">
                  <c:v>-4.3984378125000001E-2</c:v>
                </c:pt>
                <c:pt idx="3027">
                  <c:v>-4.5996097E-2</c:v>
                </c:pt>
                <c:pt idx="3028">
                  <c:v>-4.7988284624999995E-2</c:v>
                </c:pt>
                <c:pt idx="3029">
                  <c:v>-5.0000003562499999E-2</c:v>
                </c:pt>
                <c:pt idx="3030">
                  <c:v>-5.0000003562499999E-2</c:v>
                </c:pt>
                <c:pt idx="3031">
                  <c:v>-5.0000003562499999E-2</c:v>
                </c:pt>
                <c:pt idx="3032">
                  <c:v>-5.0000003562499999E-2</c:v>
                </c:pt>
                <c:pt idx="3033">
                  <c:v>-5.0000003562499999E-2</c:v>
                </c:pt>
                <c:pt idx="3034">
                  <c:v>-5.0000003562499999E-2</c:v>
                </c:pt>
                <c:pt idx="3035">
                  <c:v>-5.0000003562499999E-2</c:v>
                </c:pt>
                <c:pt idx="3036">
                  <c:v>-5.0000003562499999E-2</c:v>
                </c:pt>
                <c:pt idx="3037">
                  <c:v>-5.0000003562499999E-2</c:v>
                </c:pt>
                <c:pt idx="3038">
                  <c:v>-5.0000003562499999E-2</c:v>
                </c:pt>
                <c:pt idx="3039">
                  <c:v>-5.0000003562499999E-2</c:v>
                </c:pt>
                <c:pt idx="3040">
                  <c:v>-4.7988284624999995E-2</c:v>
                </c:pt>
                <c:pt idx="3041">
                  <c:v>-4.5996097E-2</c:v>
                </c:pt>
                <c:pt idx="3042">
                  <c:v>-4.3984378125000001E-2</c:v>
                </c:pt>
                <c:pt idx="3043">
                  <c:v>-4.1992190499999998E-2</c:v>
                </c:pt>
                <c:pt idx="3044">
                  <c:v>-4.0000002812499998E-2</c:v>
                </c:pt>
                <c:pt idx="3045">
                  <c:v>-3.7988283937499999E-2</c:v>
                </c:pt>
                <c:pt idx="3046">
                  <c:v>-3.5996096312499996E-2</c:v>
                </c:pt>
                <c:pt idx="3047">
                  <c:v>-3.3984377374999999E-2</c:v>
                </c:pt>
                <c:pt idx="3048">
                  <c:v>-3.1992189750000004E-2</c:v>
                </c:pt>
                <c:pt idx="3049">
                  <c:v>-3.0000002124999998E-2</c:v>
                </c:pt>
                <c:pt idx="3050">
                  <c:v>-2.7500001937499997E-2</c:v>
                </c:pt>
                <c:pt idx="3051">
                  <c:v>-2.5000001749999997E-2</c:v>
                </c:pt>
                <c:pt idx="3052">
                  <c:v>-2.25000015625E-2</c:v>
                </c:pt>
                <c:pt idx="3053">
                  <c:v>-2.0000001437500001E-2</c:v>
                </c:pt>
                <c:pt idx="3054">
                  <c:v>-1.7500001250000001E-2</c:v>
                </c:pt>
                <c:pt idx="3055">
                  <c:v>-1.5000001062499999E-2</c:v>
                </c:pt>
                <c:pt idx="3056">
                  <c:v>-1.2500000874999998E-2</c:v>
                </c:pt>
                <c:pt idx="3057">
                  <c:v>-1.00000006875E-2</c:v>
                </c:pt>
                <c:pt idx="3058">
                  <c:v>-7.5000005000000003E-3</c:v>
                </c:pt>
                <c:pt idx="3059">
                  <c:v>-5.0000003562500001E-3</c:v>
                </c:pt>
                <c:pt idx="3060">
                  <c:v>-3.9843752812499999E-3</c:v>
                </c:pt>
                <c:pt idx="3061">
                  <c:v>-2.9882814624999999E-3</c:v>
                </c:pt>
                <c:pt idx="3062">
                  <c:v>-1.9921876437499998E-3</c:v>
                </c:pt>
                <c:pt idx="3063">
                  <c:v>-9.9609381874999985E-4</c:v>
                </c:pt>
                <c:pt idx="3064">
                  <c:v>0</c:v>
                </c:pt>
                <c:pt idx="3065">
                  <c:v>1.015625075E-3</c:v>
                </c:pt>
                <c:pt idx="3066">
                  <c:v>2.0117188937500002E-3</c:v>
                </c:pt>
                <c:pt idx="3067">
                  <c:v>3.0078127124999999E-3</c:v>
                </c:pt>
                <c:pt idx="3068">
                  <c:v>4.0039065312499995E-3</c:v>
                </c:pt>
                <c:pt idx="3069">
                  <c:v>5.0000003562500001E-3</c:v>
                </c:pt>
                <c:pt idx="3070">
                  <c:v>3.51562525E-3</c:v>
                </c:pt>
                <c:pt idx="3071">
                  <c:v>2.0117188937500002E-3</c:v>
                </c:pt>
                <c:pt idx="3072">
                  <c:v>5.0781253624999998E-4</c:v>
                </c:pt>
                <c:pt idx="3073">
                  <c:v>-9.9609381874999985E-4</c:v>
                </c:pt>
                <c:pt idx="3074">
                  <c:v>-2.5000001750000002E-3</c:v>
                </c:pt>
                <c:pt idx="3075">
                  <c:v>-3.9843752812499999E-3</c:v>
                </c:pt>
                <c:pt idx="3076">
                  <c:v>-5.4882816375000001E-3</c:v>
                </c:pt>
                <c:pt idx="3077">
                  <c:v>-6.9921879999999999E-3</c:v>
                </c:pt>
                <c:pt idx="3078">
                  <c:v>-8.496094374999999E-3</c:v>
                </c:pt>
                <c:pt idx="3079">
                  <c:v>-1.00000006875E-2</c:v>
                </c:pt>
                <c:pt idx="3080">
                  <c:v>-1.1484375812499999E-2</c:v>
                </c:pt>
                <c:pt idx="3081">
                  <c:v>-1.29882821875E-2</c:v>
                </c:pt>
                <c:pt idx="3082">
                  <c:v>-1.4492188499999999E-2</c:v>
                </c:pt>
                <c:pt idx="3083">
                  <c:v>-1.5996094875000002E-2</c:v>
                </c:pt>
                <c:pt idx="3084">
                  <c:v>-1.7500001250000001E-2</c:v>
                </c:pt>
                <c:pt idx="3085">
                  <c:v>-1.8984376312499999E-2</c:v>
                </c:pt>
                <c:pt idx="3086">
                  <c:v>-2.0488282687500001E-2</c:v>
                </c:pt>
                <c:pt idx="3087">
                  <c:v>-2.19921890625E-2</c:v>
                </c:pt>
                <c:pt idx="3088">
                  <c:v>-2.34960954375E-2</c:v>
                </c:pt>
                <c:pt idx="3089">
                  <c:v>-2.5000001749999997E-2</c:v>
                </c:pt>
                <c:pt idx="3090">
                  <c:v>-2.4492189250000001E-2</c:v>
                </c:pt>
                <c:pt idx="3091">
                  <c:v>-2.39843766875E-2</c:v>
                </c:pt>
                <c:pt idx="3092">
                  <c:v>-2.34960954375E-2</c:v>
                </c:pt>
                <c:pt idx="3093">
                  <c:v>-2.2988282874999998E-2</c:v>
                </c:pt>
                <c:pt idx="3094">
                  <c:v>-2.25000015625E-2</c:v>
                </c:pt>
                <c:pt idx="3095">
                  <c:v>-2.19921890625E-2</c:v>
                </c:pt>
                <c:pt idx="3096">
                  <c:v>-2.1484376499999999E-2</c:v>
                </c:pt>
                <c:pt idx="3097">
                  <c:v>-2.0996095249999999E-2</c:v>
                </c:pt>
                <c:pt idx="3098">
                  <c:v>-2.0488282687500001E-2</c:v>
                </c:pt>
                <c:pt idx="3099">
                  <c:v>-2.0000001437500001E-2</c:v>
                </c:pt>
                <c:pt idx="3100">
                  <c:v>-1.8984376312499999E-2</c:v>
                </c:pt>
                <c:pt idx="3101">
                  <c:v>-1.7988282500000001E-2</c:v>
                </c:pt>
                <c:pt idx="3102">
                  <c:v>-1.69921886875E-2</c:v>
                </c:pt>
                <c:pt idx="3103">
                  <c:v>-1.5996094875000002E-2</c:v>
                </c:pt>
                <c:pt idx="3104">
                  <c:v>-1.5000001062499999E-2</c:v>
                </c:pt>
                <c:pt idx="3105">
                  <c:v>-1.3984376E-2</c:v>
                </c:pt>
                <c:pt idx="3106">
                  <c:v>-1.29882821875E-2</c:v>
                </c:pt>
                <c:pt idx="3107">
                  <c:v>-1.1992188374999999E-2</c:v>
                </c:pt>
                <c:pt idx="3108">
                  <c:v>-1.0996094499999999E-2</c:v>
                </c:pt>
                <c:pt idx="3109">
                  <c:v>-1.00000006875E-2</c:v>
                </c:pt>
                <c:pt idx="3110">
                  <c:v>-9.4921881874999985E-3</c:v>
                </c:pt>
                <c:pt idx="3111">
                  <c:v>-8.9843756250000007E-3</c:v>
                </c:pt>
                <c:pt idx="3112">
                  <c:v>-8.496094374999999E-3</c:v>
                </c:pt>
                <c:pt idx="3113">
                  <c:v>-7.9882818124999994E-3</c:v>
                </c:pt>
                <c:pt idx="3114">
                  <c:v>-7.5000005000000003E-3</c:v>
                </c:pt>
                <c:pt idx="3115">
                  <c:v>-6.9921879999999999E-3</c:v>
                </c:pt>
                <c:pt idx="3116">
                  <c:v>-6.4843754374999995E-3</c:v>
                </c:pt>
                <c:pt idx="3117">
                  <c:v>-5.9960941750000002E-3</c:v>
                </c:pt>
                <c:pt idx="3118">
                  <c:v>-5.4882816375000001E-3</c:v>
                </c:pt>
                <c:pt idx="3119">
                  <c:v>-5.0000003562500001E-3</c:v>
                </c:pt>
                <c:pt idx="3120">
                  <c:v>-6.9921879999999999E-3</c:v>
                </c:pt>
                <c:pt idx="3121">
                  <c:v>-8.9843756250000007E-3</c:v>
                </c:pt>
                <c:pt idx="3122">
                  <c:v>-1.0996094499999999E-2</c:v>
                </c:pt>
                <c:pt idx="3123">
                  <c:v>-1.29882821875E-2</c:v>
                </c:pt>
                <c:pt idx="3124">
                  <c:v>-1.5000001062499999E-2</c:v>
                </c:pt>
                <c:pt idx="3125">
                  <c:v>-1.69921886875E-2</c:v>
                </c:pt>
                <c:pt idx="3126">
                  <c:v>-1.8984376312499999E-2</c:v>
                </c:pt>
                <c:pt idx="3127">
                  <c:v>-2.0996095249999999E-2</c:v>
                </c:pt>
                <c:pt idx="3128">
                  <c:v>-2.2988282874999998E-2</c:v>
                </c:pt>
                <c:pt idx="3129">
                  <c:v>-2.5000001749999997E-2</c:v>
                </c:pt>
                <c:pt idx="3130">
                  <c:v>-2.6992189437500001E-2</c:v>
                </c:pt>
                <c:pt idx="3131">
                  <c:v>-2.8984377062499997E-2</c:v>
                </c:pt>
                <c:pt idx="3132">
                  <c:v>-3.0996095937499999E-2</c:v>
                </c:pt>
                <c:pt idx="3133">
                  <c:v>-3.2988283562499998E-2</c:v>
                </c:pt>
                <c:pt idx="3134">
                  <c:v>-3.5000002500000002E-2</c:v>
                </c:pt>
                <c:pt idx="3135">
                  <c:v>-3.6992190124999998E-2</c:v>
                </c:pt>
                <c:pt idx="3136">
                  <c:v>-3.898437775E-2</c:v>
                </c:pt>
                <c:pt idx="3137">
                  <c:v>-4.0996096624999999E-2</c:v>
                </c:pt>
                <c:pt idx="3138">
                  <c:v>-4.29882843125E-2</c:v>
                </c:pt>
                <c:pt idx="3139">
                  <c:v>-4.5000003187499998E-2</c:v>
                </c:pt>
                <c:pt idx="3140">
                  <c:v>-4.5000003187499998E-2</c:v>
                </c:pt>
                <c:pt idx="3141">
                  <c:v>-4.5000003187499998E-2</c:v>
                </c:pt>
                <c:pt idx="3142">
                  <c:v>-4.5000003187499998E-2</c:v>
                </c:pt>
                <c:pt idx="3143">
                  <c:v>-4.5000003187499998E-2</c:v>
                </c:pt>
                <c:pt idx="3144">
                  <c:v>-4.5000003187499998E-2</c:v>
                </c:pt>
                <c:pt idx="3145">
                  <c:v>-4.5000003187499998E-2</c:v>
                </c:pt>
                <c:pt idx="3146">
                  <c:v>-4.5000003187499998E-2</c:v>
                </c:pt>
                <c:pt idx="3147">
                  <c:v>-4.5000003187499998E-2</c:v>
                </c:pt>
                <c:pt idx="3148">
                  <c:v>-4.5000003187499998E-2</c:v>
                </c:pt>
                <c:pt idx="3149">
                  <c:v>-4.5000003187499998E-2</c:v>
                </c:pt>
                <c:pt idx="3150">
                  <c:v>-4.1992190499999998E-2</c:v>
                </c:pt>
                <c:pt idx="3151">
                  <c:v>-3.898437775E-2</c:v>
                </c:pt>
                <c:pt idx="3152">
                  <c:v>-3.5996096312499996E-2</c:v>
                </c:pt>
                <c:pt idx="3153">
                  <c:v>-3.2988283562499998E-2</c:v>
                </c:pt>
                <c:pt idx="3154">
                  <c:v>-3.0000002124999998E-2</c:v>
                </c:pt>
                <c:pt idx="3155">
                  <c:v>-2.6992189437500001E-2</c:v>
                </c:pt>
                <c:pt idx="3156">
                  <c:v>-2.39843766875E-2</c:v>
                </c:pt>
                <c:pt idx="3157">
                  <c:v>-2.0996095249999999E-2</c:v>
                </c:pt>
                <c:pt idx="3158">
                  <c:v>-1.7988282500000001E-2</c:v>
                </c:pt>
                <c:pt idx="3159">
                  <c:v>-1.5000001062499999E-2</c:v>
                </c:pt>
                <c:pt idx="3160">
                  <c:v>-1.2500000874999998E-2</c:v>
                </c:pt>
                <c:pt idx="3161">
                  <c:v>-1.00000006875E-2</c:v>
                </c:pt>
                <c:pt idx="3162">
                  <c:v>-7.5000005000000003E-3</c:v>
                </c:pt>
                <c:pt idx="3163">
                  <c:v>-5.0000003562500001E-3</c:v>
                </c:pt>
                <c:pt idx="3164">
                  <c:v>-2.5000001750000002E-3</c:v>
                </c:pt>
                <c:pt idx="3165">
                  <c:v>0</c:v>
                </c:pt>
                <c:pt idx="3166">
                  <c:v>2.5000001750000002E-3</c:v>
                </c:pt>
                <c:pt idx="3167">
                  <c:v>5.0000003562500001E-3</c:v>
                </c:pt>
                <c:pt idx="3168">
                  <c:v>7.5000005000000003E-3</c:v>
                </c:pt>
                <c:pt idx="3169">
                  <c:v>1.00000006875E-2</c:v>
                </c:pt>
                <c:pt idx="3170">
                  <c:v>1.00000006875E-2</c:v>
                </c:pt>
                <c:pt idx="3171">
                  <c:v>1.00000006875E-2</c:v>
                </c:pt>
                <c:pt idx="3172">
                  <c:v>1.00000006875E-2</c:v>
                </c:pt>
                <c:pt idx="3173">
                  <c:v>1.00000006875E-2</c:v>
                </c:pt>
                <c:pt idx="3174">
                  <c:v>1.00000006875E-2</c:v>
                </c:pt>
                <c:pt idx="3175">
                  <c:v>1.00000006875E-2</c:v>
                </c:pt>
                <c:pt idx="3176">
                  <c:v>1.00000006875E-2</c:v>
                </c:pt>
                <c:pt idx="3177">
                  <c:v>1.00000006875E-2</c:v>
                </c:pt>
                <c:pt idx="3178">
                  <c:v>1.00000006875E-2</c:v>
                </c:pt>
                <c:pt idx="3179">
                  <c:v>1.00000006875E-2</c:v>
                </c:pt>
                <c:pt idx="3180">
                  <c:v>8.007813062499999E-3</c:v>
                </c:pt>
                <c:pt idx="3181">
                  <c:v>6.0156254249999997E-3</c:v>
                </c:pt>
                <c:pt idx="3182">
                  <c:v>4.0039065312499995E-3</c:v>
                </c:pt>
                <c:pt idx="3183">
                  <c:v>2.0117188937500002E-3</c:v>
                </c:pt>
                <c:pt idx="3184">
                  <c:v>0</c:v>
                </c:pt>
                <c:pt idx="3185">
                  <c:v>-1.9921876437499998E-3</c:v>
                </c:pt>
                <c:pt idx="3186">
                  <c:v>-3.9843752812499999E-3</c:v>
                </c:pt>
                <c:pt idx="3187">
                  <c:v>-5.9960941750000002E-3</c:v>
                </c:pt>
                <c:pt idx="3188">
                  <c:v>-7.9882818124999994E-3</c:v>
                </c:pt>
                <c:pt idx="3189">
                  <c:v>-1.00000006875E-2</c:v>
                </c:pt>
                <c:pt idx="3190">
                  <c:v>-1.2500000874999998E-2</c:v>
                </c:pt>
                <c:pt idx="3191">
                  <c:v>-1.5000001062499999E-2</c:v>
                </c:pt>
                <c:pt idx="3192">
                  <c:v>-1.7500001250000001E-2</c:v>
                </c:pt>
                <c:pt idx="3193">
                  <c:v>-2.0000001437500001E-2</c:v>
                </c:pt>
                <c:pt idx="3194">
                  <c:v>-2.25000015625E-2</c:v>
                </c:pt>
                <c:pt idx="3195">
                  <c:v>-2.5000001749999997E-2</c:v>
                </c:pt>
                <c:pt idx="3196">
                  <c:v>-2.7500001937499997E-2</c:v>
                </c:pt>
                <c:pt idx="3197">
                  <c:v>-3.0000002124999998E-2</c:v>
                </c:pt>
                <c:pt idx="3198">
                  <c:v>-3.2500002312499998E-2</c:v>
                </c:pt>
                <c:pt idx="3199">
                  <c:v>-3.5000002500000002E-2</c:v>
                </c:pt>
                <c:pt idx="3200">
                  <c:v>-3.5000002500000002E-2</c:v>
                </c:pt>
                <c:pt idx="3201">
                  <c:v>-3.5000002500000002E-2</c:v>
                </c:pt>
                <c:pt idx="3202">
                  <c:v>-3.5000002500000002E-2</c:v>
                </c:pt>
                <c:pt idx="3203">
                  <c:v>-3.5000002500000002E-2</c:v>
                </c:pt>
                <c:pt idx="3204">
                  <c:v>-3.5000002500000002E-2</c:v>
                </c:pt>
                <c:pt idx="3205">
                  <c:v>-3.5000002500000002E-2</c:v>
                </c:pt>
                <c:pt idx="3206">
                  <c:v>-3.5000002500000002E-2</c:v>
                </c:pt>
                <c:pt idx="3207">
                  <c:v>-3.5000002500000002E-2</c:v>
                </c:pt>
                <c:pt idx="3208">
                  <c:v>-3.5000002500000002E-2</c:v>
                </c:pt>
                <c:pt idx="3209">
                  <c:v>-3.5000002500000002E-2</c:v>
                </c:pt>
                <c:pt idx="3210">
                  <c:v>-3.3496096124999999E-2</c:v>
                </c:pt>
                <c:pt idx="3211">
                  <c:v>-3.1992189750000004E-2</c:v>
                </c:pt>
                <c:pt idx="3212">
                  <c:v>-3.0488283437499999E-2</c:v>
                </c:pt>
                <c:pt idx="3213">
                  <c:v>-2.8984377062499997E-2</c:v>
                </c:pt>
                <c:pt idx="3214">
                  <c:v>-2.7500001937499997E-2</c:v>
                </c:pt>
                <c:pt idx="3215">
                  <c:v>-2.5996095562499998E-2</c:v>
                </c:pt>
                <c:pt idx="3216">
                  <c:v>-2.4492189250000001E-2</c:v>
                </c:pt>
                <c:pt idx="3217">
                  <c:v>-2.2988282874999998E-2</c:v>
                </c:pt>
                <c:pt idx="3218">
                  <c:v>-2.1484376499999999E-2</c:v>
                </c:pt>
                <c:pt idx="3219">
                  <c:v>-2.0000001437500001E-2</c:v>
                </c:pt>
                <c:pt idx="3220">
                  <c:v>-1.8496095062499999E-2</c:v>
                </c:pt>
                <c:pt idx="3221">
                  <c:v>-1.69921886875E-2</c:v>
                </c:pt>
                <c:pt idx="3222">
                  <c:v>-1.5488282375000001E-2</c:v>
                </c:pt>
                <c:pt idx="3223">
                  <c:v>-1.3984376E-2</c:v>
                </c:pt>
                <c:pt idx="3224">
                  <c:v>-1.2500000874999998E-2</c:v>
                </c:pt>
                <c:pt idx="3225">
                  <c:v>-1.0996094499999999E-2</c:v>
                </c:pt>
                <c:pt idx="3226">
                  <c:v>-9.4921881874999985E-3</c:v>
                </c:pt>
                <c:pt idx="3227">
                  <c:v>-7.9882818124999994E-3</c:v>
                </c:pt>
                <c:pt idx="3228">
                  <c:v>-6.4843754374999995E-3</c:v>
                </c:pt>
                <c:pt idx="3229">
                  <c:v>-5.0000003562500001E-3</c:v>
                </c:pt>
                <c:pt idx="3230">
                  <c:v>-4.49218781875E-3</c:v>
                </c:pt>
                <c:pt idx="3231">
                  <c:v>-3.9843752812499999E-3</c:v>
                </c:pt>
                <c:pt idx="3232">
                  <c:v>-3.4960939999999999E-3</c:v>
                </c:pt>
                <c:pt idx="3233">
                  <c:v>-2.9882814624999999E-3</c:v>
                </c:pt>
                <c:pt idx="3234">
                  <c:v>-2.5000001750000002E-3</c:v>
                </c:pt>
                <c:pt idx="3235">
                  <c:v>-1.9921876437499998E-3</c:v>
                </c:pt>
                <c:pt idx="3236">
                  <c:v>-1.4843751062500001E-3</c:v>
                </c:pt>
                <c:pt idx="3237">
                  <c:v>-9.9609381874999985E-4</c:v>
                </c:pt>
                <c:pt idx="3238">
                  <c:v>-4.8828128437500003E-4</c:v>
                </c:pt>
                <c:pt idx="3239">
                  <c:v>0</c:v>
                </c:pt>
                <c:pt idx="3240">
                  <c:v>-4.8828128437500003E-4</c:v>
                </c:pt>
                <c:pt idx="3241">
                  <c:v>-9.9609381874999985E-4</c:v>
                </c:pt>
                <c:pt idx="3242">
                  <c:v>-1.4843751062500001E-3</c:v>
                </c:pt>
                <c:pt idx="3243">
                  <c:v>-1.9921876437499998E-3</c:v>
                </c:pt>
                <c:pt idx="3244">
                  <c:v>-2.5000001750000002E-3</c:v>
                </c:pt>
                <c:pt idx="3245">
                  <c:v>-2.9882814624999999E-3</c:v>
                </c:pt>
                <c:pt idx="3246">
                  <c:v>-3.4960939999999999E-3</c:v>
                </c:pt>
                <c:pt idx="3247">
                  <c:v>-3.9843752812499999E-3</c:v>
                </c:pt>
                <c:pt idx="3248">
                  <c:v>-4.49218781875E-3</c:v>
                </c:pt>
                <c:pt idx="3249">
                  <c:v>-5.0000003562500001E-3</c:v>
                </c:pt>
                <c:pt idx="3250">
                  <c:v>-5.4882816375000001E-3</c:v>
                </c:pt>
                <c:pt idx="3251">
                  <c:v>-5.9960941750000002E-3</c:v>
                </c:pt>
                <c:pt idx="3252">
                  <c:v>-6.4843754374999995E-3</c:v>
                </c:pt>
                <c:pt idx="3253">
                  <c:v>-6.9921879999999999E-3</c:v>
                </c:pt>
                <c:pt idx="3254">
                  <c:v>-7.5000005000000003E-3</c:v>
                </c:pt>
                <c:pt idx="3255">
                  <c:v>-7.9882818124999994E-3</c:v>
                </c:pt>
                <c:pt idx="3256">
                  <c:v>-8.496094374999999E-3</c:v>
                </c:pt>
                <c:pt idx="3257">
                  <c:v>-8.9843756250000007E-3</c:v>
                </c:pt>
                <c:pt idx="3258">
                  <c:v>-9.4921881874999985E-3</c:v>
                </c:pt>
                <c:pt idx="3259">
                  <c:v>-1.00000006875E-2</c:v>
                </c:pt>
                <c:pt idx="3260">
                  <c:v>-1.00000006875E-2</c:v>
                </c:pt>
                <c:pt idx="3261">
                  <c:v>-1.00000006875E-2</c:v>
                </c:pt>
                <c:pt idx="3262">
                  <c:v>-1.00000006875E-2</c:v>
                </c:pt>
                <c:pt idx="3263">
                  <c:v>-1.00000006875E-2</c:v>
                </c:pt>
                <c:pt idx="3264">
                  <c:v>-1.00000006875E-2</c:v>
                </c:pt>
                <c:pt idx="3265">
                  <c:v>-1.00000006875E-2</c:v>
                </c:pt>
                <c:pt idx="3266">
                  <c:v>-1.00000006875E-2</c:v>
                </c:pt>
                <c:pt idx="3267">
                  <c:v>-1.00000006875E-2</c:v>
                </c:pt>
                <c:pt idx="3268">
                  <c:v>-1.00000006875E-2</c:v>
                </c:pt>
                <c:pt idx="3269">
                  <c:v>-1.00000006875E-2</c:v>
                </c:pt>
                <c:pt idx="3270">
                  <c:v>-1.00000006875E-2</c:v>
                </c:pt>
                <c:pt idx="3271">
                  <c:v>-1.00000006875E-2</c:v>
                </c:pt>
                <c:pt idx="3272">
                  <c:v>-1.00000006875E-2</c:v>
                </c:pt>
                <c:pt idx="3273">
                  <c:v>-1.00000006875E-2</c:v>
                </c:pt>
                <c:pt idx="3274">
                  <c:v>-1.00000006875E-2</c:v>
                </c:pt>
                <c:pt idx="3275">
                  <c:v>-1.00000006875E-2</c:v>
                </c:pt>
                <c:pt idx="3276">
                  <c:v>-1.00000006875E-2</c:v>
                </c:pt>
                <c:pt idx="3277">
                  <c:v>-1.00000006875E-2</c:v>
                </c:pt>
                <c:pt idx="3278">
                  <c:v>-1.00000006875E-2</c:v>
                </c:pt>
                <c:pt idx="3279">
                  <c:v>-1.00000006875E-2</c:v>
                </c:pt>
                <c:pt idx="3280">
                  <c:v>-9.4921881874999985E-3</c:v>
                </c:pt>
                <c:pt idx="3281">
                  <c:v>-8.9843756250000007E-3</c:v>
                </c:pt>
                <c:pt idx="3282">
                  <c:v>-8.496094374999999E-3</c:v>
                </c:pt>
                <c:pt idx="3283">
                  <c:v>-7.9882818124999994E-3</c:v>
                </c:pt>
                <c:pt idx="3284">
                  <c:v>-7.5000005000000003E-3</c:v>
                </c:pt>
                <c:pt idx="3285">
                  <c:v>-6.9921879999999999E-3</c:v>
                </c:pt>
                <c:pt idx="3286">
                  <c:v>-6.4843754374999995E-3</c:v>
                </c:pt>
                <c:pt idx="3287">
                  <c:v>-5.9960941750000002E-3</c:v>
                </c:pt>
                <c:pt idx="3288">
                  <c:v>-5.4882816375000001E-3</c:v>
                </c:pt>
                <c:pt idx="3289">
                  <c:v>-5.0000003562500001E-3</c:v>
                </c:pt>
                <c:pt idx="3290">
                  <c:v>-3.9843752812499999E-3</c:v>
                </c:pt>
                <c:pt idx="3291">
                  <c:v>-2.9882814624999999E-3</c:v>
                </c:pt>
                <c:pt idx="3292">
                  <c:v>-1.9921876437499998E-3</c:v>
                </c:pt>
                <c:pt idx="3293">
                  <c:v>-9.9609381874999985E-4</c:v>
                </c:pt>
                <c:pt idx="3294">
                  <c:v>0</c:v>
                </c:pt>
                <c:pt idx="3295">
                  <c:v>1.015625075E-3</c:v>
                </c:pt>
                <c:pt idx="3296">
                  <c:v>2.0117188937500002E-3</c:v>
                </c:pt>
                <c:pt idx="3297">
                  <c:v>3.0078127124999999E-3</c:v>
                </c:pt>
                <c:pt idx="3298">
                  <c:v>4.0039065312499995E-3</c:v>
                </c:pt>
                <c:pt idx="3299">
                  <c:v>5.0000003562500001E-3</c:v>
                </c:pt>
                <c:pt idx="3300">
                  <c:v>5.5078128874999997E-3</c:v>
                </c:pt>
                <c:pt idx="3301">
                  <c:v>6.0156254249999997E-3</c:v>
                </c:pt>
                <c:pt idx="3302">
                  <c:v>6.5039066874999999E-3</c:v>
                </c:pt>
                <c:pt idx="3303">
                  <c:v>7.0117192499999995E-3</c:v>
                </c:pt>
                <c:pt idx="3304">
                  <c:v>7.5000005000000003E-3</c:v>
                </c:pt>
                <c:pt idx="3305">
                  <c:v>8.007813062499999E-3</c:v>
                </c:pt>
                <c:pt idx="3306">
                  <c:v>8.5156256250000003E-3</c:v>
                </c:pt>
                <c:pt idx="3307">
                  <c:v>9.0039068750000003E-3</c:v>
                </c:pt>
                <c:pt idx="3308">
                  <c:v>9.5117194374999998E-3</c:v>
                </c:pt>
                <c:pt idx="3309">
                  <c:v>1.00000006875E-2</c:v>
                </c:pt>
                <c:pt idx="3310">
                  <c:v>8.5156256250000003E-3</c:v>
                </c:pt>
                <c:pt idx="3311">
                  <c:v>7.0117192499999995E-3</c:v>
                </c:pt>
                <c:pt idx="3312">
                  <c:v>5.5078128874999997E-3</c:v>
                </c:pt>
                <c:pt idx="3313">
                  <c:v>4.0039065312499995E-3</c:v>
                </c:pt>
                <c:pt idx="3314">
                  <c:v>2.5000001750000002E-3</c:v>
                </c:pt>
                <c:pt idx="3315">
                  <c:v>1.015625075E-3</c:v>
                </c:pt>
                <c:pt idx="3316">
                  <c:v>-4.8828128437500003E-4</c:v>
                </c:pt>
                <c:pt idx="3317">
                  <c:v>-1.9921876437499998E-3</c:v>
                </c:pt>
                <c:pt idx="3318">
                  <c:v>-3.4960939999999999E-3</c:v>
                </c:pt>
                <c:pt idx="3319">
                  <c:v>-5.0000003562500001E-3</c:v>
                </c:pt>
                <c:pt idx="3320">
                  <c:v>-7.9882818124999994E-3</c:v>
                </c:pt>
                <c:pt idx="3321">
                  <c:v>-1.0996094499999999E-2</c:v>
                </c:pt>
                <c:pt idx="3322">
                  <c:v>-1.3984376E-2</c:v>
                </c:pt>
                <c:pt idx="3323">
                  <c:v>-1.69921886875E-2</c:v>
                </c:pt>
                <c:pt idx="3324">
                  <c:v>-2.0000001437500001E-2</c:v>
                </c:pt>
                <c:pt idx="3325">
                  <c:v>-2.2988282874999998E-2</c:v>
                </c:pt>
                <c:pt idx="3326">
                  <c:v>-2.5996095562499998E-2</c:v>
                </c:pt>
                <c:pt idx="3327">
                  <c:v>-2.8984377062499997E-2</c:v>
                </c:pt>
                <c:pt idx="3328">
                  <c:v>-3.1992189750000004E-2</c:v>
                </c:pt>
                <c:pt idx="3329">
                  <c:v>-3.5000002500000002E-2</c:v>
                </c:pt>
                <c:pt idx="3330">
                  <c:v>-3.7988283937499999E-2</c:v>
                </c:pt>
                <c:pt idx="3331">
                  <c:v>-4.0996096624999999E-2</c:v>
                </c:pt>
                <c:pt idx="3332">
                  <c:v>-4.3984378125000001E-2</c:v>
                </c:pt>
                <c:pt idx="3333">
                  <c:v>-4.6992190812500001E-2</c:v>
                </c:pt>
                <c:pt idx="3334">
                  <c:v>-5.0000003562499999E-2</c:v>
                </c:pt>
                <c:pt idx="3335">
                  <c:v>-5.2988285000000003E-2</c:v>
                </c:pt>
                <c:pt idx="3336">
                  <c:v>-5.5996097687500003E-2</c:v>
                </c:pt>
                <c:pt idx="3337">
                  <c:v>-5.8984379187499998E-2</c:v>
                </c:pt>
                <c:pt idx="3338">
                  <c:v>-6.1992191874999998E-2</c:v>
                </c:pt>
                <c:pt idx="3339">
                  <c:v>-6.5000004375000003E-2</c:v>
                </c:pt>
                <c:pt idx="3340">
                  <c:v>-6.5000004375000003E-2</c:v>
                </c:pt>
                <c:pt idx="3341">
                  <c:v>-6.5000004375000003E-2</c:v>
                </c:pt>
                <c:pt idx="3342">
                  <c:v>-6.5000004375000003E-2</c:v>
                </c:pt>
                <c:pt idx="3343">
                  <c:v>-6.5000004375000003E-2</c:v>
                </c:pt>
                <c:pt idx="3344">
                  <c:v>-6.5000004375000003E-2</c:v>
                </c:pt>
                <c:pt idx="3345">
                  <c:v>-6.5000004375000003E-2</c:v>
                </c:pt>
                <c:pt idx="3346">
                  <c:v>-6.5000004375000003E-2</c:v>
                </c:pt>
                <c:pt idx="3347">
                  <c:v>-6.5000004375000003E-2</c:v>
                </c:pt>
                <c:pt idx="3348">
                  <c:v>-6.5000004375000003E-2</c:v>
                </c:pt>
                <c:pt idx="3349">
                  <c:v>-6.5000004375000003E-2</c:v>
                </c:pt>
                <c:pt idx="3350">
                  <c:v>-6.0488285562500001E-2</c:v>
                </c:pt>
                <c:pt idx="3351">
                  <c:v>-5.5996097687500003E-2</c:v>
                </c:pt>
                <c:pt idx="3352">
                  <c:v>-5.1484378624999994E-2</c:v>
                </c:pt>
                <c:pt idx="3353">
                  <c:v>-4.6992190812500001E-2</c:v>
                </c:pt>
                <c:pt idx="3354">
                  <c:v>-4.2500003000000001E-2</c:v>
                </c:pt>
                <c:pt idx="3355">
                  <c:v>-3.7988283937499999E-2</c:v>
                </c:pt>
                <c:pt idx="3356">
                  <c:v>-3.3496096124999999E-2</c:v>
                </c:pt>
                <c:pt idx="3357">
                  <c:v>-2.8984377062499997E-2</c:v>
                </c:pt>
                <c:pt idx="3358">
                  <c:v>-2.4492189250000001E-2</c:v>
                </c:pt>
                <c:pt idx="3359">
                  <c:v>-2.0000001437500001E-2</c:v>
                </c:pt>
                <c:pt idx="3360">
                  <c:v>-1.5488282375000001E-2</c:v>
                </c:pt>
                <c:pt idx="3361">
                  <c:v>-1.0996094499999999E-2</c:v>
                </c:pt>
                <c:pt idx="3362">
                  <c:v>-6.4843754374999995E-3</c:v>
                </c:pt>
                <c:pt idx="3363">
                  <c:v>-1.9921876437499998E-3</c:v>
                </c:pt>
                <c:pt idx="3364">
                  <c:v>2.5000001750000002E-3</c:v>
                </c:pt>
                <c:pt idx="3365">
                  <c:v>7.0117192499999995E-3</c:v>
                </c:pt>
                <c:pt idx="3366">
                  <c:v>1.1503907062499999E-2</c:v>
                </c:pt>
                <c:pt idx="3367">
                  <c:v>1.6015626124999998E-2</c:v>
                </c:pt>
                <c:pt idx="3368">
                  <c:v>2.0507813937499998E-2</c:v>
                </c:pt>
                <c:pt idx="3369">
                  <c:v>2.5000001749999997E-2</c:v>
                </c:pt>
                <c:pt idx="3370">
                  <c:v>2.6503908125E-2</c:v>
                </c:pt>
                <c:pt idx="3371">
                  <c:v>2.8007814499999995E-2</c:v>
                </c:pt>
                <c:pt idx="3372">
                  <c:v>2.95117208125E-2</c:v>
                </c:pt>
                <c:pt idx="3373">
                  <c:v>3.1015627187500002E-2</c:v>
                </c:pt>
                <c:pt idx="3374">
                  <c:v>3.2500002312499998E-2</c:v>
                </c:pt>
                <c:pt idx="3375">
                  <c:v>3.4003908687500001E-2</c:v>
                </c:pt>
                <c:pt idx="3376">
                  <c:v>3.5507814999999998E-2</c:v>
                </c:pt>
                <c:pt idx="3377">
                  <c:v>3.7011721375000001E-2</c:v>
                </c:pt>
                <c:pt idx="3378">
                  <c:v>3.8515627750000003E-2</c:v>
                </c:pt>
                <c:pt idx="3379">
                  <c:v>4.0000002812499998E-2</c:v>
                </c:pt>
                <c:pt idx="3380">
                  <c:v>3.7500002625000001E-2</c:v>
                </c:pt>
                <c:pt idx="3381">
                  <c:v>3.5000002500000002E-2</c:v>
                </c:pt>
                <c:pt idx="3382">
                  <c:v>3.2500002312499998E-2</c:v>
                </c:pt>
                <c:pt idx="3383">
                  <c:v>3.0000002124999998E-2</c:v>
                </c:pt>
                <c:pt idx="3384">
                  <c:v>2.7500001937499997E-2</c:v>
                </c:pt>
                <c:pt idx="3385">
                  <c:v>2.5000001749999997E-2</c:v>
                </c:pt>
                <c:pt idx="3386">
                  <c:v>2.25000015625E-2</c:v>
                </c:pt>
                <c:pt idx="3387">
                  <c:v>2.0000001437500001E-2</c:v>
                </c:pt>
                <c:pt idx="3388">
                  <c:v>1.7500001250000001E-2</c:v>
                </c:pt>
                <c:pt idx="3389">
                  <c:v>1.5000001062499999E-2</c:v>
                </c:pt>
                <c:pt idx="3390">
                  <c:v>1.1503907062499999E-2</c:v>
                </c:pt>
                <c:pt idx="3391">
                  <c:v>8.007813062499999E-3</c:v>
                </c:pt>
                <c:pt idx="3392">
                  <c:v>4.5117190687499996E-3</c:v>
                </c:pt>
                <c:pt idx="3393">
                  <c:v>1.015625075E-3</c:v>
                </c:pt>
                <c:pt idx="3394">
                  <c:v>-2.5000001750000002E-3</c:v>
                </c:pt>
                <c:pt idx="3395">
                  <c:v>-5.9960941750000002E-3</c:v>
                </c:pt>
                <c:pt idx="3396">
                  <c:v>-9.4921881874999985E-3</c:v>
                </c:pt>
                <c:pt idx="3397">
                  <c:v>-1.29882821875E-2</c:v>
                </c:pt>
                <c:pt idx="3398">
                  <c:v>-1.64843761875E-2</c:v>
                </c:pt>
                <c:pt idx="3399">
                  <c:v>-2.0000001437500001E-2</c:v>
                </c:pt>
                <c:pt idx="3400">
                  <c:v>-2.0996095249999999E-2</c:v>
                </c:pt>
                <c:pt idx="3401">
                  <c:v>-2.19921890625E-2</c:v>
                </c:pt>
                <c:pt idx="3402">
                  <c:v>-2.2988282874999998E-2</c:v>
                </c:pt>
                <c:pt idx="3403">
                  <c:v>-2.39843766875E-2</c:v>
                </c:pt>
                <c:pt idx="3404">
                  <c:v>-2.5000001749999997E-2</c:v>
                </c:pt>
                <c:pt idx="3405">
                  <c:v>-2.5996095562499998E-2</c:v>
                </c:pt>
                <c:pt idx="3406">
                  <c:v>-2.6992189437500001E-2</c:v>
                </c:pt>
                <c:pt idx="3407">
                  <c:v>-2.7988283249999999E-2</c:v>
                </c:pt>
                <c:pt idx="3408">
                  <c:v>-2.8984377062499997E-2</c:v>
                </c:pt>
                <c:pt idx="3409">
                  <c:v>-3.0000002124999998E-2</c:v>
                </c:pt>
                <c:pt idx="3410">
                  <c:v>-2.8496095749999999E-2</c:v>
                </c:pt>
                <c:pt idx="3411">
                  <c:v>-2.6992189437500001E-2</c:v>
                </c:pt>
                <c:pt idx="3412">
                  <c:v>-2.5488283062499999E-2</c:v>
                </c:pt>
                <c:pt idx="3413">
                  <c:v>-2.39843766875E-2</c:v>
                </c:pt>
                <c:pt idx="3414">
                  <c:v>-2.25000015625E-2</c:v>
                </c:pt>
                <c:pt idx="3415">
                  <c:v>-2.0996095249999999E-2</c:v>
                </c:pt>
                <c:pt idx="3416">
                  <c:v>-1.9492188875E-2</c:v>
                </c:pt>
                <c:pt idx="3417">
                  <c:v>-1.7988282500000001E-2</c:v>
                </c:pt>
                <c:pt idx="3418">
                  <c:v>-1.64843761875E-2</c:v>
                </c:pt>
                <c:pt idx="3419">
                  <c:v>-1.5000001062499999E-2</c:v>
                </c:pt>
                <c:pt idx="3420">
                  <c:v>-1.29882821875E-2</c:v>
                </c:pt>
                <c:pt idx="3421">
                  <c:v>-1.0996094499999999E-2</c:v>
                </c:pt>
                <c:pt idx="3422">
                  <c:v>-8.9843756250000007E-3</c:v>
                </c:pt>
                <c:pt idx="3423">
                  <c:v>-6.9921879999999999E-3</c:v>
                </c:pt>
                <c:pt idx="3424">
                  <c:v>-5.0000003562500001E-3</c:v>
                </c:pt>
                <c:pt idx="3425">
                  <c:v>-2.9882814624999999E-3</c:v>
                </c:pt>
                <c:pt idx="3426">
                  <c:v>-9.9609381874999985E-4</c:v>
                </c:pt>
                <c:pt idx="3427">
                  <c:v>1.015625075E-3</c:v>
                </c:pt>
                <c:pt idx="3428">
                  <c:v>3.0078127124999999E-3</c:v>
                </c:pt>
                <c:pt idx="3429">
                  <c:v>5.0000003562500001E-3</c:v>
                </c:pt>
                <c:pt idx="3430">
                  <c:v>5.0000003562500001E-3</c:v>
                </c:pt>
                <c:pt idx="3431">
                  <c:v>5.0000003562500001E-3</c:v>
                </c:pt>
                <c:pt idx="3432">
                  <c:v>5.0000003562500001E-3</c:v>
                </c:pt>
                <c:pt idx="3433">
                  <c:v>5.0000003562500001E-3</c:v>
                </c:pt>
                <c:pt idx="3434">
                  <c:v>5.0000003562500001E-3</c:v>
                </c:pt>
                <c:pt idx="3435">
                  <c:v>5.0000003562500001E-3</c:v>
                </c:pt>
                <c:pt idx="3436">
                  <c:v>5.0000003562500001E-3</c:v>
                </c:pt>
                <c:pt idx="3437">
                  <c:v>5.0000003562500001E-3</c:v>
                </c:pt>
                <c:pt idx="3438">
                  <c:v>5.0000003562500001E-3</c:v>
                </c:pt>
                <c:pt idx="3439">
                  <c:v>5.0000003562500001E-3</c:v>
                </c:pt>
                <c:pt idx="3440">
                  <c:v>3.51562525E-3</c:v>
                </c:pt>
                <c:pt idx="3441">
                  <c:v>2.0117188937500002E-3</c:v>
                </c:pt>
                <c:pt idx="3442">
                  <c:v>5.0781253624999998E-4</c:v>
                </c:pt>
                <c:pt idx="3443">
                  <c:v>-9.9609381874999985E-4</c:v>
                </c:pt>
                <c:pt idx="3444">
                  <c:v>-2.5000001750000002E-3</c:v>
                </c:pt>
                <c:pt idx="3445">
                  <c:v>-3.9843752812499999E-3</c:v>
                </c:pt>
                <c:pt idx="3446">
                  <c:v>-5.4882816375000001E-3</c:v>
                </c:pt>
                <c:pt idx="3447">
                  <c:v>-6.9921879999999999E-3</c:v>
                </c:pt>
                <c:pt idx="3448">
                  <c:v>-8.496094374999999E-3</c:v>
                </c:pt>
                <c:pt idx="3449">
                  <c:v>-1.00000006875E-2</c:v>
                </c:pt>
                <c:pt idx="3450">
                  <c:v>-1.1484375812499999E-2</c:v>
                </c:pt>
                <c:pt idx="3451">
                  <c:v>-1.29882821875E-2</c:v>
                </c:pt>
                <c:pt idx="3452">
                  <c:v>-1.4492188499999999E-2</c:v>
                </c:pt>
                <c:pt idx="3453">
                  <c:v>-1.5996094875000002E-2</c:v>
                </c:pt>
                <c:pt idx="3454">
                  <c:v>-1.7500001250000001E-2</c:v>
                </c:pt>
                <c:pt idx="3455">
                  <c:v>-1.8984376312499999E-2</c:v>
                </c:pt>
                <c:pt idx="3456">
                  <c:v>-2.0488282687500001E-2</c:v>
                </c:pt>
                <c:pt idx="3457">
                  <c:v>-2.19921890625E-2</c:v>
                </c:pt>
                <c:pt idx="3458">
                  <c:v>-2.34960954375E-2</c:v>
                </c:pt>
                <c:pt idx="3459">
                  <c:v>-2.5000001749999997E-2</c:v>
                </c:pt>
                <c:pt idx="3460">
                  <c:v>-2.39843766875E-2</c:v>
                </c:pt>
                <c:pt idx="3461">
                  <c:v>-2.2988282874999998E-2</c:v>
                </c:pt>
                <c:pt idx="3462">
                  <c:v>-2.19921890625E-2</c:v>
                </c:pt>
                <c:pt idx="3463">
                  <c:v>-2.0996095249999999E-2</c:v>
                </c:pt>
                <c:pt idx="3464">
                  <c:v>-2.0000001437500001E-2</c:v>
                </c:pt>
                <c:pt idx="3465">
                  <c:v>-1.8984376312499999E-2</c:v>
                </c:pt>
                <c:pt idx="3466">
                  <c:v>-1.7988282500000001E-2</c:v>
                </c:pt>
                <c:pt idx="3467">
                  <c:v>-1.69921886875E-2</c:v>
                </c:pt>
                <c:pt idx="3468">
                  <c:v>-1.5996094875000002E-2</c:v>
                </c:pt>
                <c:pt idx="3469">
                  <c:v>-1.5000001062499999E-2</c:v>
                </c:pt>
                <c:pt idx="3470">
                  <c:v>-1.34960946875E-2</c:v>
                </c:pt>
                <c:pt idx="3471">
                  <c:v>-1.1992188374999999E-2</c:v>
                </c:pt>
                <c:pt idx="3472">
                  <c:v>-1.0488282E-2</c:v>
                </c:pt>
                <c:pt idx="3473">
                  <c:v>-8.9843756250000007E-3</c:v>
                </c:pt>
                <c:pt idx="3474">
                  <c:v>-7.5000005000000003E-3</c:v>
                </c:pt>
                <c:pt idx="3475">
                  <c:v>-5.9960941750000002E-3</c:v>
                </c:pt>
                <c:pt idx="3476">
                  <c:v>-4.49218781875E-3</c:v>
                </c:pt>
                <c:pt idx="3477">
                  <c:v>-2.9882814624999999E-3</c:v>
                </c:pt>
                <c:pt idx="3478">
                  <c:v>-1.4843751062500001E-3</c:v>
                </c:pt>
                <c:pt idx="3479">
                  <c:v>0</c:v>
                </c:pt>
                <c:pt idx="3480">
                  <c:v>1.015625075E-3</c:v>
                </c:pt>
                <c:pt idx="3481">
                  <c:v>2.0117188937500002E-3</c:v>
                </c:pt>
                <c:pt idx="3482">
                  <c:v>3.0078127124999999E-3</c:v>
                </c:pt>
                <c:pt idx="3483">
                  <c:v>4.0039065312499995E-3</c:v>
                </c:pt>
                <c:pt idx="3484">
                  <c:v>5.0000003562500001E-3</c:v>
                </c:pt>
                <c:pt idx="3485">
                  <c:v>6.0156254249999997E-3</c:v>
                </c:pt>
                <c:pt idx="3486">
                  <c:v>7.0117192499999995E-3</c:v>
                </c:pt>
                <c:pt idx="3487">
                  <c:v>8.007813062499999E-3</c:v>
                </c:pt>
                <c:pt idx="3488">
                  <c:v>9.0039068750000003E-3</c:v>
                </c:pt>
                <c:pt idx="3489">
                  <c:v>1.00000006875E-2</c:v>
                </c:pt>
                <c:pt idx="3490">
                  <c:v>9.0039068750000003E-3</c:v>
                </c:pt>
                <c:pt idx="3491">
                  <c:v>8.007813062499999E-3</c:v>
                </c:pt>
                <c:pt idx="3492">
                  <c:v>7.0117192499999995E-3</c:v>
                </c:pt>
                <c:pt idx="3493">
                  <c:v>6.0156254249999997E-3</c:v>
                </c:pt>
                <c:pt idx="3494">
                  <c:v>5.0000003562500001E-3</c:v>
                </c:pt>
                <c:pt idx="3495">
                  <c:v>4.0039065312499995E-3</c:v>
                </c:pt>
                <c:pt idx="3496">
                  <c:v>3.0078127124999999E-3</c:v>
                </c:pt>
                <c:pt idx="3497">
                  <c:v>2.0117188937500002E-3</c:v>
                </c:pt>
                <c:pt idx="3498">
                  <c:v>1.015625075E-3</c:v>
                </c:pt>
                <c:pt idx="3499">
                  <c:v>0</c:v>
                </c:pt>
                <c:pt idx="3500">
                  <c:v>-1.9921876437499998E-3</c:v>
                </c:pt>
                <c:pt idx="3501">
                  <c:v>-3.9843752812499999E-3</c:v>
                </c:pt>
                <c:pt idx="3502">
                  <c:v>-5.9960941750000002E-3</c:v>
                </c:pt>
                <c:pt idx="3503">
                  <c:v>-7.9882818124999994E-3</c:v>
                </c:pt>
                <c:pt idx="3504">
                  <c:v>-1.00000006875E-2</c:v>
                </c:pt>
                <c:pt idx="3505">
                  <c:v>-1.1992188374999999E-2</c:v>
                </c:pt>
                <c:pt idx="3506">
                  <c:v>-1.3984376E-2</c:v>
                </c:pt>
                <c:pt idx="3507">
                  <c:v>-1.5996094875000002E-2</c:v>
                </c:pt>
                <c:pt idx="3508">
                  <c:v>-1.7988282500000001E-2</c:v>
                </c:pt>
                <c:pt idx="3509">
                  <c:v>-2.0000001437500001E-2</c:v>
                </c:pt>
                <c:pt idx="3510">
                  <c:v>-2.0996095249999999E-2</c:v>
                </c:pt>
                <c:pt idx="3511">
                  <c:v>-2.19921890625E-2</c:v>
                </c:pt>
                <c:pt idx="3512">
                  <c:v>-2.2988282874999998E-2</c:v>
                </c:pt>
                <c:pt idx="3513">
                  <c:v>-2.39843766875E-2</c:v>
                </c:pt>
                <c:pt idx="3514">
                  <c:v>-2.5000001749999997E-2</c:v>
                </c:pt>
                <c:pt idx="3515">
                  <c:v>-2.5996095562499998E-2</c:v>
                </c:pt>
                <c:pt idx="3516">
                  <c:v>-2.6992189437500001E-2</c:v>
                </c:pt>
                <c:pt idx="3517">
                  <c:v>-2.7988283249999999E-2</c:v>
                </c:pt>
                <c:pt idx="3518">
                  <c:v>-2.8984377062499997E-2</c:v>
                </c:pt>
                <c:pt idx="3519">
                  <c:v>-3.0000002124999998E-2</c:v>
                </c:pt>
                <c:pt idx="3520">
                  <c:v>-3.0000002124999998E-2</c:v>
                </c:pt>
                <c:pt idx="3521">
                  <c:v>-3.0000002124999998E-2</c:v>
                </c:pt>
                <c:pt idx="3522">
                  <c:v>-3.0000002124999998E-2</c:v>
                </c:pt>
                <c:pt idx="3523">
                  <c:v>-3.0000002124999998E-2</c:v>
                </c:pt>
                <c:pt idx="3524">
                  <c:v>-3.0000002124999998E-2</c:v>
                </c:pt>
                <c:pt idx="3525">
                  <c:v>-3.0000002124999998E-2</c:v>
                </c:pt>
                <c:pt idx="3526">
                  <c:v>-3.0000002124999998E-2</c:v>
                </c:pt>
                <c:pt idx="3527">
                  <c:v>-3.0000002124999998E-2</c:v>
                </c:pt>
                <c:pt idx="3528">
                  <c:v>-3.0000002124999998E-2</c:v>
                </c:pt>
                <c:pt idx="3529">
                  <c:v>-3.0000002124999998E-2</c:v>
                </c:pt>
                <c:pt idx="3530">
                  <c:v>-2.8984377062499997E-2</c:v>
                </c:pt>
                <c:pt idx="3531">
                  <c:v>-2.7988283249999999E-2</c:v>
                </c:pt>
                <c:pt idx="3532">
                  <c:v>-2.6992189437500001E-2</c:v>
                </c:pt>
                <c:pt idx="3533">
                  <c:v>-2.5996095562499998E-2</c:v>
                </c:pt>
                <c:pt idx="3534">
                  <c:v>-2.5000001749999997E-2</c:v>
                </c:pt>
                <c:pt idx="3535">
                  <c:v>-2.39843766875E-2</c:v>
                </c:pt>
                <c:pt idx="3536">
                  <c:v>-2.2988282874999998E-2</c:v>
                </c:pt>
                <c:pt idx="3537">
                  <c:v>-2.19921890625E-2</c:v>
                </c:pt>
                <c:pt idx="3538">
                  <c:v>-2.0996095249999999E-2</c:v>
                </c:pt>
                <c:pt idx="3539">
                  <c:v>-2.0000001437500001E-2</c:v>
                </c:pt>
                <c:pt idx="3540">
                  <c:v>-1.8984376312499999E-2</c:v>
                </c:pt>
                <c:pt idx="3541">
                  <c:v>-1.7988282500000001E-2</c:v>
                </c:pt>
                <c:pt idx="3542">
                  <c:v>-1.69921886875E-2</c:v>
                </c:pt>
                <c:pt idx="3543">
                  <c:v>-1.5996094875000002E-2</c:v>
                </c:pt>
                <c:pt idx="3544">
                  <c:v>-1.5000001062499999E-2</c:v>
                </c:pt>
                <c:pt idx="3545">
                  <c:v>-1.3984376E-2</c:v>
                </c:pt>
                <c:pt idx="3546">
                  <c:v>-1.29882821875E-2</c:v>
                </c:pt>
                <c:pt idx="3547">
                  <c:v>-1.1992188374999999E-2</c:v>
                </c:pt>
                <c:pt idx="3548">
                  <c:v>-1.0996094499999999E-2</c:v>
                </c:pt>
                <c:pt idx="3549">
                  <c:v>-1.00000006875E-2</c:v>
                </c:pt>
                <c:pt idx="3550">
                  <c:v>-1.00000006875E-2</c:v>
                </c:pt>
                <c:pt idx="3551">
                  <c:v>-1.00000006875E-2</c:v>
                </c:pt>
                <c:pt idx="3552">
                  <c:v>-1.00000006875E-2</c:v>
                </c:pt>
                <c:pt idx="3553">
                  <c:v>-1.00000006875E-2</c:v>
                </c:pt>
                <c:pt idx="3554">
                  <c:v>-1.00000006875E-2</c:v>
                </c:pt>
                <c:pt idx="3555">
                  <c:v>-1.00000006875E-2</c:v>
                </c:pt>
                <c:pt idx="3556">
                  <c:v>-1.00000006875E-2</c:v>
                </c:pt>
                <c:pt idx="3557">
                  <c:v>-1.00000006875E-2</c:v>
                </c:pt>
                <c:pt idx="3558">
                  <c:v>-1.00000006875E-2</c:v>
                </c:pt>
                <c:pt idx="3559">
                  <c:v>-1.00000006875E-2</c:v>
                </c:pt>
                <c:pt idx="3560">
                  <c:v>-1.00000006875E-2</c:v>
                </c:pt>
                <c:pt idx="3561">
                  <c:v>-1.00000006875E-2</c:v>
                </c:pt>
                <c:pt idx="3562">
                  <c:v>-1.00000006875E-2</c:v>
                </c:pt>
                <c:pt idx="3563">
                  <c:v>-1.00000006875E-2</c:v>
                </c:pt>
                <c:pt idx="3564">
                  <c:v>-1.00000006875E-2</c:v>
                </c:pt>
                <c:pt idx="3565">
                  <c:v>-1.00000006875E-2</c:v>
                </c:pt>
                <c:pt idx="3566">
                  <c:v>-1.00000006875E-2</c:v>
                </c:pt>
                <c:pt idx="3567">
                  <c:v>-1.00000006875E-2</c:v>
                </c:pt>
                <c:pt idx="3568">
                  <c:v>-1.00000006875E-2</c:v>
                </c:pt>
                <c:pt idx="3569">
                  <c:v>-1.00000006875E-2</c:v>
                </c:pt>
                <c:pt idx="3570">
                  <c:v>-1.00000006875E-2</c:v>
                </c:pt>
                <c:pt idx="3571">
                  <c:v>-1.00000006875E-2</c:v>
                </c:pt>
                <c:pt idx="3572">
                  <c:v>-1.00000006875E-2</c:v>
                </c:pt>
                <c:pt idx="3573">
                  <c:v>-1.00000006875E-2</c:v>
                </c:pt>
                <c:pt idx="3574">
                  <c:v>-1.00000006875E-2</c:v>
                </c:pt>
                <c:pt idx="3575">
                  <c:v>-1.00000006875E-2</c:v>
                </c:pt>
                <c:pt idx="3576">
                  <c:v>-1.00000006875E-2</c:v>
                </c:pt>
                <c:pt idx="3577">
                  <c:v>-1.00000006875E-2</c:v>
                </c:pt>
                <c:pt idx="3578">
                  <c:v>-1.00000006875E-2</c:v>
                </c:pt>
                <c:pt idx="3579">
                  <c:v>-1.00000006875E-2</c:v>
                </c:pt>
                <c:pt idx="3580">
                  <c:v>-1.00000006875E-2</c:v>
                </c:pt>
                <c:pt idx="3581">
                  <c:v>-1.00000006875E-2</c:v>
                </c:pt>
                <c:pt idx="3582">
                  <c:v>-1.00000006875E-2</c:v>
                </c:pt>
                <c:pt idx="3583">
                  <c:v>-1.00000006875E-2</c:v>
                </c:pt>
                <c:pt idx="3584">
                  <c:v>-1.00000006875E-2</c:v>
                </c:pt>
                <c:pt idx="3585">
                  <c:v>-1.00000006875E-2</c:v>
                </c:pt>
                <c:pt idx="3586">
                  <c:v>-1.00000006875E-2</c:v>
                </c:pt>
                <c:pt idx="3587">
                  <c:v>-1.00000006875E-2</c:v>
                </c:pt>
                <c:pt idx="3588">
                  <c:v>-1.00000006875E-2</c:v>
                </c:pt>
                <c:pt idx="3589">
                  <c:v>-1.00000006875E-2</c:v>
                </c:pt>
                <c:pt idx="3590">
                  <c:v>-1.0488282E-2</c:v>
                </c:pt>
                <c:pt idx="3591">
                  <c:v>-1.0996094499999999E-2</c:v>
                </c:pt>
                <c:pt idx="3592">
                  <c:v>-1.1484375812499999E-2</c:v>
                </c:pt>
                <c:pt idx="3593">
                  <c:v>-1.1992188374999999E-2</c:v>
                </c:pt>
                <c:pt idx="3594">
                  <c:v>-1.2500000874999998E-2</c:v>
                </c:pt>
                <c:pt idx="3595">
                  <c:v>-1.29882821875E-2</c:v>
                </c:pt>
                <c:pt idx="3596">
                  <c:v>-1.34960946875E-2</c:v>
                </c:pt>
                <c:pt idx="3597">
                  <c:v>-1.3984376E-2</c:v>
                </c:pt>
                <c:pt idx="3598">
                  <c:v>-1.4492188499999999E-2</c:v>
                </c:pt>
                <c:pt idx="3599">
                  <c:v>-1.5000001062499999E-2</c:v>
                </c:pt>
                <c:pt idx="3600">
                  <c:v>-1.5000001062499999E-2</c:v>
                </c:pt>
                <c:pt idx="3601">
                  <c:v>-1.5000001062499999E-2</c:v>
                </c:pt>
                <c:pt idx="3602">
                  <c:v>-1.5000001062499999E-2</c:v>
                </c:pt>
                <c:pt idx="3603">
                  <c:v>-1.5000001062499999E-2</c:v>
                </c:pt>
                <c:pt idx="3604">
                  <c:v>-1.5000001062499999E-2</c:v>
                </c:pt>
                <c:pt idx="3605">
                  <c:v>-1.5000001062499999E-2</c:v>
                </c:pt>
                <c:pt idx="3606">
                  <c:v>-1.5000001062499999E-2</c:v>
                </c:pt>
                <c:pt idx="3607">
                  <c:v>-1.5000001062499999E-2</c:v>
                </c:pt>
                <c:pt idx="3608">
                  <c:v>-1.5000001062499999E-2</c:v>
                </c:pt>
                <c:pt idx="3609">
                  <c:v>-1.5000001062499999E-2</c:v>
                </c:pt>
                <c:pt idx="3610">
                  <c:v>-1.4492188499999999E-2</c:v>
                </c:pt>
                <c:pt idx="3611">
                  <c:v>-1.3984376E-2</c:v>
                </c:pt>
                <c:pt idx="3612">
                  <c:v>-1.34960946875E-2</c:v>
                </c:pt>
                <c:pt idx="3613">
                  <c:v>-1.29882821875E-2</c:v>
                </c:pt>
                <c:pt idx="3614">
                  <c:v>-1.2500000874999998E-2</c:v>
                </c:pt>
                <c:pt idx="3615">
                  <c:v>-1.1992188374999999E-2</c:v>
                </c:pt>
                <c:pt idx="3616">
                  <c:v>-1.1484375812499999E-2</c:v>
                </c:pt>
                <c:pt idx="3617">
                  <c:v>-1.0996094499999999E-2</c:v>
                </c:pt>
                <c:pt idx="3618">
                  <c:v>-1.0488282E-2</c:v>
                </c:pt>
                <c:pt idx="3619">
                  <c:v>-1.00000006875E-2</c:v>
                </c:pt>
                <c:pt idx="3620">
                  <c:v>-1.00000006875E-2</c:v>
                </c:pt>
                <c:pt idx="3621">
                  <c:v>-1.00000006875E-2</c:v>
                </c:pt>
                <c:pt idx="3622">
                  <c:v>-1.00000006875E-2</c:v>
                </c:pt>
                <c:pt idx="3623">
                  <c:v>-1.00000006875E-2</c:v>
                </c:pt>
                <c:pt idx="3624">
                  <c:v>-1.00000006875E-2</c:v>
                </c:pt>
                <c:pt idx="3625">
                  <c:v>-1.00000006875E-2</c:v>
                </c:pt>
                <c:pt idx="3626">
                  <c:v>-1.00000006875E-2</c:v>
                </c:pt>
                <c:pt idx="3627">
                  <c:v>-1.00000006875E-2</c:v>
                </c:pt>
                <c:pt idx="3628">
                  <c:v>-1.00000006875E-2</c:v>
                </c:pt>
                <c:pt idx="3629">
                  <c:v>-1.00000006875E-2</c:v>
                </c:pt>
                <c:pt idx="3630">
                  <c:v>-1.0996094499999999E-2</c:v>
                </c:pt>
                <c:pt idx="3631">
                  <c:v>-1.1992188374999999E-2</c:v>
                </c:pt>
                <c:pt idx="3632">
                  <c:v>-1.29882821875E-2</c:v>
                </c:pt>
                <c:pt idx="3633">
                  <c:v>-1.3984376E-2</c:v>
                </c:pt>
                <c:pt idx="3634">
                  <c:v>-1.5000001062499999E-2</c:v>
                </c:pt>
                <c:pt idx="3635">
                  <c:v>-1.5996094875000002E-2</c:v>
                </c:pt>
                <c:pt idx="3636">
                  <c:v>-1.69921886875E-2</c:v>
                </c:pt>
                <c:pt idx="3637">
                  <c:v>-1.7988282500000001E-2</c:v>
                </c:pt>
                <c:pt idx="3638">
                  <c:v>-1.8984376312499999E-2</c:v>
                </c:pt>
                <c:pt idx="3639">
                  <c:v>-2.0000001437500001E-2</c:v>
                </c:pt>
                <c:pt idx="3640">
                  <c:v>-2.19921890625E-2</c:v>
                </c:pt>
                <c:pt idx="3641">
                  <c:v>-2.39843766875E-2</c:v>
                </c:pt>
                <c:pt idx="3642">
                  <c:v>-2.5996095562499998E-2</c:v>
                </c:pt>
                <c:pt idx="3643">
                  <c:v>-2.7988283249999999E-2</c:v>
                </c:pt>
                <c:pt idx="3644">
                  <c:v>-3.0000002124999998E-2</c:v>
                </c:pt>
                <c:pt idx="3645">
                  <c:v>-3.1992189750000004E-2</c:v>
                </c:pt>
                <c:pt idx="3646">
                  <c:v>-3.3984377374999999E-2</c:v>
                </c:pt>
                <c:pt idx="3647">
                  <c:v>-3.5996096312499996E-2</c:v>
                </c:pt>
                <c:pt idx="3648">
                  <c:v>-3.7988283937499999E-2</c:v>
                </c:pt>
                <c:pt idx="3649">
                  <c:v>-4.0000002812499998E-2</c:v>
                </c:pt>
                <c:pt idx="3650">
                  <c:v>-4.0996096624999999E-2</c:v>
                </c:pt>
                <c:pt idx="3651">
                  <c:v>-4.1992190499999998E-2</c:v>
                </c:pt>
                <c:pt idx="3652">
                  <c:v>-4.29882843125E-2</c:v>
                </c:pt>
                <c:pt idx="3653">
                  <c:v>-4.3984378125000001E-2</c:v>
                </c:pt>
                <c:pt idx="3654">
                  <c:v>-4.5000003187499998E-2</c:v>
                </c:pt>
                <c:pt idx="3655">
                  <c:v>-4.5996097E-2</c:v>
                </c:pt>
                <c:pt idx="3656">
                  <c:v>-4.6992190812500001E-2</c:v>
                </c:pt>
                <c:pt idx="3657">
                  <c:v>-4.7988284624999995E-2</c:v>
                </c:pt>
                <c:pt idx="3658">
                  <c:v>-4.8984378437499997E-2</c:v>
                </c:pt>
                <c:pt idx="3659">
                  <c:v>-5.0000003562499999E-2</c:v>
                </c:pt>
                <c:pt idx="3660">
                  <c:v>-4.7988284624999995E-2</c:v>
                </c:pt>
                <c:pt idx="3661">
                  <c:v>-4.5996097E-2</c:v>
                </c:pt>
                <c:pt idx="3662">
                  <c:v>-4.3984378125000001E-2</c:v>
                </c:pt>
                <c:pt idx="3663">
                  <c:v>-4.1992190499999998E-2</c:v>
                </c:pt>
                <c:pt idx="3664">
                  <c:v>-4.0000002812499998E-2</c:v>
                </c:pt>
                <c:pt idx="3665">
                  <c:v>-3.7988283937499999E-2</c:v>
                </c:pt>
                <c:pt idx="3666">
                  <c:v>-3.5996096312499996E-2</c:v>
                </c:pt>
                <c:pt idx="3667">
                  <c:v>-3.3984377374999999E-2</c:v>
                </c:pt>
                <c:pt idx="3668">
                  <c:v>-3.1992189750000004E-2</c:v>
                </c:pt>
                <c:pt idx="3669">
                  <c:v>-3.0000002124999998E-2</c:v>
                </c:pt>
                <c:pt idx="3670">
                  <c:v>-2.6992189437500001E-2</c:v>
                </c:pt>
                <c:pt idx="3671">
                  <c:v>-2.39843766875E-2</c:v>
                </c:pt>
                <c:pt idx="3672">
                  <c:v>-2.0996095249999999E-2</c:v>
                </c:pt>
                <c:pt idx="3673">
                  <c:v>-1.7988282500000001E-2</c:v>
                </c:pt>
                <c:pt idx="3674">
                  <c:v>-1.5000001062499999E-2</c:v>
                </c:pt>
                <c:pt idx="3675">
                  <c:v>-1.1992188374999999E-2</c:v>
                </c:pt>
                <c:pt idx="3676">
                  <c:v>-8.9843756250000007E-3</c:v>
                </c:pt>
                <c:pt idx="3677">
                  <c:v>-5.9960941750000002E-3</c:v>
                </c:pt>
                <c:pt idx="3678">
                  <c:v>-2.9882814624999999E-3</c:v>
                </c:pt>
                <c:pt idx="3679">
                  <c:v>0</c:v>
                </c:pt>
                <c:pt idx="3680">
                  <c:v>1.5039063562499999E-3</c:v>
                </c:pt>
                <c:pt idx="3681">
                  <c:v>3.0078127124999999E-3</c:v>
                </c:pt>
                <c:pt idx="3682">
                  <c:v>4.5117190687499996E-3</c:v>
                </c:pt>
                <c:pt idx="3683">
                  <c:v>6.0156254249999997E-3</c:v>
                </c:pt>
                <c:pt idx="3684">
                  <c:v>7.5000005000000003E-3</c:v>
                </c:pt>
                <c:pt idx="3685">
                  <c:v>9.0039068750000003E-3</c:v>
                </c:pt>
                <c:pt idx="3686">
                  <c:v>1.0507813249999999E-2</c:v>
                </c:pt>
                <c:pt idx="3687">
                  <c:v>1.2011719625E-2</c:v>
                </c:pt>
                <c:pt idx="3688">
                  <c:v>1.3515625937500001E-2</c:v>
                </c:pt>
                <c:pt idx="3689">
                  <c:v>1.5000001062499999E-2</c:v>
                </c:pt>
                <c:pt idx="3690">
                  <c:v>1.2500000874999998E-2</c:v>
                </c:pt>
                <c:pt idx="3691">
                  <c:v>1.00000006875E-2</c:v>
                </c:pt>
                <c:pt idx="3692">
                  <c:v>7.5000005000000003E-3</c:v>
                </c:pt>
                <c:pt idx="3693">
                  <c:v>5.0000003562500001E-3</c:v>
                </c:pt>
                <c:pt idx="3694">
                  <c:v>2.5000001750000002E-3</c:v>
                </c:pt>
                <c:pt idx="3695">
                  <c:v>0</c:v>
                </c:pt>
                <c:pt idx="3696">
                  <c:v>-2.5000001750000002E-3</c:v>
                </c:pt>
                <c:pt idx="3697">
                  <c:v>-5.0000003562500001E-3</c:v>
                </c:pt>
                <c:pt idx="3698">
                  <c:v>-7.5000005000000003E-3</c:v>
                </c:pt>
                <c:pt idx="3699">
                  <c:v>-1.00000006875E-2</c:v>
                </c:pt>
                <c:pt idx="3700">
                  <c:v>-1.3984376E-2</c:v>
                </c:pt>
                <c:pt idx="3701">
                  <c:v>-1.7988282500000001E-2</c:v>
                </c:pt>
                <c:pt idx="3702">
                  <c:v>-2.19921890625E-2</c:v>
                </c:pt>
                <c:pt idx="3703">
                  <c:v>-2.5996095562499998E-2</c:v>
                </c:pt>
                <c:pt idx="3704">
                  <c:v>-3.0000002124999998E-2</c:v>
                </c:pt>
                <c:pt idx="3705">
                  <c:v>-3.3984377374999999E-2</c:v>
                </c:pt>
                <c:pt idx="3706">
                  <c:v>-3.7988283937499999E-2</c:v>
                </c:pt>
                <c:pt idx="3707">
                  <c:v>-4.1992190499999998E-2</c:v>
                </c:pt>
                <c:pt idx="3708">
                  <c:v>-4.5996097E-2</c:v>
                </c:pt>
                <c:pt idx="3709">
                  <c:v>-5.0000003562499999E-2</c:v>
                </c:pt>
                <c:pt idx="3710">
                  <c:v>-5.2988285000000003E-2</c:v>
                </c:pt>
                <c:pt idx="3711">
                  <c:v>-5.5996097687500003E-2</c:v>
                </c:pt>
                <c:pt idx="3712">
                  <c:v>-5.8984379187499998E-2</c:v>
                </c:pt>
                <c:pt idx="3713">
                  <c:v>-6.1992191874999998E-2</c:v>
                </c:pt>
                <c:pt idx="3714">
                  <c:v>-6.5000004375000003E-2</c:v>
                </c:pt>
                <c:pt idx="3715">
                  <c:v>-6.7988286249999988E-2</c:v>
                </c:pt>
                <c:pt idx="3716">
                  <c:v>-7.099609875E-2</c:v>
                </c:pt>
                <c:pt idx="3717">
                  <c:v>-7.3984379999999988E-2</c:v>
                </c:pt>
                <c:pt idx="3718">
                  <c:v>-7.6992193124999997E-2</c:v>
                </c:pt>
                <c:pt idx="3719">
                  <c:v>-8.0000005624999995E-2</c:v>
                </c:pt>
                <c:pt idx="3720">
                  <c:v>-7.8984380624999989E-2</c:v>
                </c:pt>
                <c:pt idx="3721">
                  <c:v>-7.7988286874999993E-2</c:v>
                </c:pt>
                <c:pt idx="3722">
                  <c:v>-7.6992193124999997E-2</c:v>
                </c:pt>
                <c:pt idx="3723">
                  <c:v>-7.5996099375000001E-2</c:v>
                </c:pt>
                <c:pt idx="3724">
                  <c:v>-7.5000005000000008E-2</c:v>
                </c:pt>
                <c:pt idx="3725">
                  <c:v>-7.3984379999999988E-2</c:v>
                </c:pt>
                <c:pt idx="3726">
                  <c:v>-7.2988286249999992E-2</c:v>
                </c:pt>
                <c:pt idx="3727">
                  <c:v>-7.1992192499999996E-2</c:v>
                </c:pt>
                <c:pt idx="3728">
                  <c:v>-7.099609875E-2</c:v>
                </c:pt>
                <c:pt idx="3729">
                  <c:v>-7.0000005000000004E-2</c:v>
                </c:pt>
                <c:pt idx="3730">
                  <c:v>-6.6484379999999996E-2</c:v>
                </c:pt>
                <c:pt idx="3731">
                  <c:v>-6.2988285624999987E-2</c:v>
                </c:pt>
                <c:pt idx="3732">
                  <c:v>-5.9492191687499994E-2</c:v>
                </c:pt>
                <c:pt idx="3733">
                  <c:v>-5.5996097687500003E-2</c:v>
                </c:pt>
                <c:pt idx="3734">
                  <c:v>-5.2500003687499998E-2</c:v>
                </c:pt>
                <c:pt idx="3735">
                  <c:v>-4.8984378437499997E-2</c:v>
                </c:pt>
                <c:pt idx="3736">
                  <c:v>-4.5488284500000004E-2</c:v>
                </c:pt>
                <c:pt idx="3737">
                  <c:v>-4.1992190499999998E-2</c:v>
                </c:pt>
                <c:pt idx="3738">
                  <c:v>-3.84960965E-2</c:v>
                </c:pt>
                <c:pt idx="3739">
                  <c:v>-3.5000002500000002E-2</c:v>
                </c:pt>
                <c:pt idx="3740">
                  <c:v>-3.1992189750000004E-2</c:v>
                </c:pt>
                <c:pt idx="3741">
                  <c:v>-2.8984377062499997E-2</c:v>
                </c:pt>
                <c:pt idx="3742">
                  <c:v>-2.5996095562499998E-2</c:v>
                </c:pt>
                <c:pt idx="3743">
                  <c:v>-2.2988282874999998E-2</c:v>
                </c:pt>
                <c:pt idx="3744">
                  <c:v>-2.0000001437500001E-2</c:v>
                </c:pt>
                <c:pt idx="3745">
                  <c:v>-1.69921886875E-2</c:v>
                </c:pt>
                <c:pt idx="3746">
                  <c:v>-1.3984376E-2</c:v>
                </c:pt>
                <c:pt idx="3747">
                  <c:v>-1.0996094499999999E-2</c:v>
                </c:pt>
                <c:pt idx="3748">
                  <c:v>-7.9882818124999994E-3</c:v>
                </c:pt>
                <c:pt idx="3749">
                  <c:v>-5.0000003562500001E-3</c:v>
                </c:pt>
                <c:pt idx="3750">
                  <c:v>-5.9960941750000002E-3</c:v>
                </c:pt>
                <c:pt idx="3751">
                  <c:v>-6.9921879999999999E-3</c:v>
                </c:pt>
                <c:pt idx="3752">
                  <c:v>-7.9882818124999994E-3</c:v>
                </c:pt>
                <c:pt idx="3753">
                  <c:v>-8.9843756250000007E-3</c:v>
                </c:pt>
                <c:pt idx="3754">
                  <c:v>-1.00000006875E-2</c:v>
                </c:pt>
                <c:pt idx="3755">
                  <c:v>-1.0996094499999999E-2</c:v>
                </c:pt>
                <c:pt idx="3756">
                  <c:v>-1.1992188374999999E-2</c:v>
                </c:pt>
                <c:pt idx="3757">
                  <c:v>-1.29882821875E-2</c:v>
                </c:pt>
                <c:pt idx="3758">
                  <c:v>-1.3984376E-2</c:v>
                </c:pt>
                <c:pt idx="3759">
                  <c:v>-1.5000001062499999E-2</c:v>
                </c:pt>
                <c:pt idx="3760">
                  <c:v>-1.7500001250000001E-2</c:v>
                </c:pt>
                <c:pt idx="3761">
                  <c:v>-2.0000001437500001E-2</c:v>
                </c:pt>
                <c:pt idx="3762">
                  <c:v>-2.25000015625E-2</c:v>
                </c:pt>
                <c:pt idx="3763">
                  <c:v>-2.5000001749999997E-2</c:v>
                </c:pt>
                <c:pt idx="3764">
                  <c:v>-2.7500001937499997E-2</c:v>
                </c:pt>
                <c:pt idx="3765">
                  <c:v>-3.0000002124999998E-2</c:v>
                </c:pt>
                <c:pt idx="3766">
                  <c:v>-3.2500002312499998E-2</c:v>
                </c:pt>
                <c:pt idx="3767">
                  <c:v>-3.5000002500000002E-2</c:v>
                </c:pt>
                <c:pt idx="3768">
                  <c:v>-3.7500002625000001E-2</c:v>
                </c:pt>
                <c:pt idx="3769">
                  <c:v>-4.0000002812499998E-2</c:v>
                </c:pt>
                <c:pt idx="3770">
                  <c:v>-4.1484377937499997E-2</c:v>
                </c:pt>
                <c:pt idx="3771">
                  <c:v>-4.29882843125E-2</c:v>
                </c:pt>
                <c:pt idx="3772">
                  <c:v>-4.4492190624999997E-2</c:v>
                </c:pt>
                <c:pt idx="3773">
                  <c:v>-4.5996097E-2</c:v>
                </c:pt>
                <c:pt idx="3774">
                  <c:v>-4.7500003375000002E-2</c:v>
                </c:pt>
                <c:pt idx="3775">
                  <c:v>-4.8984378437499997E-2</c:v>
                </c:pt>
                <c:pt idx="3776">
                  <c:v>-5.0488284812499999E-2</c:v>
                </c:pt>
                <c:pt idx="3777">
                  <c:v>-5.1992191187500002E-2</c:v>
                </c:pt>
                <c:pt idx="3778">
                  <c:v>-5.3496097562499997E-2</c:v>
                </c:pt>
                <c:pt idx="3779">
                  <c:v>-5.5000003874999995E-2</c:v>
                </c:pt>
                <c:pt idx="3780">
                  <c:v>-5.3984378812499997E-2</c:v>
                </c:pt>
                <c:pt idx="3781">
                  <c:v>-5.2988285000000003E-2</c:v>
                </c:pt>
                <c:pt idx="3782">
                  <c:v>-5.1992191187500002E-2</c:v>
                </c:pt>
                <c:pt idx="3783">
                  <c:v>-5.0996097374999994E-2</c:v>
                </c:pt>
                <c:pt idx="3784">
                  <c:v>-5.0000003562499999E-2</c:v>
                </c:pt>
                <c:pt idx="3785">
                  <c:v>-4.8984378437499997E-2</c:v>
                </c:pt>
                <c:pt idx="3786">
                  <c:v>-4.7988284624999995E-2</c:v>
                </c:pt>
                <c:pt idx="3787">
                  <c:v>-4.6992190812500001E-2</c:v>
                </c:pt>
                <c:pt idx="3788">
                  <c:v>-4.5996097E-2</c:v>
                </c:pt>
                <c:pt idx="3789">
                  <c:v>-4.5000003187499998E-2</c:v>
                </c:pt>
                <c:pt idx="3790">
                  <c:v>-4.2500003000000001E-2</c:v>
                </c:pt>
                <c:pt idx="3791">
                  <c:v>-4.0000002812499998E-2</c:v>
                </c:pt>
                <c:pt idx="3792">
                  <c:v>-3.7500002625000001E-2</c:v>
                </c:pt>
                <c:pt idx="3793">
                  <c:v>-3.5000002500000002E-2</c:v>
                </c:pt>
                <c:pt idx="3794">
                  <c:v>-3.2500002312499998E-2</c:v>
                </c:pt>
                <c:pt idx="3795">
                  <c:v>-3.0000002124999998E-2</c:v>
                </c:pt>
                <c:pt idx="3796">
                  <c:v>-2.7500001937499997E-2</c:v>
                </c:pt>
                <c:pt idx="3797">
                  <c:v>-2.5000001749999997E-2</c:v>
                </c:pt>
                <c:pt idx="3798">
                  <c:v>-2.25000015625E-2</c:v>
                </c:pt>
                <c:pt idx="3799">
                  <c:v>-2.0000001437500001E-2</c:v>
                </c:pt>
                <c:pt idx="3800">
                  <c:v>-1.8496095062499999E-2</c:v>
                </c:pt>
                <c:pt idx="3801">
                  <c:v>-1.69921886875E-2</c:v>
                </c:pt>
                <c:pt idx="3802">
                  <c:v>-1.5488282375000001E-2</c:v>
                </c:pt>
                <c:pt idx="3803">
                  <c:v>-1.3984376E-2</c:v>
                </c:pt>
                <c:pt idx="3804">
                  <c:v>-1.2500000874999998E-2</c:v>
                </c:pt>
                <c:pt idx="3805">
                  <c:v>-1.0996094499999999E-2</c:v>
                </c:pt>
                <c:pt idx="3806">
                  <c:v>-9.4921881874999985E-3</c:v>
                </c:pt>
                <c:pt idx="3807">
                  <c:v>-7.9882818124999994E-3</c:v>
                </c:pt>
                <c:pt idx="3808">
                  <c:v>-6.4843754374999995E-3</c:v>
                </c:pt>
                <c:pt idx="3809">
                  <c:v>-5.0000003562500001E-3</c:v>
                </c:pt>
                <c:pt idx="3810">
                  <c:v>-5.4882816375000001E-3</c:v>
                </c:pt>
                <c:pt idx="3811">
                  <c:v>-5.9960941750000002E-3</c:v>
                </c:pt>
                <c:pt idx="3812">
                  <c:v>-6.4843754374999995E-3</c:v>
                </c:pt>
                <c:pt idx="3813">
                  <c:v>-6.9921879999999999E-3</c:v>
                </c:pt>
                <c:pt idx="3814">
                  <c:v>-7.5000005000000003E-3</c:v>
                </c:pt>
                <c:pt idx="3815">
                  <c:v>-7.9882818124999994E-3</c:v>
                </c:pt>
                <c:pt idx="3816">
                  <c:v>-8.496094374999999E-3</c:v>
                </c:pt>
                <c:pt idx="3817">
                  <c:v>-8.9843756250000007E-3</c:v>
                </c:pt>
                <c:pt idx="3818">
                  <c:v>-9.4921881874999985E-3</c:v>
                </c:pt>
                <c:pt idx="3819">
                  <c:v>-1.00000006875E-2</c:v>
                </c:pt>
                <c:pt idx="3820">
                  <c:v>-1.1992188374999999E-2</c:v>
                </c:pt>
                <c:pt idx="3821">
                  <c:v>-1.3984376E-2</c:v>
                </c:pt>
                <c:pt idx="3822">
                  <c:v>-1.5996094875000002E-2</c:v>
                </c:pt>
                <c:pt idx="3823">
                  <c:v>-1.7988282500000001E-2</c:v>
                </c:pt>
                <c:pt idx="3824">
                  <c:v>-2.0000001437500001E-2</c:v>
                </c:pt>
                <c:pt idx="3825">
                  <c:v>-2.19921890625E-2</c:v>
                </c:pt>
                <c:pt idx="3826">
                  <c:v>-2.39843766875E-2</c:v>
                </c:pt>
                <c:pt idx="3827">
                  <c:v>-2.5996095562499998E-2</c:v>
                </c:pt>
                <c:pt idx="3828">
                  <c:v>-2.7988283249999999E-2</c:v>
                </c:pt>
                <c:pt idx="3829">
                  <c:v>-3.0000002124999998E-2</c:v>
                </c:pt>
                <c:pt idx="3830">
                  <c:v>-3.1992189750000004E-2</c:v>
                </c:pt>
                <c:pt idx="3831">
                  <c:v>-3.3984377374999999E-2</c:v>
                </c:pt>
                <c:pt idx="3832">
                  <c:v>-3.5996096312499996E-2</c:v>
                </c:pt>
                <c:pt idx="3833">
                  <c:v>-3.7988283937499999E-2</c:v>
                </c:pt>
                <c:pt idx="3834">
                  <c:v>-4.0000002812499998E-2</c:v>
                </c:pt>
                <c:pt idx="3835">
                  <c:v>-4.1992190499999998E-2</c:v>
                </c:pt>
                <c:pt idx="3836">
                  <c:v>-4.3984378125000001E-2</c:v>
                </c:pt>
                <c:pt idx="3837">
                  <c:v>-4.5996097E-2</c:v>
                </c:pt>
                <c:pt idx="3838">
                  <c:v>-4.7988284624999995E-2</c:v>
                </c:pt>
                <c:pt idx="3839">
                  <c:v>-5.0000003562499999E-2</c:v>
                </c:pt>
                <c:pt idx="3840">
                  <c:v>-5.1992191187500002E-2</c:v>
                </c:pt>
                <c:pt idx="3841">
                  <c:v>-5.3984378812499997E-2</c:v>
                </c:pt>
                <c:pt idx="3842">
                  <c:v>-5.5996097687500003E-2</c:v>
                </c:pt>
                <c:pt idx="3843">
                  <c:v>-5.7988285375000004E-2</c:v>
                </c:pt>
                <c:pt idx="3844">
                  <c:v>-6.0000004249999996E-2</c:v>
                </c:pt>
                <c:pt idx="3845">
                  <c:v>-6.1992191874999998E-2</c:v>
                </c:pt>
                <c:pt idx="3846">
                  <c:v>-6.3984379374999997E-2</c:v>
                </c:pt>
                <c:pt idx="3847">
                  <c:v>-6.5996098125E-2</c:v>
                </c:pt>
                <c:pt idx="3848">
                  <c:v>-6.7988286249999988E-2</c:v>
                </c:pt>
                <c:pt idx="3849">
                  <c:v>-7.0000005000000004E-2</c:v>
                </c:pt>
                <c:pt idx="3850">
                  <c:v>-7.0000005000000004E-2</c:v>
                </c:pt>
                <c:pt idx="3851">
                  <c:v>-7.0000005000000004E-2</c:v>
                </c:pt>
                <c:pt idx="3852">
                  <c:v>-7.0000005000000004E-2</c:v>
                </c:pt>
                <c:pt idx="3853">
                  <c:v>-7.0000005000000004E-2</c:v>
                </c:pt>
                <c:pt idx="3854">
                  <c:v>-7.0000005000000004E-2</c:v>
                </c:pt>
                <c:pt idx="3855">
                  <c:v>-7.0000005000000004E-2</c:v>
                </c:pt>
                <c:pt idx="3856">
                  <c:v>-7.0000005000000004E-2</c:v>
                </c:pt>
                <c:pt idx="3857">
                  <c:v>-7.0000005000000004E-2</c:v>
                </c:pt>
                <c:pt idx="3858">
                  <c:v>-7.0000005000000004E-2</c:v>
                </c:pt>
                <c:pt idx="3859">
                  <c:v>-7.0000005000000004E-2</c:v>
                </c:pt>
                <c:pt idx="3860">
                  <c:v>-6.7988286249999988E-2</c:v>
                </c:pt>
                <c:pt idx="3861">
                  <c:v>-6.5996098125E-2</c:v>
                </c:pt>
                <c:pt idx="3862">
                  <c:v>-6.3984379374999997E-2</c:v>
                </c:pt>
                <c:pt idx="3863">
                  <c:v>-6.1992191874999998E-2</c:v>
                </c:pt>
                <c:pt idx="3864">
                  <c:v>-6.0000004249999996E-2</c:v>
                </c:pt>
                <c:pt idx="3865">
                  <c:v>-5.7988285375000004E-2</c:v>
                </c:pt>
                <c:pt idx="3866">
                  <c:v>-5.5996097687500003E-2</c:v>
                </c:pt>
                <c:pt idx="3867">
                  <c:v>-5.3984378812499997E-2</c:v>
                </c:pt>
                <c:pt idx="3868">
                  <c:v>-5.1992191187500002E-2</c:v>
                </c:pt>
                <c:pt idx="3869">
                  <c:v>-5.0000003562499999E-2</c:v>
                </c:pt>
                <c:pt idx="3870">
                  <c:v>-4.7500003375000002E-2</c:v>
                </c:pt>
                <c:pt idx="3871">
                  <c:v>-4.5000003187499998E-2</c:v>
                </c:pt>
                <c:pt idx="3872">
                  <c:v>-4.2500003000000001E-2</c:v>
                </c:pt>
                <c:pt idx="3873">
                  <c:v>-4.0000002812499998E-2</c:v>
                </c:pt>
                <c:pt idx="3874">
                  <c:v>-3.7500002625000001E-2</c:v>
                </c:pt>
                <c:pt idx="3875">
                  <c:v>-3.5000002500000002E-2</c:v>
                </c:pt>
                <c:pt idx="3876">
                  <c:v>-3.2500002312499998E-2</c:v>
                </c:pt>
                <c:pt idx="3877">
                  <c:v>-3.0000002124999998E-2</c:v>
                </c:pt>
                <c:pt idx="3878">
                  <c:v>-2.7500001937499997E-2</c:v>
                </c:pt>
                <c:pt idx="3879">
                  <c:v>-2.5000001749999997E-2</c:v>
                </c:pt>
                <c:pt idx="3880">
                  <c:v>-2.2988282874999998E-2</c:v>
                </c:pt>
                <c:pt idx="3881">
                  <c:v>-2.0996095249999999E-2</c:v>
                </c:pt>
                <c:pt idx="3882">
                  <c:v>-1.8984376312499999E-2</c:v>
                </c:pt>
                <c:pt idx="3883">
                  <c:v>-1.69921886875E-2</c:v>
                </c:pt>
                <c:pt idx="3884">
                  <c:v>-1.5000001062499999E-2</c:v>
                </c:pt>
                <c:pt idx="3885">
                  <c:v>-1.29882821875E-2</c:v>
                </c:pt>
                <c:pt idx="3886">
                  <c:v>-1.0996094499999999E-2</c:v>
                </c:pt>
                <c:pt idx="3887">
                  <c:v>-8.9843756250000007E-3</c:v>
                </c:pt>
                <c:pt idx="3888">
                  <c:v>-6.9921879999999999E-3</c:v>
                </c:pt>
                <c:pt idx="3889">
                  <c:v>-5.0000003562500001E-3</c:v>
                </c:pt>
                <c:pt idx="3890">
                  <c:v>-5.4882816375000001E-3</c:v>
                </c:pt>
                <c:pt idx="3891">
                  <c:v>-5.9960941750000002E-3</c:v>
                </c:pt>
                <c:pt idx="3892">
                  <c:v>-6.4843754374999995E-3</c:v>
                </c:pt>
                <c:pt idx="3893">
                  <c:v>-6.9921879999999999E-3</c:v>
                </c:pt>
                <c:pt idx="3894">
                  <c:v>-7.5000005000000003E-3</c:v>
                </c:pt>
                <c:pt idx="3895">
                  <c:v>-7.9882818124999994E-3</c:v>
                </c:pt>
                <c:pt idx="3896">
                  <c:v>-8.496094374999999E-3</c:v>
                </c:pt>
                <c:pt idx="3897">
                  <c:v>-8.9843756250000007E-3</c:v>
                </c:pt>
                <c:pt idx="3898">
                  <c:v>-9.4921881874999985E-3</c:v>
                </c:pt>
                <c:pt idx="3899">
                  <c:v>-1.00000006875E-2</c:v>
                </c:pt>
                <c:pt idx="3900">
                  <c:v>-1.1992188374999999E-2</c:v>
                </c:pt>
                <c:pt idx="3901">
                  <c:v>-1.3984376E-2</c:v>
                </c:pt>
                <c:pt idx="3902">
                  <c:v>-1.5996094875000002E-2</c:v>
                </c:pt>
                <c:pt idx="3903">
                  <c:v>-1.7988282500000001E-2</c:v>
                </c:pt>
                <c:pt idx="3904">
                  <c:v>-2.0000001437500001E-2</c:v>
                </c:pt>
                <c:pt idx="3905">
                  <c:v>-2.19921890625E-2</c:v>
                </c:pt>
                <c:pt idx="3906">
                  <c:v>-2.39843766875E-2</c:v>
                </c:pt>
                <c:pt idx="3907">
                  <c:v>-2.5996095562499998E-2</c:v>
                </c:pt>
                <c:pt idx="3908">
                  <c:v>-2.7988283249999999E-2</c:v>
                </c:pt>
                <c:pt idx="3909">
                  <c:v>-3.0000002124999998E-2</c:v>
                </c:pt>
                <c:pt idx="3910">
                  <c:v>-3.1484377250000001E-2</c:v>
                </c:pt>
                <c:pt idx="3911">
                  <c:v>-3.2988283562499998E-2</c:v>
                </c:pt>
                <c:pt idx="3912">
                  <c:v>-3.4492189937500001E-2</c:v>
                </c:pt>
                <c:pt idx="3913">
                  <c:v>-3.5996096312499996E-2</c:v>
                </c:pt>
                <c:pt idx="3914">
                  <c:v>-3.7500002625000001E-2</c:v>
                </c:pt>
                <c:pt idx="3915">
                  <c:v>-3.898437775E-2</c:v>
                </c:pt>
                <c:pt idx="3916">
                  <c:v>-4.0488284125000003E-2</c:v>
                </c:pt>
                <c:pt idx="3917">
                  <c:v>-4.1992190499999998E-2</c:v>
                </c:pt>
                <c:pt idx="3918">
                  <c:v>-4.3496096812500003E-2</c:v>
                </c:pt>
                <c:pt idx="3919">
                  <c:v>-4.5000003187499998E-2</c:v>
                </c:pt>
                <c:pt idx="3920">
                  <c:v>-4.3984378125000001E-2</c:v>
                </c:pt>
                <c:pt idx="3921">
                  <c:v>-4.29882843125E-2</c:v>
                </c:pt>
                <c:pt idx="3922">
                  <c:v>-4.1992190499999998E-2</c:v>
                </c:pt>
                <c:pt idx="3923">
                  <c:v>-4.0996096624999999E-2</c:v>
                </c:pt>
                <c:pt idx="3924">
                  <c:v>-4.0000002812499998E-2</c:v>
                </c:pt>
                <c:pt idx="3925">
                  <c:v>-3.898437775E-2</c:v>
                </c:pt>
                <c:pt idx="3926">
                  <c:v>-3.7988283937499999E-2</c:v>
                </c:pt>
                <c:pt idx="3927">
                  <c:v>-3.6992190124999998E-2</c:v>
                </c:pt>
                <c:pt idx="3928">
                  <c:v>-3.5996096312499996E-2</c:v>
                </c:pt>
                <c:pt idx="3929">
                  <c:v>-3.5000002500000002E-2</c:v>
                </c:pt>
                <c:pt idx="3930">
                  <c:v>-3.2500002312499998E-2</c:v>
                </c:pt>
                <c:pt idx="3931">
                  <c:v>-3.0000002124999998E-2</c:v>
                </c:pt>
                <c:pt idx="3932">
                  <c:v>-2.7500001937499997E-2</c:v>
                </c:pt>
                <c:pt idx="3933">
                  <c:v>-2.5000001749999997E-2</c:v>
                </c:pt>
                <c:pt idx="3934">
                  <c:v>-2.25000015625E-2</c:v>
                </c:pt>
                <c:pt idx="3935">
                  <c:v>-2.0000001437500001E-2</c:v>
                </c:pt>
                <c:pt idx="3936">
                  <c:v>-1.7500001250000001E-2</c:v>
                </c:pt>
                <c:pt idx="3937">
                  <c:v>-1.5000001062499999E-2</c:v>
                </c:pt>
                <c:pt idx="3938">
                  <c:v>-1.2500000874999998E-2</c:v>
                </c:pt>
                <c:pt idx="3939">
                  <c:v>-1.00000006875E-2</c:v>
                </c:pt>
                <c:pt idx="3940">
                  <c:v>-8.496094374999999E-3</c:v>
                </c:pt>
                <c:pt idx="3941">
                  <c:v>-6.9921879999999999E-3</c:v>
                </c:pt>
                <c:pt idx="3942">
                  <c:v>-5.4882816375000001E-3</c:v>
                </c:pt>
                <c:pt idx="3943">
                  <c:v>-3.9843752812499999E-3</c:v>
                </c:pt>
                <c:pt idx="3944">
                  <c:v>-2.5000001750000002E-3</c:v>
                </c:pt>
                <c:pt idx="3945">
                  <c:v>-9.9609381874999985E-4</c:v>
                </c:pt>
                <c:pt idx="3946">
                  <c:v>5.0781253624999998E-4</c:v>
                </c:pt>
                <c:pt idx="3947">
                  <c:v>2.0117188937500002E-3</c:v>
                </c:pt>
                <c:pt idx="3948">
                  <c:v>3.51562525E-3</c:v>
                </c:pt>
                <c:pt idx="3949">
                  <c:v>5.0000003562500001E-3</c:v>
                </c:pt>
                <c:pt idx="3950">
                  <c:v>4.5117190687499996E-3</c:v>
                </c:pt>
                <c:pt idx="3951">
                  <c:v>4.0039065312499995E-3</c:v>
                </c:pt>
                <c:pt idx="3952">
                  <c:v>3.51562525E-3</c:v>
                </c:pt>
                <c:pt idx="3953">
                  <c:v>3.0078127124999999E-3</c:v>
                </c:pt>
                <c:pt idx="3954">
                  <c:v>2.5000001750000002E-3</c:v>
                </c:pt>
                <c:pt idx="3955">
                  <c:v>2.0117188937500002E-3</c:v>
                </c:pt>
                <c:pt idx="3956">
                  <c:v>1.5039063562499999E-3</c:v>
                </c:pt>
                <c:pt idx="3957">
                  <c:v>1.015625075E-3</c:v>
                </c:pt>
                <c:pt idx="3958">
                  <c:v>5.0781253624999998E-4</c:v>
                </c:pt>
                <c:pt idx="3959">
                  <c:v>0</c:v>
                </c:pt>
                <c:pt idx="3960">
                  <c:v>-2.5000001750000002E-3</c:v>
                </c:pt>
                <c:pt idx="3961">
                  <c:v>-5.0000003562500001E-3</c:v>
                </c:pt>
                <c:pt idx="3962">
                  <c:v>-7.5000005000000003E-3</c:v>
                </c:pt>
                <c:pt idx="3963">
                  <c:v>-1.00000006875E-2</c:v>
                </c:pt>
                <c:pt idx="3964">
                  <c:v>-1.2500000874999998E-2</c:v>
                </c:pt>
                <c:pt idx="3965">
                  <c:v>-1.5000001062499999E-2</c:v>
                </c:pt>
                <c:pt idx="3966">
                  <c:v>-1.7500001250000001E-2</c:v>
                </c:pt>
                <c:pt idx="3967">
                  <c:v>-2.0000001437500001E-2</c:v>
                </c:pt>
                <c:pt idx="3968">
                  <c:v>-2.25000015625E-2</c:v>
                </c:pt>
                <c:pt idx="3969">
                  <c:v>-2.5000001749999997E-2</c:v>
                </c:pt>
                <c:pt idx="3970">
                  <c:v>-2.6484376874999997E-2</c:v>
                </c:pt>
                <c:pt idx="3971">
                  <c:v>-2.7988283249999999E-2</c:v>
                </c:pt>
                <c:pt idx="3972">
                  <c:v>-2.94921895625E-2</c:v>
                </c:pt>
                <c:pt idx="3973">
                  <c:v>-3.0996095937499999E-2</c:v>
                </c:pt>
                <c:pt idx="3974">
                  <c:v>-3.2500002312499998E-2</c:v>
                </c:pt>
                <c:pt idx="3975">
                  <c:v>-3.3984377374999999E-2</c:v>
                </c:pt>
                <c:pt idx="3976">
                  <c:v>-3.5488283750000002E-2</c:v>
                </c:pt>
                <c:pt idx="3977">
                  <c:v>-3.6992190124999998E-2</c:v>
                </c:pt>
                <c:pt idx="3978">
                  <c:v>-3.84960965E-2</c:v>
                </c:pt>
                <c:pt idx="3979">
                  <c:v>-4.0000002812499998E-2</c:v>
                </c:pt>
                <c:pt idx="3980">
                  <c:v>-4.0000002812499998E-2</c:v>
                </c:pt>
                <c:pt idx="3981">
                  <c:v>-4.0000002812499998E-2</c:v>
                </c:pt>
                <c:pt idx="3982">
                  <c:v>-4.0000002812499998E-2</c:v>
                </c:pt>
                <c:pt idx="3983">
                  <c:v>-4.0000002812499998E-2</c:v>
                </c:pt>
                <c:pt idx="3984">
                  <c:v>-4.0000002812499998E-2</c:v>
                </c:pt>
                <c:pt idx="3985">
                  <c:v>-4.0000002812499998E-2</c:v>
                </c:pt>
                <c:pt idx="3986">
                  <c:v>-4.0000002812499998E-2</c:v>
                </c:pt>
                <c:pt idx="3987">
                  <c:v>-4.0000002812499998E-2</c:v>
                </c:pt>
                <c:pt idx="3988">
                  <c:v>-4.0000002812499998E-2</c:v>
                </c:pt>
                <c:pt idx="3989">
                  <c:v>-4.0000002812499998E-2</c:v>
                </c:pt>
                <c:pt idx="3990">
                  <c:v>-3.898437775E-2</c:v>
                </c:pt>
                <c:pt idx="3991">
                  <c:v>-3.7988283937499999E-2</c:v>
                </c:pt>
                <c:pt idx="3992">
                  <c:v>-3.6992190124999998E-2</c:v>
                </c:pt>
                <c:pt idx="3993">
                  <c:v>-3.5996096312499996E-2</c:v>
                </c:pt>
                <c:pt idx="3994">
                  <c:v>-3.5000002500000002E-2</c:v>
                </c:pt>
                <c:pt idx="3995">
                  <c:v>-3.3984377374999999E-2</c:v>
                </c:pt>
                <c:pt idx="3996">
                  <c:v>-3.2988283562499998E-2</c:v>
                </c:pt>
                <c:pt idx="3997">
                  <c:v>-3.1992189750000004E-2</c:v>
                </c:pt>
                <c:pt idx="3998">
                  <c:v>-3.0996095937499999E-2</c:v>
                </c:pt>
                <c:pt idx="3999">
                  <c:v>-3.0000002124999998E-2</c:v>
                </c:pt>
                <c:pt idx="4000">
                  <c:v>-2.8984377062499997E-2</c:v>
                </c:pt>
                <c:pt idx="4001">
                  <c:v>-2.7988283249999999E-2</c:v>
                </c:pt>
                <c:pt idx="4002">
                  <c:v>-2.6992189437500001E-2</c:v>
                </c:pt>
                <c:pt idx="4003">
                  <c:v>-2.5996095562499998E-2</c:v>
                </c:pt>
                <c:pt idx="4004">
                  <c:v>-2.5000001749999997E-2</c:v>
                </c:pt>
                <c:pt idx="4005">
                  <c:v>-2.39843766875E-2</c:v>
                </c:pt>
                <c:pt idx="4006">
                  <c:v>-2.2988282874999998E-2</c:v>
                </c:pt>
                <c:pt idx="4007">
                  <c:v>-2.19921890625E-2</c:v>
                </c:pt>
                <c:pt idx="4008">
                  <c:v>-2.0996095249999999E-2</c:v>
                </c:pt>
                <c:pt idx="4009">
                  <c:v>-2.0000001437500001E-2</c:v>
                </c:pt>
                <c:pt idx="4010">
                  <c:v>-1.9492188875E-2</c:v>
                </c:pt>
                <c:pt idx="4011">
                  <c:v>-1.8984376312499999E-2</c:v>
                </c:pt>
                <c:pt idx="4012">
                  <c:v>-1.8496095062499999E-2</c:v>
                </c:pt>
                <c:pt idx="4013">
                  <c:v>-1.7988282500000001E-2</c:v>
                </c:pt>
                <c:pt idx="4014">
                  <c:v>-1.7500001250000001E-2</c:v>
                </c:pt>
                <c:pt idx="4015">
                  <c:v>-1.69921886875E-2</c:v>
                </c:pt>
                <c:pt idx="4016">
                  <c:v>-1.64843761875E-2</c:v>
                </c:pt>
                <c:pt idx="4017">
                  <c:v>-1.5996094875000002E-2</c:v>
                </c:pt>
                <c:pt idx="4018">
                  <c:v>-1.5488282375000001E-2</c:v>
                </c:pt>
                <c:pt idx="4019">
                  <c:v>-1.5000001062499999E-2</c:v>
                </c:pt>
                <c:pt idx="4020">
                  <c:v>-1.5000001062499999E-2</c:v>
                </c:pt>
                <c:pt idx="4021">
                  <c:v>-1.5000001062499999E-2</c:v>
                </c:pt>
                <c:pt idx="4022">
                  <c:v>-1.5000001062499999E-2</c:v>
                </c:pt>
                <c:pt idx="4023">
                  <c:v>-1.5000001062499999E-2</c:v>
                </c:pt>
                <c:pt idx="4024">
                  <c:v>-1.5000001062499999E-2</c:v>
                </c:pt>
                <c:pt idx="4025">
                  <c:v>-1.5000001062499999E-2</c:v>
                </c:pt>
                <c:pt idx="4026">
                  <c:v>-1.5000001062499999E-2</c:v>
                </c:pt>
                <c:pt idx="4027">
                  <c:v>-1.5000001062499999E-2</c:v>
                </c:pt>
                <c:pt idx="4028">
                  <c:v>-1.5000001062499999E-2</c:v>
                </c:pt>
                <c:pt idx="4029">
                  <c:v>-1.5000001062499999E-2</c:v>
                </c:pt>
                <c:pt idx="4030">
                  <c:v>-1.5488282375000001E-2</c:v>
                </c:pt>
                <c:pt idx="4031">
                  <c:v>-1.5996094875000002E-2</c:v>
                </c:pt>
                <c:pt idx="4032">
                  <c:v>-1.64843761875E-2</c:v>
                </c:pt>
                <c:pt idx="4033">
                  <c:v>-1.69921886875E-2</c:v>
                </c:pt>
                <c:pt idx="4034">
                  <c:v>-1.7500001250000001E-2</c:v>
                </c:pt>
                <c:pt idx="4035">
                  <c:v>-1.7988282500000001E-2</c:v>
                </c:pt>
                <c:pt idx="4036">
                  <c:v>-1.8496095062499999E-2</c:v>
                </c:pt>
                <c:pt idx="4037">
                  <c:v>-1.8984376312499999E-2</c:v>
                </c:pt>
                <c:pt idx="4038">
                  <c:v>-1.9492188875E-2</c:v>
                </c:pt>
                <c:pt idx="4039">
                  <c:v>-2.0000001437500001E-2</c:v>
                </c:pt>
                <c:pt idx="4040">
                  <c:v>-2.0996095249999999E-2</c:v>
                </c:pt>
                <c:pt idx="4041">
                  <c:v>-2.19921890625E-2</c:v>
                </c:pt>
                <c:pt idx="4042">
                  <c:v>-2.2988282874999998E-2</c:v>
                </c:pt>
                <c:pt idx="4043">
                  <c:v>-2.39843766875E-2</c:v>
                </c:pt>
                <c:pt idx="4044">
                  <c:v>-2.5000001749999997E-2</c:v>
                </c:pt>
                <c:pt idx="4045">
                  <c:v>-2.5996095562499998E-2</c:v>
                </c:pt>
                <c:pt idx="4046">
                  <c:v>-2.6992189437500001E-2</c:v>
                </c:pt>
                <c:pt idx="4047">
                  <c:v>-2.7988283249999999E-2</c:v>
                </c:pt>
                <c:pt idx="4048">
                  <c:v>-2.8984377062499997E-2</c:v>
                </c:pt>
                <c:pt idx="4049">
                  <c:v>-3.0000002124999998E-2</c:v>
                </c:pt>
                <c:pt idx="4050">
                  <c:v>-3.0996095937499999E-2</c:v>
                </c:pt>
                <c:pt idx="4051">
                  <c:v>-3.1992189750000004E-2</c:v>
                </c:pt>
                <c:pt idx="4052">
                  <c:v>-3.2988283562499998E-2</c:v>
                </c:pt>
                <c:pt idx="4053">
                  <c:v>-3.3984377374999999E-2</c:v>
                </c:pt>
                <c:pt idx="4054">
                  <c:v>-3.5000002500000002E-2</c:v>
                </c:pt>
                <c:pt idx="4055">
                  <c:v>-3.5996096312499996E-2</c:v>
                </c:pt>
                <c:pt idx="4056">
                  <c:v>-3.6992190124999998E-2</c:v>
                </c:pt>
                <c:pt idx="4057">
                  <c:v>-3.7988283937499999E-2</c:v>
                </c:pt>
                <c:pt idx="4058">
                  <c:v>-3.898437775E-2</c:v>
                </c:pt>
                <c:pt idx="4059">
                  <c:v>-4.0000002812499998E-2</c:v>
                </c:pt>
                <c:pt idx="4060">
                  <c:v>-4.0000002812499998E-2</c:v>
                </c:pt>
                <c:pt idx="4061">
                  <c:v>-4.0000002812499998E-2</c:v>
                </c:pt>
                <c:pt idx="4062">
                  <c:v>-4.0000002812499998E-2</c:v>
                </c:pt>
                <c:pt idx="4063">
                  <c:v>-4.0000002812499998E-2</c:v>
                </c:pt>
                <c:pt idx="4064">
                  <c:v>-4.0000002812499998E-2</c:v>
                </c:pt>
                <c:pt idx="4065">
                  <c:v>-4.0000002812499998E-2</c:v>
                </c:pt>
                <c:pt idx="4066">
                  <c:v>-4.0000002812499998E-2</c:v>
                </c:pt>
                <c:pt idx="4067">
                  <c:v>-4.0000002812499998E-2</c:v>
                </c:pt>
                <c:pt idx="4068">
                  <c:v>-4.0000002812499998E-2</c:v>
                </c:pt>
                <c:pt idx="4069">
                  <c:v>-4.0000002812499998E-2</c:v>
                </c:pt>
                <c:pt idx="4070">
                  <c:v>-3.84960965E-2</c:v>
                </c:pt>
                <c:pt idx="4071">
                  <c:v>-3.6992190124999998E-2</c:v>
                </c:pt>
                <c:pt idx="4072">
                  <c:v>-3.5488283750000002E-2</c:v>
                </c:pt>
                <c:pt idx="4073">
                  <c:v>-3.3984377374999999E-2</c:v>
                </c:pt>
                <c:pt idx="4074">
                  <c:v>-3.2500002312499998E-2</c:v>
                </c:pt>
                <c:pt idx="4075">
                  <c:v>-3.0996095937499999E-2</c:v>
                </c:pt>
                <c:pt idx="4076">
                  <c:v>-2.94921895625E-2</c:v>
                </c:pt>
                <c:pt idx="4077">
                  <c:v>-2.7988283249999999E-2</c:v>
                </c:pt>
                <c:pt idx="4078">
                  <c:v>-2.6484376874999997E-2</c:v>
                </c:pt>
                <c:pt idx="4079">
                  <c:v>-2.5000001749999997E-2</c:v>
                </c:pt>
                <c:pt idx="4080">
                  <c:v>-2.25000015625E-2</c:v>
                </c:pt>
                <c:pt idx="4081">
                  <c:v>-2.0000001437500001E-2</c:v>
                </c:pt>
                <c:pt idx="4082">
                  <c:v>-1.7500001250000001E-2</c:v>
                </c:pt>
                <c:pt idx="4083">
                  <c:v>-1.5000001062499999E-2</c:v>
                </c:pt>
                <c:pt idx="4084">
                  <c:v>-1.2500000874999998E-2</c:v>
                </c:pt>
                <c:pt idx="4085">
                  <c:v>-1.00000006875E-2</c:v>
                </c:pt>
                <c:pt idx="4086">
                  <c:v>-7.5000005000000003E-3</c:v>
                </c:pt>
                <c:pt idx="4087">
                  <c:v>-5.0000003562500001E-3</c:v>
                </c:pt>
                <c:pt idx="4088">
                  <c:v>-2.5000001750000002E-3</c:v>
                </c:pt>
                <c:pt idx="4089">
                  <c:v>0</c:v>
                </c:pt>
                <c:pt idx="4090">
                  <c:v>2.0117188937500002E-3</c:v>
                </c:pt>
                <c:pt idx="4091">
                  <c:v>4.0039065312499995E-3</c:v>
                </c:pt>
                <c:pt idx="4092">
                  <c:v>6.0156254249999997E-3</c:v>
                </c:pt>
                <c:pt idx="4093">
                  <c:v>8.007813062499999E-3</c:v>
                </c:pt>
                <c:pt idx="4094">
                  <c:v>1.00000006875E-2</c:v>
                </c:pt>
                <c:pt idx="4095">
                  <c:v>1.2011719625E-2</c:v>
                </c:pt>
                <c:pt idx="4096">
                  <c:v>1.4003907249999998E-2</c:v>
                </c:pt>
                <c:pt idx="4097">
                  <c:v>1.6015626124999998E-2</c:v>
                </c:pt>
                <c:pt idx="4098">
                  <c:v>1.8007813750000001E-2</c:v>
                </c:pt>
                <c:pt idx="4099">
                  <c:v>2.0000001437500001E-2</c:v>
                </c:pt>
                <c:pt idx="4100">
                  <c:v>1.9511720125E-2</c:v>
                </c:pt>
                <c:pt idx="4101">
                  <c:v>1.9003907625E-2</c:v>
                </c:pt>
                <c:pt idx="4102">
                  <c:v>1.8515626312499998E-2</c:v>
                </c:pt>
                <c:pt idx="4103">
                  <c:v>1.8007813750000001E-2</c:v>
                </c:pt>
                <c:pt idx="4104">
                  <c:v>1.7500001250000001E-2</c:v>
                </c:pt>
                <c:pt idx="4105">
                  <c:v>1.7011719937499999E-2</c:v>
                </c:pt>
                <c:pt idx="4106">
                  <c:v>1.65039074375E-2</c:v>
                </c:pt>
                <c:pt idx="4107">
                  <c:v>1.6015626124999998E-2</c:v>
                </c:pt>
                <c:pt idx="4108">
                  <c:v>1.5507813625E-2</c:v>
                </c:pt>
                <c:pt idx="4109">
                  <c:v>1.5000001062499999E-2</c:v>
                </c:pt>
                <c:pt idx="4110">
                  <c:v>1.30078134375E-2</c:v>
                </c:pt>
                <c:pt idx="4111">
                  <c:v>1.1015625749999999E-2</c:v>
                </c:pt>
                <c:pt idx="4112">
                  <c:v>9.0039068750000003E-3</c:v>
                </c:pt>
                <c:pt idx="4113">
                  <c:v>7.0117192499999995E-3</c:v>
                </c:pt>
                <c:pt idx="4114">
                  <c:v>5.0000003562500001E-3</c:v>
                </c:pt>
                <c:pt idx="4115">
                  <c:v>3.0078127124999999E-3</c:v>
                </c:pt>
                <c:pt idx="4116">
                  <c:v>1.015625075E-3</c:v>
                </c:pt>
                <c:pt idx="4117">
                  <c:v>-9.9609381874999985E-4</c:v>
                </c:pt>
                <c:pt idx="4118">
                  <c:v>-2.9882814624999999E-3</c:v>
                </c:pt>
                <c:pt idx="4119">
                  <c:v>-5.0000003562500001E-3</c:v>
                </c:pt>
                <c:pt idx="4120">
                  <c:v>-6.4843754374999995E-3</c:v>
                </c:pt>
                <c:pt idx="4121">
                  <c:v>-7.9882818124999994E-3</c:v>
                </c:pt>
                <c:pt idx="4122">
                  <c:v>-9.4921881874999985E-3</c:v>
                </c:pt>
                <c:pt idx="4123">
                  <c:v>-1.0996094499999999E-2</c:v>
                </c:pt>
                <c:pt idx="4124">
                  <c:v>-1.2500000874999998E-2</c:v>
                </c:pt>
                <c:pt idx="4125">
                  <c:v>-1.3984376E-2</c:v>
                </c:pt>
                <c:pt idx="4126">
                  <c:v>-1.5488282375000001E-2</c:v>
                </c:pt>
                <c:pt idx="4127">
                  <c:v>-1.69921886875E-2</c:v>
                </c:pt>
                <c:pt idx="4128">
                  <c:v>-1.8496095062499999E-2</c:v>
                </c:pt>
                <c:pt idx="4129">
                  <c:v>-2.0000001437500001E-2</c:v>
                </c:pt>
                <c:pt idx="4130">
                  <c:v>-2.0000001437500001E-2</c:v>
                </c:pt>
                <c:pt idx="4131">
                  <c:v>-2.0000001437500001E-2</c:v>
                </c:pt>
                <c:pt idx="4132">
                  <c:v>-2.0000001437500001E-2</c:v>
                </c:pt>
                <c:pt idx="4133">
                  <c:v>-2.0000001437500001E-2</c:v>
                </c:pt>
                <c:pt idx="4134">
                  <c:v>-2.0000001437500001E-2</c:v>
                </c:pt>
                <c:pt idx="4135">
                  <c:v>-2.0000001437500001E-2</c:v>
                </c:pt>
                <c:pt idx="4136">
                  <c:v>-2.0000001437500001E-2</c:v>
                </c:pt>
                <c:pt idx="4137">
                  <c:v>-2.0000001437500001E-2</c:v>
                </c:pt>
                <c:pt idx="4138">
                  <c:v>-2.0000001437500001E-2</c:v>
                </c:pt>
                <c:pt idx="4139">
                  <c:v>-2.0000001437500001E-2</c:v>
                </c:pt>
                <c:pt idx="4140">
                  <c:v>-1.8984376312499999E-2</c:v>
                </c:pt>
                <c:pt idx="4141">
                  <c:v>-1.7988282500000001E-2</c:v>
                </c:pt>
                <c:pt idx="4142">
                  <c:v>-1.69921886875E-2</c:v>
                </c:pt>
                <c:pt idx="4143">
                  <c:v>-1.5996094875000002E-2</c:v>
                </c:pt>
                <c:pt idx="4144">
                  <c:v>-1.5000001062499999E-2</c:v>
                </c:pt>
                <c:pt idx="4145">
                  <c:v>-1.3984376E-2</c:v>
                </c:pt>
                <c:pt idx="4146">
                  <c:v>-1.29882821875E-2</c:v>
                </c:pt>
                <c:pt idx="4147">
                  <c:v>-1.1992188374999999E-2</c:v>
                </c:pt>
                <c:pt idx="4148">
                  <c:v>-1.0996094499999999E-2</c:v>
                </c:pt>
                <c:pt idx="4149">
                  <c:v>-1.00000006875E-2</c:v>
                </c:pt>
                <c:pt idx="4150">
                  <c:v>-8.9843756250000007E-3</c:v>
                </c:pt>
                <c:pt idx="4151">
                  <c:v>-7.9882818124999994E-3</c:v>
                </c:pt>
                <c:pt idx="4152">
                  <c:v>-6.9921879999999999E-3</c:v>
                </c:pt>
                <c:pt idx="4153">
                  <c:v>-5.9960941750000002E-3</c:v>
                </c:pt>
                <c:pt idx="4154">
                  <c:v>-5.0000003562500001E-3</c:v>
                </c:pt>
                <c:pt idx="4155">
                  <c:v>-3.9843752812499999E-3</c:v>
                </c:pt>
                <c:pt idx="4156">
                  <c:v>-2.9882814624999999E-3</c:v>
                </c:pt>
                <c:pt idx="4157">
                  <c:v>-1.9921876437499998E-3</c:v>
                </c:pt>
                <c:pt idx="4158">
                  <c:v>-9.9609381874999985E-4</c:v>
                </c:pt>
                <c:pt idx="4159">
                  <c:v>0</c:v>
                </c:pt>
                <c:pt idx="4160">
                  <c:v>5.0781253624999998E-4</c:v>
                </c:pt>
                <c:pt idx="4161">
                  <c:v>1.015625075E-3</c:v>
                </c:pt>
                <c:pt idx="4162">
                  <c:v>1.5039063562499999E-3</c:v>
                </c:pt>
                <c:pt idx="4163">
                  <c:v>2.0117188937500002E-3</c:v>
                </c:pt>
                <c:pt idx="4164">
                  <c:v>2.5000001750000002E-3</c:v>
                </c:pt>
                <c:pt idx="4165">
                  <c:v>3.0078127124999999E-3</c:v>
                </c:pt>
                <c:pt idx="4166">
                  <c:v>3.51562525E-3</c:v>
                </c:pt>
                <c:pt idx="4167">
                  <c:v>4.0039065312499995E-3</c:v>
                </c:pt>
                <c:pt idx="4168">
                  <c:v>4.5117190687499996E-3</c:v>
                </c:pt>
                <c:pt idx="4169">
                  <c:v>5.0000003562500001E-3</c:v>
                </c:pt>
                <c:pt idx="4170">
                  <c:v>4.5117190687499996E-3</c:v>
                </c:pt>
                <c:pt idx="4171">
                  <c:v>4.0039065312499995E-3</c:v>
                </c:pt>
                <c:pt idx="4172">
                  <c:v>3.51562525E-3</c:v>
                </c:pt>
                <c:pt idx="4173">
                  <c:v>3.0078127124999999E-3</c:v>
                </c:pt>
                <c:pt idx="4174">
                  <c:v>2.5000001750000002E-3</c:v>
                </c:pt>
                <c:pt idx="4175">
                  <c:v>2.0117188937500002E-3</c:v>
                </c:pt>
                <c:pt idx="4176">
                  <c:v>1.5039063562499999E-3</c:v>
                </c:pt>
                <c:pt idx="4177">
                  <c:v>1.015625075E-3</c:v>
                </c:pt>
                <c:pt idx="4178">
                  <c:v>5.0781253624999998E-4</c:v>
                </c:pt>
                <c:pt idx="4179">
                  <c:v>0</c:v>
                </c:pt>
                <c:pt idx="4180">
                  <c:v>-9.9609381874999985E-4</c:v>
                </c:pt>
                <c:pt idx="4181">
                  <c:v>-1.9921876437499998E-3</c:v>
                </c:pt>
                <c:pt idx="4182">
                  <c:v>-2.9882814624999999E-3</c:v>
                </c:pt>
                <c:pt idx="4183">
                  <c:v>-3.9843752812499999E-3</c:v>
                </c:pt>
                <c:pt idx="4184">
                  <c:v>-5.0000003562500001E-3</c:v>
                </c:pt>
                <c:pt idx="4185">
                  <c:v>-5.9960941750000002E-3</c:v>
                </c:pt>
                <c:pt idx="4186">
                  <c:v>-6.9921879999999999E-3</c:v>
                </c:pt>
                <c:pt idx="4187">
                  <c:v>-7.9882818124999994E-3</c:v>
                </c:pt>
                <c:pt idx="4188">
                  <c:v>-8.9843756250000007E-3</c:v>
                </c:pt>
                <c:pt idx="4189">
                  <c:v>-1.00000006875E-2</c:v>
                </c:pt>
                <c:pt idx="4190">
                  <c:v>-1.0488282E-2</c:v>
                </c:pt>
                <c:pt idx="4191">
                  <c:v>-1.0996094499999999E-2</c:v>
                </c:pt>
                <c:pt idx="4192">
                  <c:v>-1.1484375812499999E-2</c:v>
                </c:pt>
                <c:pt idx="4193">
                  <c:v>-1.1992188374999999E-2</c:v>
                </c:pt>
                <c:pt idx="4194">
                  <c:v>-1.2500000874999998E-2</c:v>
                </c:pt>
                <c:pt idx="4195">
                  <c:v>-1.29882821875E-2</c:v>
                </c:pt>
                <c:pt idx="4196">
                  <c:v>-1.34960946875E-2</c:v>
                </c:pt>
                <c:pt idx="4197">
                  <c:v>-1.3984376E-2</c:v>
                </c:pt>
                <c:pt idx="4198">
                  <c:v>-1.4492188499999999E-2</c:v>
                </c:pt>
                <c:pt idx="4199">
                  <c:v>-1.5000001062499999E-2</c:v>
                </c:pt>
                <c:pt idx="4200">
                  <c:v>-1.4492188499999999E-2</c:v>
                </c:pt>
                <c:pt idx="4201">
                  <c:v>-1.3984376E-2</c:v>
                </c:pt>
                <c:pt idx="4202">
                  <c:v>-1.34960946875E-2</c:v>
                </c:pt>
                <c:pt idx="4203">
                  <c:v>-1.29882821875E-2</c:v>
                </c:pt>
                <c:pt idx="4204">
                  <c:v>-1.2500000874999998E-2</c:v>
                </c:pt>
                <c:pt idx="4205">
                  <c:v>-1.1992188374999999E-2</c:v>
                </c:pt>
                <c:pt idx="4206">
                  <c:v>-1.1484375812499999E-2</c:v>
                </c:pt>
                <c:pt idx="4207">
                  <c:v>-1.0996094499999999E-2</c:v>
                </c:pt>
                <c:pt idx="4208">
                  <c:v>-1.0488282E-2</c:v>
                </c:pt>
                <c:pt idx="4209">
                  <c:v>-1.00000006875E-2</c:v>
                </c:pt>
                <c:pt idx="4210">
                  <c:v>-8.9843756250000007E-3</c:v>
                </c:pt>
                <c:pt idx="4211">
                  <c:v>-7.9882818124999994E-3</c:v>
                </c:pt>
                <c:pt idx="4212">
                  <c:v>-6.9921879999999999E-3</c:v>
                </c:pt>
                <c:pt idx="4213">
                  <c:v>-5.9960941750000002E-3</c:v>
                </c:pt>
                <c:pt idx="4214">
                  <c:v>-5.0000003562500001E-3</c:v>
                </c:pt>
                <c:pt idx="4215">
                  <c:v>-3.9843752812499999E-3</c:v>
                </c:pt>
                <c:pt idx="4216">
                  <c:v>-2.9882814624999999E-3</c:v>
                </c:pt>
                <c:pt idx="4217">
                  <c:v>-1.9921876437499998E-3</c:v>
                </c:pt>
                <c:pt idx="4218">
                  <c:v>-9.9609381874999985E-4</c:v>
                </c:pt>
                <c:pt idx="4219">
                  <c:v>0</c:v>
                </c:pt>
                <c:pt idx="4220">
                  <c:v>5.0781253624999998E-4</c:v>
                </c:pt>
                <c:pt idx="4221">
                  <c:v>1.015625075E-3</c:v>
                </c:pt>
                <c:pt idx="4222">
                  <c:v>1.5039063562499999E-3</c:v>
                </c:pt>
                <c:pt idx="4223">
                  <c:v>2.0117188937500002E-3</c:v>
                </c:pt>
                <c:pt idx="4224">
                  <c:v>2.5000001750000002E-3</c:v>
                </c:pt>
                <c:pt idx="4225">
                  <c:v>3.0078127124999999E-3</c:v>
                </c:pt>
                <c:pt idx="4226">
                  <c:v>3.51562525E-3</c:v>
                </c:pt>
                <c:pt idx="4227">
                  <c:v>4.0039065312499995E-3</c:v>
                </c:pt>
                <c:pt idx="4228">
                  <c:v>4.5117190687499996E-3</c:v>
                </c:pt>
                <c:pt idx="4229">
                  <c:v>5.0000003562500001E-3</c:v>
                </c:pt>
                <c:pt idx="4230">
                  <c:v>4.5117190687499996E-3</c:v>
                </c:pt>
                <c:pt idx="4231">
                  <c:v>4.0039065312499995E-3</c:v>
                </c:pt>
                <c:pt idx="4232">
                  <c:v>3.51562525E-3</c:v>
                </c:pt>
                <c:pt idx="4233">
                  <c:v>3.0078127124999999E-3</c:v>
                </c:pt>
                <c:pt idx="4234">
                  <c:v>2.5000001750000002E-3</c:v>
                </c:pt>
                <c:pt idx="4235">
                  <c:v>2.0117188937500002E-3</c:v>
                </c:pt>
                <c:pt idx="4236">
                  <c:v>1.5039063562499999E-3</c:v>
                </c:pt>
                <c:pt idx="4237">
                  <c:v>1.015625075E-3</c:v>
                </c:pt>
                <c:pt idx="4238">
                  <c:v>5.0781253624999998E-4</c:v>
                </c:pt>
                <c:pt idx="4239">
                  <c:v>0</c:v>
                </c:pt>
                <c:pt idx="4240">
                  <c:v>-1.9921876437499998E-3</c:v>
                </c:pt>
                <c:pt idx="4241">
                  <c:v>-3.9843752812499999E-3</c:v>
                </c:pt>
                <c:pt idx="4242">
                  <c:v>-5.9960941750000002E-3</c:v>
                </c:pt>
                <c:pt idx="4243">
                  <c:v>-7.9882818124999994E-3</c:v>
                </c:pt>
                <c:pt idx="4244">
                  <c:v>-1.00000006875E-2</c:v>
                </c:pt>
                <c:pt idx="4245">
                  <c:v>-1.1992188374999999E-2</c:v>
                </c:pt>
                <c:pt idx="4246">
                  <c:v>-1.3984376E-2</c:v>
                </c:pt>
                <c:pt idx="4247">
                  <c:v>-1.5996094875000002E-2</c:v>
                </c:pt>
                <c:pt idx="4248">
                  <c:v>-1.7988282500000001E-2</c:v>
                </c:pt>
                <c:pt idx="4249">
                  <c:v>-2.0000001437500001E-2</c:v>
                </c:pt>
                <c:pt idx="4250">
                  <c:v>-2.1484376499999999E-2</c:v>
                </c:pt>
                <c:pt idx="4251">
                  <c:v>-2.2988282874999998E-2</c:v>
                </c:pt>
                <c:pt idx="4252">
                  <c:v>-2.4492189250000001E-2</c:v>
                </c:pt>
                <c:pt idx="4253">
                  <c:v>-2.5996095562499998E-2</c:v>
                </c:pt>
                <c:pt idx="4254">
                  <c:v>-2.7500001937499997E-2</c:v>
                </c:pt>
                <c:pt idx="4255">
                  <c:v>-2.8984377062499997E-2</c:v>
                </c:pt>
                <c:pt idx="4256">
                  <c:v>-3.0488283437499999E-2</c:v>
                </c:pt>
                <c:pt idx="4257">
                  <c:v>-3.1992189750000004E-2</c:v>
                </c:pt>
                <c:pt idx="4258">
                  <c:v>-3.3496096124999999E-2</c:v>
                </c:pt>
                <c:pt idx="4259">
                  <c:v>-3.5000002500000002E-2</c:v>
                </c:pt>
                <c:pt idx="4260">
                  <c:v>-3.5000002500000002E-2</c:v>
                </c:pt>
                <c:pt idx="4261">
                  <c:v>-3.5000002500000002E-2</c:v>
                </c:pt>
                <c:pt idx="4262">
                  <c:v>-3.5000002500000002E-2</c:v>
                </c:pt>
                <c:pt idx="4263">
                  <c:v>-3.5000002500000002E-2</c:v>
                </c:pt>
                <c:pt idx="4264">
                  <c:v>-3.5000002500000002E-2</c:v>
                </c:pt>
                <c:pt idx="4265">
                  <c:v>-3.5000002500000002E-2</c:v>
                </c:pt>
                <c:pt idx="4266">
                  <c:v>-3.5000002500000002E-2</c:v>
                </c:pt>
                <c:pt idx="4267">
                  <c:v>-3.5000002500000002E-2</c:v>
                </c:pt>
                <c:pt idx="4268">
                  <c:v>-3.5000002500000002E-2</c:v>
                </c:pt>
                <c:pt idx="4269">
                  <c:v>-3.5000002500000002E-2</c:v>
                </c:pt>
                <c:pt idx="4270">
                  <c:v>-3.4492189937500001E-2</c:v>
                </c:pt>
                <c:pt idx="4271">
                  <c:v>-3.3984377374999999E-2</c:v>
                </c:pt>
                <c:pt idx="4272">
                  <c:v>-3.3496096124999999E-2</c:v>
                </c:pt>
                <c:pt idx="4273">
                  <c:v>-3.2988283562499998E-2</c:v>
                </c:pt>
                <c:pt idx="4274">
                  <c:v>-3.2500002312499998E-2</c:v>
                </c:pt>
                <c:pt idx="4275">
                  <c:v>-3.1992189750000004E-2</c:v>
                </c:pt>
                <c:pt idx="4276">
                  <c:v>-3.1484377250000001E-2</c:v>
                </c:pt>
                <c:pt idx="4277">
                  <c:v>-3.0996095937499999E-2</c:v>
                </c:pt>
                <c:pt idx="4278">
                  <c:v>-3.0488283437499999E-2</c:v>
                </c:pt>
                <c:pt idx="4279">
                  <c:v>-3.0000002124999998E-2</c:v>
                </c:pt>
                <c:pt idx="4280">
                  <c:v>-2.8984377062499997E-2</c:v>
                </c:pt>
                <c:pt idx="4281">
                  <c:v>-2.7988283249999999E-2</c:v>
                </c:pt>
                <c:pt idx="4282">
                  <c:v>-2.6992189437500001E-2</c:v>
                </c:pt>
                <c:pt idx="4283">
                  <c:v>-2.5996095562499998E-2</c:v>
                </c:pt>
                <c:pt idx="4284">
                  <c:v>-2.5000001749999997E-2</c:v>
                </c:pt>
                <c:pt idx="4285">
                  <c:v>-2.39843766875E-2</c:v>
                </c:pt>
                <c:pt idx="4286">
                  <c:v>-2.2988282874999998E-2</c:v>
                </c:pt>
                <c:pt idx="4287">
                  <c:v>-2.19921890625E-2</c:v>
                </c:pt>
                <c:pt idx="4288">
                  <c:v>-2.0996095249999999E-2</c:v>
                </c:pt>
                <c:pt idx="4289">
                  <c:v>-2.0000001437500001E-2</c:v>
                </c:pt>
                <c:pt idx="4290">
                  <c:v>-2.0000001437500001E-2</c:v>
                </c:pt>
                <c:pt idx="4291">
                  <c:v>-2.0000001437500001E-2</c:v>
                </c:pt>
                <c:pt idx="4292">
                  <c:v>-2.0000001437500001E-2</c:v>
                </c:pt>
                <c:pt idx="4293">
                  <c:v>-2.0000001437500001E-2</c:v>
                </c:pt>
                <c:pt idx="4294">
                  <c:v>-2.0000001437500001E-2</c:v>
                </c:pt>
                <c:pt idx="4295">
                  <c:v>-2.0000001437500001E-2</c:v>
                </c:pt>
                <c:pt idx="4296">
                  <c:v>-2.0000001437500001E-2</c:v>
                </c:pt>
                <c:pt idx="4297">
                  <c:v>-2.0000001437500001E-2</c:v>
                </c:pt>
                <c:pt idx="4298">
                  <c:v>-2.0000001437500001E-2</c:v>
                </c:pt>
                <c:pt idx="4299">
                  <c:v>-2.0000001437500001E-2</c:v>
                </c:pt>
                <c:pt idx="4300">
                  <c:v>-2.0996095249999999E-2</c:v>
                </c:pt>
                <c:pt idx="4301">
                  <c:v>-2.19921890625E-2</c:v>
                </c:pt>
                <c:pt idx="4302">
                  <c:v>-2.2988282874999998E-2</c:v>
                </c:pt>
                <c:pt idx="4303">
                  <c:v>-2.39843766875E-2</c:v>
                </c:pt>
                <c:pt idx="4304">
                  <c:v>-2.5000001749999997E-2</c:v>
                </c:pt>
                <c:pt idx="4305">
                  <c:v>-2.5996095562499998E-2</c:v>
                </c:pt>
                <c:pt idx="4306">
                  <c:v>-2.6992189437500001E-2</c:v>
                </c:pt>
                <c:pt idx="4307">
                  <c:v>-2.7988283249999999E-2</c:v>
                </c:pt>
                <c:pt idx="4308">
                  <c:v>-2.8984377062499997E-2</c:v>
                </c:pt>
                <c:pt idx="4309">
                  <c:v>-3.0000002124999998E-2</c:v>
                </c:pt>
                <c:pt idx="4310">
                  <c:v>-3.0488283437499999E-2</c:v>
                </c:pt>
                <c:pt idx="4311">
                  <c:v>-3.0996095937499999E-2</c:v>
                </c:pt>
                <c:pt idx="4312">
                  <c:v>-3.1484377250000001E-2</c:v>
                </c:pt>
                <c:pt idx="4313">
                  <c:v>-3.1992189750000004E-2</c:v>
                </c:pt>
                <c:pt idx="4314">
                  <c:v>-3.2500002312499998E-2</c:v>
                </c:pt>
                <c:pt idx="4315">
                  <c:v>-3.2988283562499998E-2</c:v>
                </c:pt>
                <c:pt idx="4316">
                  <c:v>-3.3496096124999999E-2</c:v>
                </c:pt>
                <c:pt idx="4317">
                  <c:v>-3.3984377374999999E-2</c:v>
                </c:pt>
                <c:pt idx="4318">
                  <c:v>-3.4492189937500001E-2</c:v>
                </c:pt>
                <c:pt idx="4319">
                  <c:v>-3.5000002500000002E-2</c:v>
                </c:pt>
                <c:pt idx="4320">
                  <c:v>-3.4492189937500001E-2</c:v>
                </c:pt>
                <c:pt idx="4321">
                  <c:v>-3.3984377374999999E-2</c:v>
                </c:pt>
                <c:pt idx="4322">
                  <c:v>-3.3496096124999999E-2</c:v>
                </c:pt>
                <c:pt idx="4323">
                  <c:v>-3.2988283562499998E-2</c:v>
                </c:pt>
                <c:pt idx="4324">
                  <c:v>-3.2500002312499998E-2</c:v>
                </c:pt>
                <c:pt idx="4325">
                  <c:v>-3.1992189750000004E-2</c:v>
                </c:pt>
                <c:pt idx="4326">
                  <c:v>-3.1484377250000001E-2</c:v>
                </c:pt>
                <c:pt idx="4327">
                  <c:v>-3.0996095937499999E-2</c:v>
                </c:pt>
                <c:pt idx="4328">
                  <c:v>-3.0488283437499999E-2</c:v>
                </c:pt>
                <c:pt idx="4329">
                  <c:v>-3.0000002124999998E-2</c:v>
                </c:pt>
                <c:pt idx="4330">
                  <c:v>-2.7988283249999999E-2</c:v>
                </c:pt>
                <c:pt idx="4331">
                  <c:v>-2.5996095562499998E-2</c:v>
                </c:pt>
                <c:pt idx="4332">
                  <c:v>-2.39843766875E-2</c:v>
                </c:pt>
                <c:pt idx="4333">
                  <c:v>-2.19921890625E-2</c:v>
                </c:pt>
                <c:pt idx="4334">
                  <c:v>-2.0000001437500001E-2</c:v>
                </c:pt>
                <c:pt idx="4335">
                  <c:v>-1.7988282500000001E-2</c:v>
                </c:pt>
                <c:pt idx="4336">
                  <c:v>-1.5996094875000002E-2</c:v>
                </c:pt>
                <c:pt idx="4337">
                  <c:v>-1.3984376E-2</c:v>
                </c:pt>
                <c:pt idx="4338">
                  <c:v>-1.1992188374999999E-2</c:v>
                </c:pt>
                <c:pt idx="4339">
                  <c:v>-1.00000006875E-2</c:v>
                </c:pt>
                <c:pt idx="4340">
                  <c:v>-7.9882818124999994E-3</c:v>
                </c:pt>
                <c:pt idx="4341">
                  <c:v>-5.9960941750000002E-3</c:v>
                </c:pt>
                <c:pt idx="4342">
                  <c:v>-3.9843752812499999E-3</c:v>
                </c:pt>
                <c:pt idx="4343">
                  <c:v>-1.9921876437499998E-3</c:v>
                </c:pt>
                <c:pt idx="4344">
                  <c:v>0</c:v>
                </c:pt>
                <c:pt idx="4345">
                  <c:v>2.0117188937500002E-3</c:v>
                </c:pt>
                <c:pt idx="4346">
                  <c:v>4.0039065312499995E-3</c:v>
                </c:pt>
                <c:pt idx="4347">
                  <c:v>6.0156254249999997E-3</c:v>
                </c:pt>
                <c:pt idx="4348">
                  <c:v>8.007813062499999E-3</c:v>
                </c:pt>
                <c:pt idx="4349">
                  <c:v>1.00000006875E-2</c:v>
                </c:pt>
                <c:pt idx="4350">
                  <c:v>1.1503907062499999E-2</c:v>
                </c:pt>
                <c:pt idx="4351">
                  <c:v>1.30078134375E-2</c:v>
                </c:pt>
                <c:pt idx="4352">
                  <c:v>1.4511719749999999E-2</c:v>
                </c:pt>
                <c:pt idx="4353">
                  <c:v>1.6015626124999998E-2</c:v>
                </c:pt>
                <c:pt idx="4354">
                  <c:v>1.7500001250000001E-2</c:v>
                </c:pt>
                <c:pt idx="4355">
                  <c:v>1.9003907625E-2</c:v>
                </c:pt>
                <c:pt idx="4356">
                  <c:v>2.0507813937499998E-2</c:v>
                </c:pt>
                <c:pt idx="4357">
                  <c:v>2.20117203125E-2</c:v>
                </c:pt>
                <c:pt idx="4358">
                  <c:v>2.3515626687499999E-2</c:v>
                </c:pt>
                <c:pt idx="4359">
                  <c:v>2.5000001749999997E-2</c:v>
                </c:pt>
                <c:pt idx="4360">
                  <c:v>2.5000001749999997E-2</c:v>
                </c:pt>
                <c:pt idx="4361">
                  <c:v>2.5000001749999997E-2</c:v>
                </c:pt>
                <c:pt idx="4362">
                  <c:v>2.5000001749999997E-2</c:v>
                </c:pt>
                <c:pt idx="4363">
                  <c:v>2.5000001749999997E-2</c:v>
                </c:pt>
                <c:pt idx="4364">
                  <c:v>2.5000001749999997E-2</c:v>
                </c:pt>
                <c:pt idx="4365">
                  <c:v>2.5000001749999997E-2</c:v>
                </c:pt>
                <c:pt idx="4366">
                  <c:v>2.5000001749999997E-2</c:v>
                </c:pt>
                <c:pt idx="4367">
                  <c:v>2.5000001749999997E-2</c:v>
                </c:pt>
                <c:pt idx="4368">
                  <c:v>2.5000001749999997E-2</c:v>
                </c:pt>
                <c:pt idx="4369">
                  <c:v>2.5000001749999997E-2</c:v>
                </c:pt>
                <c:pt idx="4370">
                  <c:v>2.4003907937499999E-2</c:v>
                </c:pt>
                <c:pt idx="4371">
                  <c:v>2.3007814124999998E-2</c:v>
                </c:pt>
                <c:pt idx="4372">
                  <c:v>2.20117203125E-2</c:v>
                </c:pt>
                <c:pt idx="4373">
                  <c:v>2.1015626499999999E-2</c:v>
                </c:pt>
                <c:pt idx="4374">
                  <c:v>2.0000001437500001E-2</c:v>
                </c:pt>
                <c:pt idx="4375">
                  <c:v>1.9003907625E-2</c:v>
                </c:pt>
                <c:pt idx="4376">
                  <c:v>1.8007813750000001E-2</c:v>
                </c:pt>
                <c:pt idx="4377">
                  <c:v>1.7011719937499999E-2</c:v>
                </c:pt>
                <c:pt idx="4378">
                  <c:v>1.6015626124999998E-2</c:v>
                </c:pt>
                <c:pt idx="4379">
                  <c:v>1.5000001062499999E-2</c:v>
                </c:pt>
                <c:pt idx="4380">
                  <c:v>1.3515625937500001E-2</c:v>
                </c:pt>
                <c:pt idx="4381">
                  <c:v>1.2011719625E-2</c:v>
                </c:pt>
                <c:pt idx="4382">
                  <c:v>1.0507813249999999E-2</c:v>
                </c:pt>
                <c:pt idx="4383">
                  <c:v>9.0039068750000003E-3</c:v>
                </c:pt>
                <c:pt idx="4384">
                  <c:v>7.5000005000000003E-3</c:v>
                </c:pt>
                <c:pt idx="4385">
                  <c:v>6.0156254249999997E-3</c:v>
                </c:pt>
                <c:pt idx="4386">
                  <c:v>4.5117190687499996E-3</c:v>
                </c:pt>
                <c:pt idx="4387">
                  <c:v>3.0078127124999999E-3</c:v>
                </c:pt>
                <c:pt idx="4388">
                  <c:v>1.5039063562499999E-3</c:v>
                </c:pt>
                <c:pt idx="4389">
                  <c:v>0</c:v>
                </c:pt>
                <c:pt idx="4390">
                  <c:v>-1.4843751062500001E-3</c:v>
                </c:pt>
                <c:pt idx="4391">
                  <c:v>-2.9882814624999999E-3</c:v>
                </c:pt>
                <c:pt idx="4392">
                  <c:v>-4.49218781875E-3</c:v>
                </c:pt>
                <c:pt idx="4393">
                  <c:v>-5.9960941750000002E-3</c:v>
                </c:pt>
                <c:pt idx="4394">
                  <c:v>-7.5000005000000003E-3</c:v>
                </c:pt>
                <c:pt idx="4395">
                  <c:v>-8.9843756250000007E-3</c:v>
                </c:pt>
                <c:pt idx="4396">
                  <c:v>-1.0488282E-2</c:v>
                </c:pt>
                <c:pt idx="4397">
                  <c:v>-1.1992188374999999E-2</c:v>
                </c:pt>
                <c:pt idx="4398">
                  <c:v>-1.34960946875E-2</c:v>
                </c:pt>
                <c:pt idx="4399">
                  <c:v>-1.5000001062499999E-2</c:v>
                </c:pt>
                <c:pt idx="4400">
                  <c:v>-1.64843761875E-2</c:v>
                </c:pt>
                <c:pt idx="4401">
                  <c:v>-1.7988282500000001E-2</c:v>
                </c:pt>
                <c:pt idx="4402">
                  <c:v>-1.9492188875E-2</c:v>
                </c:pt>
                <c:pt idx="4403">
                  <c:v>-2.0996095249999999E-2</c:v>
                </c:pt>
                <c:pt idx="4404">
                  <c:v>-2.25000015625E-2</c:v>
                </c:pt>
                <c:pt idx="4405">
                  <c:v>-2.39843766875E-2</c:v>
                </c:pt>
                <c:pt idx="4406">
                  <c:v>-2.5488283062499999E-2</c:v>
                </c:pt>
                <c:pt idx="4407">
                  <c:v>-2.6992189437500001E-2</c:v>
                </c:pt>
                <c:pt idx="4408">
                  <c:v>-2.8496095749999999E-2</c:v>
                </c:pt>
                <c:pt idx="4409">
                  <c:v>-3.0000002124999998E-2</c:v>
                </c:pt>
                <c:pt idx="4410">
                  <c:v>-3.0488283437499999E-2</c:v>
                </c:pt>
                <c:pt idx="4411">
                  <c:v>-3.0996095937499999E-2</c:v>
                </c:pt>
                <c:pt idx="4412">
                  <c:v>-3.1484377250000001E-2</c:v>
                </c:pt>
                <c:pt idx="4413">
                  <c:v>-3.1992189750000004E-2</c:v>
                </c:pt>
                <c:pt idx="4414">
                  <c:v>-3.2500002312499998E-2</c:v>
                </c:pt>
                <c:pt idx="4415">
                  <c:v>-3.2988283562499998E-2</c:v>
                </c:pt>
                <c:pt idx="4416">
                  <c:v>-3.3496096124999999E-2</c:v>
                </c:pt>
                <c:pt idx="4417">
                  <c:v>-3.3984377374999999E-2</c:v>
                </c:pt>
                <c:pt idx="4418">
                  <c:v>-3.4492189937500001E-2</c:v>
                </c:pt>
                <c:pt idx="4419">
                  <c:v>-3.5000002500000002E-2</c:v>
                </c:pt>
                <c:pt idx="4420">
                  <c:v>-3.4492189937500001E-2</c:v>
                </c:pt>
                <c:pt idx="4421">
                  <c:v>-3.3984377374999999E-2</c:v>
                </c:pt>
                <c:pt idx="4422">
                  <c:v>-3.3496096124999999E-2</c:v>
                </c:pt>
                <c:pt idx="4423">
                  <c:v>-3.2988283562499998E-2</c:v>
                </c:pt>
                <c:pt idx="4424">
                  <c:v>-3.2500002312499998E-2</c:v>
                </c:pt>
                <c:pt idx="4425">
                  <c:v>-3.1992189750000004E-2</c:v>
                </c:pt>
                <c:pt idx="4426">
                  <c:v>-3.1484377250000001E-2</c:v>
                </c:pt>
                <c:pt idx="4427">
                  <c:v>-3.0996095937499999E-2</c:v>
                </c:pt>
                <c:pt idx="4428">
                  <c:v>-3.0488283437499999E-2</c:v>
                </c:pt>
                <c:pt idx="4429">
                  <c:v>-3.0000002124999998E-2</c:v>
                </c:pt>
                <c:pt idx="4430">
                  <c:v>-2.8984377062499997E-2</c:v>
                </c:pt>
                <c:pt idx="4431">
                  <c:v>-2.7988283249999999E-2</c:v>
                </c:pt>
                <c:pt idx="4432">
                  <c:v>-2.6992189437500001E-2</c:v>
                </c:pt>
                <c:pt idx="4433">
                  <c:v>-2.5996095562499998E-2</c:v>
                </c:pt>
                <c:pt idx="4434">
                  <c:v>-2.5000001749999997E-2</c:v>
                </c:pt>
                <c:pt idx="4435">
                  <c:v>-2.39843766875E-2</c:v>
                </c:pt>
                <c:pt idx="4436">
                  <c:v>-2.2988282874999998E-2</c:v>
                </c:pt>
                <c:pt idx="4437">
                  <c:v>-2.19921890625E-2</c:v>
                </c:pt>
                <c:pt idx="4438">
                  <c:v>-2.0996095249999999E-2</c:v>
                </c:pt>
                <c:pt idx="4439">
                  <c:v>-2.0000001437500001E-2</c:v>
                </c:pt>
                <c:pt idx="4440">
                  <c:v>-1.8496095062499999E-2</c:v>
                </c:pt>
                <c:pt idx="4441">
                  <c:v>-1.69921886875E-2</c:v>
                </c:pt>
                <c:pt idx="4442">
                  <c:v>-1.5488282375000001E-2</c:v>
                </c:pt>
                <c:pt idx="4443">
                  <c:v>-1.3984376E-2</c:v>
                </c:pt>
                <c:pt idx="4444">
                  <c:v>-1.2500000874999998E-2</c:v>
                </c:pt>
                <c:pt idx="4445">
                  <c:v>-1.0996094499999999E-2</c:v>
                </c:pt>
                <c:pt idx="4446">
                  <c:v>-9.4921881874999985E-3</c:v>
                </c:pt>
                <c:pt idx="4447">
                  <c:v>-7.9882818124999994E-3</c:v>
                </c:pt>
                <c:pt idx="4448">
                  <c:v>-6.4843754374999995E-3</c:v>
                </c:pt>
                <c:pt idx="4449">
                  <c:v>-5.0000003562500001E-3</c:v>
                </c:pt>
                <c:pt idx="4450">
                  <c:v>-3.9843752812499999E-3</c:v>
                </c:pt>
                <c:pt idx="4451">
                  <c:v>-2.9882814624999999E-3</c:v>
                </c:pt>
                <c:pt idx="4452">
                  <c:v>-1.9921876437499998E-3</c:v>
                </c:pt>
                <c:pt idx="4453">
                  <c:v>-9.9609381874999985E-4</c:v>
                </c:pt>
                <c:pt idx="4454">
                  <c:v>0</c:v>
                </c:pt>
                <c:pt idx="4455">
                  <c:v>1.015625075E-3</c:v>
                </c:pt>
                <c:pt idx="4456">
                  <c:v>2.0117188937500002E-3</c:v>
                </c:pt>
                <c:pt idx="4457">
                  <c:v>3.0078127124999999E-3</c:v>
                </c:pt>
                <c:pt idx="4458">
                  <c:v>4.0039065312499995E-3</c:v>
                </c:pt>
                <c:pt idx="4459">
                  <c:v>5.0000003562500001E-3</c:v>
                </c:pt>
                <c:pt idx="4460">
                  <c:v>5.0000003562500001E-3</c:v>
                </c:pt>
                <c:pt idx="4461">
                  <c:v>5.0000003562500001E-3</c:v>
                </c:pt>
                <c:pt idx="4462">
                  <c:v>5.0000003562500001E-3</c:v>
                </c:pt>
                <c:pt idx="4463">
                  <c:v>5.0000003562500001E-3</c:v>
                </c:pt>
                <c:pt idx="4464">
                  <c:v>5.0000003562500001E-3</c:v>
                </c:pt>
                <c:pt idx="4465">
                  <c:v>5.0000003562500001E-3</c:v>
                </c:pt>
                <c:pt idx="4466">
                  <c:v>5.0000003562500001E-3</c:v>
                </c:pt>
                <c:pt idx="4467">
                  <c:v>5.0000003562500001E-3</c:v>
                </c:pt>
                <c:pt idx="4468">
                  <c:v>5.0000003562500001E-3</c:v>
                </c:pt>
                <c:pt idx="4469">
                  <c:v>5.0000003562500001E-3</c:v>
                </c:pt>
                <c:pt idx="4470">
                  <c:v>4.0039065312499995E-3</c:v>
                </c:pt>
                <c:pt idx="4471">
                  <c:v>3.0078127124999999E-3</c:v>
                </c:pt>
                <c:pt idx="4472">
                  <c:v>2.0117188937500002E-3</c:v>
                </c:pt>
                <c:pt idx="4473">
                  <c:v>1.015625075E-3</c:v>
                </c:pt>
                <c:pt idx="4474">
                  <c:v>0</c:v>
                </c:pt>
                <c:pt idx="4475">
                  <c:v>-9.9609381874999985E-4</c:v>
                </c:pt>
                <c:pt idx="4476">
                  <c:v>-1.9921876437499998E-3</c:v>
                </c:pt>
                <c:pt idx="4477">
                  <c:v>-2.9882814624999999E-3</c:v>
                </c:pt>
                <c:pt idx="4478">
                  <c:v>-3.9843752812499999E-3</c:v>
                </c:pt>
                <c:pt idx="4479">
                  <c:v>-5.0000003562500001E-3</c:v>
                </c:pt>
                <c:pt idx="4480">
                  <c:v>-6.9921879999999999E-3</c:v>
                </c:pt>
                <c:pt idx="4481">
                  <c:v>-8.9843756250000007E-3</c:v>
                </c:pt>
                <c:pt idx="4482">
                  <c:v>-1.0996094499999999E-2</c:v>
                </c:pt>
                <c:pt idx="4483">
                  <c:v>-1.29882821875E-2</c:v>
                </c:pt>
                <c:pt idx="4484">
                  <c:v>-1.5000001062499999E-2</c:v>
                </c:pt>
                <c:pt idx="4485">
                  <c:v>-1.69921886875E-2</c:v>
                </c:pt>
                <c:pt idx="4486">
                  <c:v>-1.8984376312499999E-2</c:v>
                </c:pt>
                <c:pt idx="4487">
                  <c:v>-2.0996095249999999E-2</c:v>
                </c:pt>
                <c:pt idx="4488">
                  <c:v>-2.2988282874999998E-2</c:v>
                </c:pt>
                <c:pt idx="4489">
                  <c:v>-2.5000001749999997E-2</c:v>
                </c:pt>
                <c:pt idx="4490">
                  <c:v>-2.5996095562499998E-2</c:v>
                </c:pt>
                <c:pt idx="4491">
                  <c:v>-2.6992189437500001E-2</c:v>
                </c:pt>
                <c:pt idx="4492">
                  <c:v>-2.7988283249999999E-2</c:v>
                </c:pt>
                <c:pt idx="4493">
                  <c:v>-2.8984377062499997E-2</c:v>
                </c:pt>
                <c:pt idx="4494">
                  <c:v>-3.0000002124999998E-2</c:v>
                </c:pt>
                <c:pt idx="4495">
                  <c:v>-3.0996095937499999E-2</c:v>
                </c:pt>
                <c:pt idx="4496">
                  <c:v>-3.1992189750000004E-2</c:v>
                </c:pt>
                <c:pt idx="4497">
                  <c:v>-3.2988283562499998E-2</c:v>
                </c:pt>
                <c:pt idx="4498">
                  <c:v>-3.3984377374999999E-2</c:v>
                </c:pt>
                <c:pt idx="4499">
                  <c:v>-3.5000002500000002E-2</c:v>
                </c:pt>
                <c:pt idx="4500">
                  <c:v>-3.3984377374999999E-2</c:v>
                </c:pt>
                <c:pt idx="4501">
                  <c:v>-3.2988283562499998E-2</c:v>
                </c:pt>
                <c:pt idx="4502">
                  <c:v>-3.1992189750000004E-2</c:v>
                </c:pt>
                <c:pt idx="4503">
                  <c:v>-3.0996095937499999E-2</c:v>
                </c:pt>
                <c:pt idx="4504">
                  <c:v>-3.0000002124999998E-2</c:v>
                </c:pt>
                <c:pt idx="4505">
                  <c:v>-2.8984377062499997E-2</c:v>
                </c:pt>
                <c:pt idx="4506">
                  <c:v>-2.7988283249999999E-2</c:v>
                </c:pt>
                <c:pt idx="4507">
                  <c:v>-2.6992189437500001E-2</c:v>
                </c:pt>
                <c:pt idx="4508">
                  <c:v>-2.5996095562499998E-2</c:v>
                </c:pt>
                <c:pt idx="4509">
                  <c:v>-2.5000001749999997E-2</c:v>
                </c:pt>
                <c:pt idx="4510">
                  <c:v>-2.2988282874999998E-2</c:v>
                </c:pt>
                <c:pt idx="4511">
                  <c:v>-2.0996095249999999E-2</c:v>
                </c:pt>
                <c:pt idx="4512">
                  <c:v>-1.8984376312499999E-2</c:v>
                </c:pt>
                <c:pt idx="4513">
                  <c:v>-1.69921886875E-2</c:v>
                </c:pt>
                <c:pt idx="4514">
                  <c:v>-1.5000001062499999E-2</c:v>
                </c:pt>
                <c:pt idx="4515">
                  <c:v>-1.29882821875E-2</c:v>
                </c:pt>
                <c:pt idx="4516">
                  <c:v>-1.0996094499999999E-2</c:v>
                </c:pt>
                <c:pt idx="4517">
                  <c:v>-8.9843756250000007E-3</c:v>
                </c:pt>
                <c:pt idx="4518">
                  <c:v>-6.9921879999999999E-3</c:v>
                </c:pt>
                <c:pt idx="4519">
                  <c:v>-5.0000003562500001E-3</c:v>
                </c:pt>
                <c:pt idx="4520">
                  <c:v>-2.9882814624999999E-3</c:v>
                </c:pt>
                <c:pt idx="4521">
                  <c:v>-9.9609381874999985E-4</c:v>
                </c:pt>
                <c:pt idx="4522">
                  <c:v>1.015625075E-3</c:v>
                </c:pt>
                <c:pt idx="4523">
                  <c:v>3.0078127124999999E-3</c:v>
                </c:pt>
                <c:pt idx="4524">
                  <c:v>5.0000003562500001E-3</c:v>
                </c:pt>
                <c:pt idx="4525">
                  <c:v>7.0117192499999995E-3</c:v>
                </c:pt>
                <c:pt idx="4526">
                  <c:v>9.0039068750000003E-3</c:v>
                </c:pt>
                <c:pt idx="4527">
                  <c:v>1.1015625749999999E-2</c:v>
                </c:pt>
                <c:pt idx="4528">
                  <c:v>1.30078134375E-2</c:v>
                </c:pt>
                <c:pt idx="4529">
                  <c:v>1.5000001062499999E-2</c:v>
                </c:pt>
                <c:pt idx="4530">
                  <c:v>1.5507813625E-2</c:v>
                </c:pt>
                <c:pt idx="4531">
                  <c:v>1.6015626124999998E-2</c:v>
                </c:pt>
                <c:pt idx="4532">
                  <c:v>1.65039074375E-2</c:v>
                </c:pt>
                <c:pt idx="4533">
                  <c:v>1.7011719937499999E-2</c:v>
                </c:pt>
                <c:pt idx="4534">
                  <c:v>1.7500001250000001E-2</c:v>
                </c:pt>
                <c:pt idx="4535">
                  <c:v>1.8007813750000001E-2</c:v>
                </c:pt>
                <c:pt idx="4536">
                  <c:v>1.8515626312499998E-2</c:v>
                </c:pt>
                <c:pt idx="4537">
                  <c:v>1.9003907625E-2</c:v>
                </c:pt>
                <c:pt idx="4538">
                  <c:v>1.9511720125E-2</c:v>
                </c:pt>
                <c:pt idx="4539">
                  <c:v>2.0000001437500001E-2</c:v>
                </c:pt>
                <c:pt idx="4540">
                  <c:v>1.8515626312499998E-2</c:v>
                </c:pt>
                <c:pt idx="4541">
                  <c:v>1.7011719937499999E-2</c:v>
                </c:pt>
                <c:pt idx="4542">
                  <c:v>1.5507813625E-2</c:v>
                </c:pt>
                <c:pt idx="4543">
                  <c:v>1.4003907249999998E-2</c:v>
                </c:pt>
                <c:pt idx="4544">
                  <c:v>1.2500000874999998E-2</c:v>
                </c:pt>
                <c:pt idx="4545">
                  <c:v>1.1015625749999999E-2</c:v>
                </c:pt>
                <c:pt idx="4546">
                  <c:v>9.5117194374999998E-3</c:v>
                </c:pt>
                <c:pt idx="4547">
                  <c:v>8.007813062499999E-3</c:v>
                </c:pt>
                <c:pt idx="4548">
                  <c:v>6.5039066874999999E-3</c:v>
                </c:pt>
                <c:pt idx="4549">
                  <c:v>5.0000003562500001E-3</c:v>
                </c:pt>
                <c:pt idx="4550">
                  <c:v>3.0078127124999999E-3</c:v>
                </c:pt>
                <c:pt idx="4551">
                  <c:v>1.015625075E-3</c:v>
                </c:pt>
                <c:pt idx="4552">
                  <c:v>-9.9609381874999985E-4</c:v>
                </c:pt>
                <c:pt idx="4553">
                  <c:v>-2.9882814624999999E-3</c:v>
                </c:pt>
                <c:pt idx="4554">
                  <c:v>-5.0000003562500001E-3</c:v>
                </c:pt>
                <c:pt idx="4555">
                  <c:v>-6.9921879999999999E-3</c:v>
                </c:pt>
                <c:pt idx="4556">
                  <c:v>-8.9843756250000007E-3</c:v>
                </c:pt>
                <c:pt idx="4557">
                  <c:v>-1.0996094499999999E-2</c:v>
                </c:pt>
                <c:pt idx="4558">
                  <c:v>-1.29882821875E-2</c:v>
                </c:pt>
                <c:pt idx="4559">
                  <c:v>-1.5000001062499999E-2</c:v>
                </c:pt>
                <c:pt idx="4560">
                  <c:v>-1.69921886875E-2</c:v>
                </c:pt>
                <c:pt idx="4561">
                  <c:v>-1.8984376312499999E-2</c:v>
                </c:pt>
                <c:pt idx="4562">
                  <c:v>-2.0996095249999999E-2</c:v>
                </c:pt>
                <c:pt idx="4563">
                  <c:v>-2.2988282874999998E-2</c:v>
                </c:pt>
                <c:pt idx="4564">
                  <c:v>-2.5000001749999997E-2</c:v>
                </c:pt>
                <c:pt idx="4565">
                  <c:v>-2.6992189437500001E-2</c:v>
                </c:pt>
                <c:pt idx="4566">
                  <c:v>-2.8984377062499997E-2</c:v>
                </c:pt>
                <c:pt idx="4567">
                  <c:v>-3.0996095937499999E-2</c:v>
                </c:pt>
                <c:pt idx="4568">
                  <c:v>-3.2988283562499998E-2</c:v>
                </c:pt>
                <c:pt idx="4569">
                  <c:v>-3.5000002500000002E-2</c:v>
                </c:pt>
                <c:pt idx="4570">
                  <c:v>-3.5488283750000002E-2</c:v>
                </c:pt>
                <c:pt idx="4571">
                  <c:v>-3.5996096312499996E-2</c:v>
                </c:pt>
                <c:pt idx="4572">
                  <c:v>-3.6484377562499996E-2</c:v>
                </c:pt>
                <c:pt idx="4573">
                  <c:v>-3.6992190124999998E-2</c:v>
                </c:pt>
                <c:pt idx="4574">
                  <c:v>-3.7500002625000001E-2</c:v>
                </c:pt>
                <c:pt idx="4575">
                  <c:v>-3.7988283937499999E-2</c:v>
                </c:pt>
                <c:pt idx="4576">
                  <c:v>-3.84960965E-2</c:v>
                </c:pt>
                <c:pt idx="4577">
                  <c:v>-3.898437775E-2</c:v>
                </c:pt>
                <c:pt idx="4578">
                  <c:v>-3.9492190312499995E-2</c:v>
                </c:pt>
                <c:pt idx="4579">
                  <c:v>-4.0000002812499998E-2</c:v>
                </c:pt>
                <c:pt idx="4580">
                  <c:v>-3.84960965E-2</c:v>
                </c:pt>
                <c:pt idx="4581">
                  <c:v>-3.6992190124999998E-2</c:v>
                </c:pt>
                <c:pt idx="4582">
                  <c:v>-3.5488283750000002E-2</c:v>
                </c:pt>
                <c:pt idx="4583">
                  <c:v>-3.3984377374999999E-2</c:v>
                </c:pt>
                <c:pt idx="4584">
                  <c:v>-3.2500002312499998E-2</c:v>
                </c:pt>
                <c:pt idx="4585">
                  <c:v>-3.0996095937499999E-2</c:v>
                </c:pt>
                <c:pt idx="4586">
                  <c:v>-2.94921895625E-2</c:v>
                </c:pt>
                <c:pt idx="4587">
                  <c:v>-2.7988283249999999E-2</c:v>
                </c:pt>
                <c:pt idx="4588">
                  <c:v>-2.6484376874999997E-2</c:v>
                </c:pt>
                <c:pt idx="4589">
                  <c:v>-2.5000001749999997E-2</c:v>
                </c:pt>
                <c:pt idx="4590">
                  <c:v>-2.2988282874999998E-2</c:v>
                </c:pt>
                <c:pt idx="4591">
                  <c:v>-2.0996095249999999E-2</c:v>
                </c:pt>
                <c:pt idx="4592">
                  <c:v>-1.8984376312499999E-2</c:v>
                </c:pt>
                <c:pt idx="4593">
                  <c:v>-1.69921886875E-2</c:v>
                </c:pt>
                <c:pt idx="4594">
                  <c:v>-1.5000001062499999E-2</c:v>
                </c:pt>
                <c:pt idx="4595">
                  <c:v>-1.29882821875E-2</c:v>
                </c:pt>
                <c:pt idx="4596">
                  <c:v>-1.0996094499999999E-2</c:v>
                </c:pt>
                <c:pt idx="4597">
                  <c:v>-8.9843756250000007E-3</c:v>
                </c:pt>
                <c:pt idx="4598">
                  <c:v>-6.9921879999999999E-3</c:v>
                </c:pt>
                <c:pt idx="4599">
                  <c:v>-5.0000003562500001E-3</c:v>
                </c:pt>
                <c:pt idx="4600">
                  <c:v>-3.4960939999999999E-3</c:v>
                </c:pt>
                <c:pt idx="4601">
                  <c:v>-1.9921876437499998E-3</c:v>
                </c:pt>
                <c:pt idx="4602">
                  <c:v>-4.8828128437500003E-4</c:v>
                </c:pt>
                <c:pt idx="4603">
                  <c:v>1.015625075E-3</c:v>
                </c:pt>
                <c:pt idx="4604">
                  <c:v>2.5000001750000002E-3</c:v>
                </c:pt>
                <c:pt idx="4605">
                  <c:v>4.0039065312499995E-3</c:v>
                </c:pt>
                <c:pt idx="4606">
                  <c:v>5.5078128874999997E-3</c:v>
                </c:pt>
                <c:pt idx="4607">
                  <c:v>7.0117192499999995E-3</c:v>
                </c:pt>
                <c:pt idx="4608">
                  <c:v>8.5156256250000003E-3</c:v>
                </c:pt>
                <c:pt idx="4609">
                  <c:v>1.00000006875E-2</c:v>
                </c:pt>
                <c:pt idx="4610">
                  <c:v>1.00000006875E-2</c:v>
                </c:pt>
                <c:pt idx="4611">
                  <c:v>1.00000006875E-2</c:v>
                </c:pt>
                <c:pt idx="4612">
                  <c:v>1.00000006875E-2</c:v>
                </c:pt>
                <c:pt idx="4613">
                  <c:v>1.00000006875E-2</c:v>
                </c:pt>
                <c:pt idx="4614">
                  <c:v>1.00000006875E-2</c:v>
                </c:pt>
                <c:pt idx="4615">
                  <c:v>1.00000006875E-2</c:v>
                </c:pt>
                <c:pt idx="4616">
                  <c:v>1.00000006875E-2</c:v>
                </c:pt>
                <c:pt idx="4617">
                  <c:v>1.00000006875E-2</c:v>
                </c:pt>
                <c:pt idx="4618">
                  <c:v>1.00000006875E-2</c:v>
                </c:pt>
                <c:pt idx="4619">
                  <c:v>1.00000006875E-2</c:v>
                </c:pt>
                <c:pt idx="4620">
                  <c:v>8.5156256250000003E-3</c:v>
                </c:pt>
                <c:pt idx="4621">
                  <c:v>7.0117192499999995E-3</c:v>
                </c:pt>
                <c:pt idx="4622">
                  <c:v>5.5078128874999997E-3</c:v>
                </c:pt>
                <c:pt idx="4623">
                  <c:v>4.0039065312499995E-3</c:v>
                </c:pt>
                <c:pt idx="4624">
                  <c:v>2.5000001750000002E-3</c:v>
                </c:pt>
                <c:pt idx="4625">
                  <c:v>1.015625075E-3</c:v>
                </c:pt>
                <c:pt idx="4626">
                  <c:v>-4.8828128437500003E-4</c:v>
                </c:pt>
                <c:pt idx="4627">
                  <c:v>-1.9921876437499998E-3</c:v>
                </c:pt>
                <c:pt idx="4628">
                  <c:v>-3.4960939999999999E-3</c:v>
                </c:pt>
                <c:pt idx="4629">
                  <c:v>-5.0000003562500001E-3</c:v>
                </c:pt>
                <c:pt idx="4630">
                  <c:v>-6.9921879999999999E-3</c:v>
                </c:pt>
                <c:pt idx="4631">
                  <c:v>-8.9843756250000007E-3</c:v>
                </c:pt>
                <c:pt idx="4632">
                  <c:v>-1.0996094499999999E-2</c:v>
                </c:pt>
                <c:pt idx="4633">
                  <c:v>-1.29882821875E-2</c:v>
                </c:pt>
                <c:pt idx="4634">
                  <c:v>-1.5000001062499999E-2</c:v>
                </c:pt>
                <c:pt idx="4635">
                  <c:v>-1.69921886875E-2</c:v>
                </c:pt>
                <c:pt idx="4636">
                  <c:v>-1.8984376312499999E-2</c:v>
                </c:pt>
                <c:pt idx="4637">
                  <c:v>-2.0996095249999999E-2</c:v>
                </c:pt>
                <c:pt idx="4638">
                  <c:v>-2.2988282874999998E-2</c:v>
                </c:pt>
                <c:pt idx="4639">
                  <c:v>-2.5000001749999997E-2</c:v>
                </c:pt>
                <c:pt idx="4640">
                  <c:v>-2.6484376874999997E-2</c:v>
                </c:pt>
                <c:pt idx="4641">
                  <c:v>-2.7988283249999999E-2</c:v>
                </c:pt>
                <c:pt idx="4642">
                  <c:v>-2.94921895625E-2</c:v>
                </c:pt>
                <c:pt idx="4643">
                  <c:v>-3.0996095937499999E-2</c:v>
                </c:pt>
                <c:pt idx="4644">
                  <c:v>-3.2500002312499998E-2</c:v>
                </c:pt>
                <c:pt idx="4645">
                  <c:v>-3.3984377374999999E-2</c:v>
                </c:pt>
                <c:pt idx="4646">
                  <c:v>-3.5488283750000002E-2</c:v>
                </c:pt>
                <c:pt idx="4647">
                  <c:v>-3.6992190124999998E-2</c:v>
                </c:pt>
                <c:pt idx="4648">
                  <c:v>-3.84960965E-2</c:v>
                </c:pt>
                <c:pt idx="4649">
                  <c:v>-4.0000002812499998E-2</c:v>
                </c:pt>
                <c:pt idx="4650">
                  <c:v>-3.898437775E-2</c:v>
                </c:pt>
                <c:pt idx="4651">
                  <c:v>-3.7988283937499999E-2</c:v>
                </c:pt>
                <c:pt idx="4652">
                  <c:v>-3.6992190124999998E-2</c:v>
                </c:pt>
                <c:pt idx="4653">
                  <c:v>-3.5996096312499996E-2</c:v>
                </c:pt>
                <c:pt idx="4654">
                  <c:v>-3.5000002500000002E-2</c:v>
                </c:pt>
                <c:pt idx="4655">
                  <c:v>-3.3984377374999999E-2</c:v>
                </c:pt>
                <c:pt idx="4656">
                  <c:v>-3.2988283562499998E-2</c:v>
                </c:pt>
                <c:pt idx="4657">
                  <c:v>-3.1992189750000004E-2</c:v>
                </c:pt>
                <c:pt idx="4658">
                  <c:v>-3.0996095937499999E-2</c:v>
                </c:pt>
                <c:pt idx="4659">
                  <c:v>-3.0000002124999998E-2</c:v>
                </c:pt>
                <c:pt idx="4660">
                  <c:v>-2.8496095749999999E-2</c:v>
                </c:pt>
                <c:pt idx="4661">
                  <c:v>-2.6992189437500001E-2</c:v>
                </c:pt>
                <c:pt idx="4662">
                  <c:v>-2.5488283062499999E-2</c:v>
                </c:pt>
                <c:pt idx="4663">
                  <c:v>-2.39843766875E-2</c:v>
                </c:pt>
                <c:pt idx="4664">
                  <c:v>-2.25000015625E-2</c:v>
                </c:pt>
                <c:pt idx="4665">
                  <c:v>-2.0996095249999999E-2</c:v>
                </c:pt>
                <c:pt idx="4666">
                  <c:v>-1.9492188875E-2</c:v>
                </c:pt>
                <c:pt idx="4667">
                  <c:v>-1.7988282500000001E-2</c:v>
                </c:pt>
                <c:pt idx="4668">
                  <c:v>-1.64843761875E-2</c:v>
                </c:pt>
                <c:pt idx="4669">
                  <c:v>-1.5000001062499999E-2</c:v>
                </c:pt>
                <c:pt idx="4670">
                  <c:v>-1.34960946875E-2</c:v>
                </c:pt>
                <c:pt idx="4671">
                  <c:v>-1.1992188374999999E-2</c:v>
                </c:pt>
                <c:pt idx="4672">
                  <c:v>-1.0488282E-2</c:v>
                </c:pt>
                <c:pt idx="4673">
                  <c:v>-8.9843756250000007E-3</c:v>
                </c:pt>
                <c:pt idx="4674">
                  <c:v>-7.5000005000000003E-3</c:v>
                </c:pt>
                <c:pt idx="4675">
                  <c:v>-5.9960941750000002E-3</c:v>
                </c:pt>
                <c:pt idx="4676">
                  <c:v>-4.49218781875E-3</c:v>
                </c:pt>
                <c:pt idx="4677">
                  <c:v>-2.9882814624999999E-3</c:v>
                </c:pt>
                <c:pt idx="4678">
                  <c:v>-1.4843751062500001E-3</c:v>
                </c:pt>
                <c:pt idx="4679">
                  <c:v>0</c:v>
                </c:pt>
                <c:pt idx="4680">
                  <c:v>-9.9609381874999985E-4</c:v>
                </c:pt>
                <c:pt idx="4681">
                  <c:v>-1.9921876437499998E-3</c:v>
                </c:pt>
                <c:pt idx="4682">
                  <c:v>-2.9882814624999999E-3</c:v>
                </c:pt>
                <c:pt idx="4683">
                  <c:v>-3.9843752812499999E-3</c:v>
                </c:pt>
                <c:pt idx="4684">
                  <c:v>-5.0000003562500001E-3</c:v>
                </c:pt>
                <c:pt idx="4685">
                  <c:v>-5.9960941750000002E-3</c:v>
                </c:pt>
                <c:pt idx="4686">
                  <c:v>-6.9921879999999999E-3</c:v>
                </c:pt>
                <c:pt idx="4687">
                  <c:v>-7.9882818124999994E-3</c:v>
                </c:pt>
                <c:pt idx="4688">
                  <c:v>-8.9843756250000007E-3</c:v>
                </c:pt>
                <c:pt idx="4689">
                  <c:v>-1.00000006875E-2</c:v>
                </c:pt>
                <c:pt idx="4690">
                  <c:v>-1.2500000874999998E-2</c:v>
                </c:pt>
                <c:pt idx="4691">
                  <c:v>-1.5000001062499999E-2</c:v>
                </c:pt>
                <c:pt idx="4692">
                  <c:v>-1.7500001250000001E-2</c:v>
                </c:pt>
                <c:pt idx="4693">
                  <c:v>-2.0000001437500001E-2</c:v>
                </c:pt>
                <c:pt idx="4694">
                  <c:v>-2.25000015625E-2</c:v>
                </c:pt>
                <c:pt idx="4695">
                  <c:v>-2.5000001749999997E-2</c:v>
                </c:pt>
                <c:pt idx="4696">
                  <c:v>-2.7500001937499997E-2</c:v>
                </c:pt>
                <c:pt idx="4697">
                  <c:v>-3.0000002124999998E-2</c:v>
                </c:pt>
                <c:pt idx="4698">
                  <c:v>-3.2500002312499998E-2</c:v>
                </c:pt>
                <c:pt idx="4699">
                  <c:v>-3.5000002500000002E-2</c:v>
                </c:pt>
                <c:pt idx="4700">
                  <c:v>-3.7988283937499999E-2</c:v>
                </c:pt>
                <c:pt idx="4701">
                  <c:v>-4.0996096624999999E-2</c:v>
                </c:pt>
                <c:pt idx="4702">
                  <c:v>-4.3984378125000001E-2</c:v>
                </c:pt>
                <c:pt idx="4703">
                  <c:v>-4.6992190812500001E-2</c:v>
                </c:pt>
                <c:pt idx="4704">
                  <c:v>-5.0000003562499999E-2</c:v>
                </c:pt>
                <c:pt idx="4705">
                  <c:v>-5.2988285000000003E-2</c:v>
                </c:pt>
                <c:pt idx="4706">
                  <c:v>-5.5996097687500003E-2</c:v>
                </c:pt>
                <c:pt idx="4707">
                  <c:v>-5.8984379187499998E-2</c:v>
                </c:pt>
                <c:pt idx="4708">
                  <c:v>-6.1992191874999998E-2</c:v>
                </c:pt>
                <c:pt idx="4709">
                  <c:v>-6.5000004375000003E-2</c:v>
                </c:pt>
                <c:pt idx="4710">
                  <c:v>-6.5488285625000003E-2</c:v>
                </c:pt>
                <c:pt idx="4711">
                  <c:v>-6.5996098125E-2</c:v>
                </c:pt>
                <c:pt idx="4712">
                  <c:v>-6.6484379999999996E-2</c:v>
                </c:pt>
                <c:pt idx="4713">
                  <c:v>-6.6992192499999992E-2</c:v>
                </c:pt>
                <c:pt idx="4714">
                  <c:v>-6.7500005000000002E-2</c:v>
                </c:pt>
                <c:pt idx="4715">
                  <c:v>-6.7988286249999988E-2</c:v>
                </c:pt>
                <c:pt idx="4716">
                  <c:v>-6.8496098749999998E-2</c:v>
                </c:pt>
                <c:pt idx="4717">
                  <c:v>-6.8984379999999998E-2</c:v>
                </c:pt>
                <c:pt idx="4718">
                  <c:v>-6.9492192500000008E-2</c:v>
                </c:pt>
                <c:pt idx="4719">
                  <c:v>-7.0000005000000004E-2</c:v>
                </c:pt>
                <c:pt idx="4720">
                  <c:v>-6.7500005000000002E-2</c:v>
                </c:pt>
                <c:pt idx="4721">
                  <c:v>-6.5000004375000003E-2</c:v>
                </c:pt>
                <c:pt idx="4722">
                  <c:v>-6.2500004374999987E-2</c:v>
                </c:pt>
                <c:pt idx="4723">
                  <c:v>-6.0000004249999996E-2</c:v>
                </c:pt>
                <c:pt idx="4724">
                  <c:v>-5.7500004062499999E-2</c:v>
                </c:pt>
                <c:pt idx="4725">
                  <c:v>-5.5000003874999995E-2</c:v>
                </c:pt>
                <c:pt idx="4726">
                  <c:v>-5.2500003687499998E-2</c:v>
                </c:pt>
                <c:pt idx="4727">
                  <c:v>-5.0000003562499999E-2</c:v>
                </c:pt>
                <c:pt idx="4728">
                  <c:v>-4.7500003375000002E-2</c:v>
                </c:pt>
                <c:pt idx="4729">
                  <c:v>-4.5000003187499998E-2</c:v>
                </c:pt>
                <c:pt idx="4730">
                  <c:v>-4.1484377937499997E-2</c:v>
                </c:pt>
                <c:pt idx="4731">
                  <c:v>-3.7988283937499999E-2</c:v>
                </c:pt>
                <c:pt idx="4732">
                  <c:v>-3.4492189937500001E-2</c:v>
                </c:pt>
                <c:pt idx="4733">
                  <c:v>-3.0996095937499999E-2</c:v>
                </c:pt>
                <c:pt idx="4734">
                  <c:v>-2.7500001937499997E-2</c:v>
                </c:pt>
                <c:pt idx="4735">
                  <c:v>-2.39843766875E-2</c:v>
                </c:pt>
                <c:pt idx="4736">
                  <c:v>-2.0488282687500001E-2</c:v>
                </c:pt>
                <c:pt idx="4737">
                  <c:v>-1.69921886875E-2</c:v>
                </c:pt>
                <c:pt idx="4738">
                  <c:v>-1.34960946875E-2</c:v>
                </c:pt>
                <c:pt idx="4739">
                  <c:v>-1.00000006875E-2</c:v>
                </c:pt>
                <c:pt idx="4740">
                  <c:v>-6.9921879999999999E-3</c:v>
                </c:pt>
                <c:pt idx="4741">
                  <c:v>-3.9843752812499999E-3</c:v>
                </c:pt>
                <c:pt idx="4742">
                  <c:v>-9.9609381874999985E-4</c:v>
                </c:pt>
                <c:pt idx="4743">
                  <c:v>2.0117188937500002E-3</c:v>
                </c:pt>
                <c:pt idx="4744">
                  <c:v>5.0000003562500001E-3</c:v>
                </c:pt>
                <c:pt idx="4745">
                  <c:v>8.007813062499999E-3</c:v>
                </c:pt>
                <c:pt idx="4746">
                  <c:v>1.1015625749999999E-2</c:v>
                </c:pt>
                <c:pt idx="4747">
                  <c:v>1.4003907249999998E-2</c:v>
                </c:pt>
                <c:pt idx="4748">
                  <c:v>1.7011719937499999E-2</c:v>
                </c:pt>
                <c:pt idx="4749">
                  <c:v>2.0000001437500001E-2</c:v>
                </c:pt>
                <c:pt idx="4750">
                  <c:v>2.0507813937499998E-2</c:v>
                </c:pt>
                <c:pt idx="4751">
                  <c:v>2.1015626499999999E-2</c:v>
                </c:pt>
                <c:pt idx="4752">
                  <c:v>2.1503907749999999E-2</c:v>
                </c:pt>
                <c:pt idx="4753">
                  <c:v>2.20117203125E-2</c:v>
                </c:pt>
                <c:pt idx="4754">
                  <c:v>2.25000015625E-2</c:v>
                </c:pt>
                <c:pt idx="4755">
                  <c:v>2.3007814124999998E-2</c:v>
                </c:pt>
                <c:pt idx="4756">
                  <c:v>2.3515626687499999E-2</c:v>
                </c:pt>
                <c:pt idx="4757">
                  <c:v>2.4003907937499999E-2</c:v>
                </c:pt>
                <c:pt idx="4758">
                  <c:v>2.4511720499999997E-2</c:v>
                </c:pt>
                <c:pt idx="4759">
                  <c:v>2.5000001749999997E-2</c:v>
                </c:pt>
                <c:pt idx="4760">
                  <c:v>2.25000015625E-2</c:v>
                </c:pt>
                <c:pt idx="4761">
                  <c:v>2.0000001437500001E-2</c:v>
                </c:pt>
                <c:pt idx="4762">
                  <c:v>1.7500001250000001E-2</c:v>
                </c:pt>
                <c:pt idx="4763">
                  <c:v>1.5000001062499999E-2</c:v>
                </c:pt>
                <c:pt idx="4764">
                  <c:v>1.2500000874999998E-2</c:v>
                </c:pt>
                <c:pt idx="4765">
                  <c:v>1.00000006875E-2</c:v>
                </c:pt>
                <c:pt idx="4766">
                  <c:v>7.5000005000000003E-3</c:v>
                </c:pt>
                <c:pt idx="4767">
                  <c:v>5.0000003562500001E-3</c:v>
                </c:pt>
                <c:pt idx="4768">
                  <c:v>2.5000001750000002E-3</c:v>
                </c:pt>
                <c:pt idx="4769">
                  <c:v>0</c:v>
                </c:pt>
                <c:pt idx="4770">
                  <c:v>-2.9882814624999999E-3</c:v>
                </c:pt>
                <c:pt idx="4771">
                  <c:v>-5.9960941750000002E-3</c:v>
                </c:pt>
                <c:pt idx="4772">
                  <c:v>-8.9843756250000007E-3</c:v>
                </c:pt>
                <c:pt idx="4773">
                  <c:v>-1.1992188374999999E-2</c:v>
                </c:pt>
                <c:pt idx="4774">
                  <c:v>-1.5000001062499999E-2</c:v>
                </c:pt>
                <c:pt idx="4775">
                  <c:v>-1.7988282500000001E-2</c:v>
                </c:pt>
                <c:pt idx="4776">
                  <c:v>-2.0996095249999999E-2</c:v>
                </c:pt>
                <c:pt idx="4777">
                  <c:v>-2.39843766875E-2</c:v>
                </c:pt>
                <c:pt idx="4778">
                  <c:v>-2.6992189437500001E-2</c:v>
                </c:pt>
                <c:pt idx="4779">
                  <c:v>-3.0000002124999998E-2</c:v>
                </c:pt>
                <c:pt idx="4780">
                  <c:v>-3.2500002312499998E-2</c:v>
                </c:pt>
                <c:pt idx="4781">
                  <c:v>-3.5000002500000002E-2</c:v>
                </c:pt>
                <c:pt idx="4782">
                  <c:v>-3.7500002625000001E-2</c:v>
                </c:pt>
                <c:pt idx="4783">
                  <c:v>-4.0000002812499998E-2</c:v>
                </c:pt>
                <c:pt idx="4784">
                  <c:v>-4.2500003000000001E-2</c:v>
                </c:pt>
                <c:pt idx="4785">
                  <c:v>-4.5000003187499998E-2</c:v>
                </c:pt>
                <c:pt idx="4786">
                  <c:v>-4.7500003375000002E-2</c:v>
                </c:pt>
                <c:pt idx="4787">
                  <c:v>-5.0000003562499999E-2</c:v>
                </c:pt>
                <c:pt idx="4788">
                  <c:v>-5.2500003687499998E-2</c:v>
                </c:pt>
                <c:pt idx="4789">
                  <c:v>-5.5000003874999995E-2</c:v>
                </c:pt>
                <c:pt idx="4790">
                  <c:v>-5.5000003874999995E-2</c:v>
                </c:pt>
                <c:pt idx="4791">
                  <c:v>-5.5000003874999995E-2</c:v>
                </c:pt>
                <c:pt idx="4792">
                  <c:v>-5.5000003874999995E-2</c:v>
                </c:pt>
                <c:pt idx="4793">
                  <c:v>-5.5000003874999995E-2</c:v>
                </c:pt>
                <c:pt idx="4794">
                  <c:v>-5.5000003874999995E-2</c:v>
                </c:pt>
                <c:pt idx="4795">
                  <c:v>-5.5000003874999995E-2</c:v>
                </c:pt>
                <c:pt idx="4796">
                  <c:v>-5.5000003874999995E-2</c:v>
                </c:pt>
                <c:pt idx="4797">
                  <c:v>-5.5000003874999995E-2</c:v>
                </c:pt>
                <c:pt idx="4798">
                  <c:v>-5.5000003874999995E-2</c:v>
                </c:pt>
                <c:pt idx="4799">
                  <c:v>-5.5000003874999995E-2</c:v>
                </c:pt>
                <c:pt idx="4800">
                  <c:v>-5.3496097562499997E-2</c:v>
                </c:pt>
                <c:pt idx="4801">
                  <c:v>-5.1992191187500002E-2</c:v>
                </c:pt>
                <c:pt idx="4802">
                  <c:v>-5.0488284812499999E-2</c:v>
                </c:pt>
                <c:pt idx="4803">
                  <c:v>-4.8984378437499997E-2</c:v>
                </c:pt>
                <c:pt idx="4804">
                  <c:v>-4.7500003375000002E-2</c:v>
                </c:pt>
                <c:pt idx="4805">
                  <c:v>-4.5996097E-2</c:v>
                </c:pt>
                <c:pt idx="4806">
                  <c:v>-4.4492190624999997E-2</c:v>
                </c:pt>
                <c:pt idx="4807">
                  <c:v>-4.29882843125E-2</c:v>
                </c:pt>
                <c:pt idx="4808">
                  <c:v>-4.1484377937499997E-2</c:v>
                </c:pt>
                <c:pt idx="4809">
                  <c:v>-4.0000002812499998E-2</c:v>
                </c:pt>
                <c:pt idx="4810">
                  <c:v>-3.84960965E-2</c:v>
                </c:pt>
                <c:pt idx="4811">
                  <c:v>-3.6992190124999998E-2</c:v>
                </c:pt>
                <c:pt idx="4812">
                  <c:v>-3.5488283750000002E-2</c:v>
                </c:pt>
                <c:pt idx="4813">
                  <c:v>-3.3984377374999999E-2</c:v>
                </c:pt>
                <c:pt idx="4814">
                  <c:v>-3.2500002312499998E-2</c:v>
                </c:pt>
                <c:pt idx="4815">
                  <c:v>-3.0996095937499999E-2</c:v>
                </c:pt>
                <c:pt idx="4816">
                  <c:v>-2.94921895625E-2</c:v>
                </c:pt>
                <c:pt idx="4817">
                  <c:v>-2.7988283249999999E-2</c:v>
                </c:pt>
                <c:pt idx="4818">
                  <c:v>-2.6484376874999997E-2</c:v>
                </c:pt>
                <c:pt idx="4819">
                  <c:v>-2.5000001749999997E-2</c:v>
                </c:pt>
                <c:pt idx="4820">
                  <c:v>-2.34960954375E-2</c:v>
                </c:pt>
                <c:pt idx="4821">
                  <c:v>-2.19921890625E-2</c:v>
                </c:pt>
                <c:pt idx="4822">
                  <c:v>-2.0488282687500001E-2</c:v>
                </c:pt>
                <c:pt idx="4823">
                  <c:v>-1.8984376312499999E-2</c:v>
                </c:pt>
                <c:pt idx="4824">
                  <c:v>-1.7500001250000001E-2</c:v>
                </c:pt>
                <c:pt idx="4825">
                  <c:v>-1.5996094875000002E-2</c:v>
                </c:pt>
                <c:pt idx="4826">
                  <c:v>-1.4492188499999999E-2</c:v>
                </c:pt>
                <c:pt idx="4827">
                  <c:v>-1.29882821875E-2</c:v>
                </c:pt>
                <c:pt idx="4828">
                  <c:v>-1.1484375812499999E-2</c:v>
                </c:pt>
                <c:pt idx="4829">
                  <c:v>-1.00000006875E-2</c:v>
                </c:pt>
                <c:pt idx="4830">
                  <c:v>-9.4921881874999985E-3</c:v>
                </c:pt>
                <c:pt idx="4831">
                  <c:v>-8.9843756250000007E-3</c:v>
                </c:pt>
                <c:pt idx="4832">
                  <c:v>-8.496094374999999E-3</c:v>
                </c:pt>
                <c:pt idx="4833">
                  <c:v>-7.9882818124999994E-3</c:v>
                </c:pt>
                <c:pt idx="4834">
                  <c:v>-7.5000005000000003E-3</c:v>
                </c:pt>
                <c:pt idx="4835">
                  <c:v>-6.9921879999999999E-3</c:v>
                </c:pt>
                <c:pt idx="4836">
                  <c:v>-6.4843754374999995E-3</c:v>
                </c:pt>
                <c:pt idx="4837">
                  <c:v>-5.9960941750000002E-3</c:v>
                </c:pt>
                <c:pt idx="4838">
                  <c:v>-5.4882816375000001E-3</c:v>
                </c:pt>
                <c:pt idx="4839">
                  <c:v>-5.0000003562500001E-3</c:v>
                </c:pt>
                <c:pt idx="4840">
                  <c:v>-5.4882816375000001E-3</c:v>
                </c:pt>
                <c:pt idx="4841">
                  <c:v>-5.9960941750000002E-3</c:v>
                </c:pt>
                <c:pt idx="4842">
                  <c:v>-6.4843754374999995E-3</c:v>
                </c:pt>
                <c:pt idx="4843">
                  <c:v>-6.9921879999999999E-3</c:v>
                </c:pt>
                <c:pt idx="4844">
                  <c:v>-7.5000005000000003E-3</c:v>
                </c:pt>
                <c:pt idx="4845">
                  <c:v>-7.9882818124999994E-3</c:v>
                </c:pt>
                <c:pt idx="4846">
                  <c:v>-8.496094374999999E-3</c:v>
                </c:pt>
                <c:pt idx="4847">
                  <c:v>-8.9843756250000007E-3</c:v>
                </c:pt>
                <c:pt idx="4848">
                  <c:v>-9.4921881874999985E-3</c:v>
                </c:pt>
                <c:pt idx="4849">
                  <c:v>-1.00000006875E-2</c:v>
                </c:pt>
                <c:pt idx="4850">
                  <c:v>-1.0488282E-2</c:v>
                </c:pt>
                <c:pt idx="4851">
                  <c:v>-1.0996094499999999E-2</c:v>
                </c:pt>
                <c:pt idx="4852">
                  <c:v>-1.1484375812499999E-2</c:v>
                </c:pt>
                <c:pt idx="4853">
                  <c:v>-1.1992188374999999E-2</c:v>
                </c:pt>
                <c:pt idx="4854">
                  <c:v>-1.2500000874999998E-2</c:v>
                </c:pt>
                <c:pt idx="4855">
                  <c:v>-1.29882821875E-2</c:v>
                </c:pt>
                <c:pt idx="4856">
                  <c:v>-1.34960946875E-2</c:v>
                </c:pt>
                <c:pt idx="4857">
                  <c:v>-1.3984376E-2</c:v>
                </c:pt>
                <c:pt idx="4858">
                  <c:v>-1.4492188499999999E-2</c:v>
                </c:pt>
                <c:pt idx="4859">
                  <c:v>-1.5000001062499999E-2</c:v>
                </c:pt>
                <c:pt idx="4860">
                  <c:v>-1.5996094875000002E-2</c:v>
                </c:pt>
                <c:pt idx="4861">
                  <c:v>-1.69921886875E-2</c:v>
                </c:pt>
                <c:pt idx="4862">
                  <c:v>-1.7988282500000001E-2</c:v>
                </c:pt>
                <c:pt idx="4863">
                  <c:v>-1.8984376312499999E-2</c:v>
                </c:pt>
                <c:pt idx="4864">
                  <c:v>-2.0000001437500001E-2</c:v>
                </c:pt>
                <c:pt idx="4865">
                  <c:v>-2.0996095249999999E-2</c:v>
                </c:pt>
                <c:pt idx="4866">
                  <c:v>-2.19921890625E-2</c:v>
                </c:pt>
                <c:pt idx="4867">
                  <c:v>-2.2988282874999998E-2</c:v>
                </c:pt>
                <c:pt idx="4868">
                  <c:v>-2.39843766875E-2</c:v>
                </c:pt>
                <c:pt idx="4869">
                  <c:v>-2.5000001749999997E-2</c:v>
                </c:pt>
                <c:pt idx="4870">
                  <c:v>-2.5488283062499999E-2</c:v>
                </c:pt>
                <c:pt idx="4871">
                  <c:v>-2.5996095562499998E-2</c:v>
                </c:pt>
                <c:pt idx="4872">
                  <c:v>-2.6484376874999997E-2</c:v>
                </c:pt>
                <c:pt idx="4873">
                  <c:v>-2.6992189437500001E-2</c:v>
                </c:pt>
                <c:pt idx="4874">
                  <c:v>-2.7500001937499997E-2</c:v>
                </c:pt>
                <c:pt idx="4875">
                  <c:v>-2.7988283249999999E-2</c:v>
                </c:pt>
                <c:pt idx="4876">
                  <c:v>-2.8496095749999999E-2</c:v>
                </c:pt>
                <c:pt idx="4877">
                  <c:v>-2.8984377062499997E-2</c:v>
                </c:pt>
                <c:pt idx="4878">
                  <c:v>-2.94921895625E-2</c:v>
                </c:pt>
                <c:pt idx="4879">
                  <c:v>-3.0000002124999998E-2</c:v>
                </c:pt>
                <c:pt idx="4880">
                  <c:v>-2.8984377062499997E-2</c:v>
                </c:pt>
                <c:pt idx="4881">
                  <c:v>-2.7988283249999999E-2</c:v>
                </c:pt>
                <c:pt idx="4882">
                  <c:v>-2.6992189437500001E-2</c:v>
                </c:pt>
                <c:pt idx="4883">
                  <c:v>-2.5996095562499998E-2</c:v>
                </c:pt>
                <c:pt idx="4884">
                  <c:v>-2.5000001749999997E-2</c:v>
                </c:pt>
                <c:pt idx="4885">
                  <c:v>-2.39843766875E-2</c:v>
                </c:pt>
                <c:pt idx="4886">
                  <c:v>-2.2988282874999998E-2</c:v>
                </c:pt>
                <c:pt idx="4887">
                  <c:v>-2.19921890625E-2</c:v>
                </c:pt>
                <c:pt idx="4888">
                  <c:v>-2.0996095249999999E-2</c:v>
                </c:pt>
                <c:pt idx="4889">
                  <c:v>-2.0000001437500001E-2</c:v>
                </c:pt>
                <c:pt idx="4890">
                  <c:v>-1.8984376312499999E-2</c:v>
                </c:pt>
                <c:pt idx="4891">
                  <c:v>-1.7988282500000001E-2</c:v>
                </c:pt>
                <c:pt idx="4892">
                  <c:v>-1.69921886875E-2</c:v>
                </c:pt>
                <c:pt idx="4893">
                  <c:v>-1.5996094875000002E-2</c:v>
                </c:pt>
                <c:pt idx="4894">
                  <c:v>-1.5000001062499999E-2</c:v>
                </c:pt>
                <c:pt idx="4895">
                  <c:v>-1.3984376E-2</c:v>
                </c:pt>
                <c:pt idx="4896">
                  <c:v>-1.29882821875E-2</c:v>
                </c:pt>
                <c:pt idx="4897">
                  <c:v>-1.1992188374999999E-2</c:v>
                </c:pt>
                <c:pt idx="4898">
                  <c:v>-1.0996094499999999E-2</c:v>
                </c:pt>
                <c:pt idx="4899">
                  <c:v>-1.00000006875E-2</c:v>
                </c:pt>
                <c:pt idx="4900">
                  <c:v>-8.9843756250000007E-3</c:v>
                </c:pt>
                <c:pt idx="4901">
                  <c:v>-7.9882818124999994E-3</c:v>
                </c:pt>
                <c:pt idx="4902">
                  <c:v>-6.9921879999999999E-3</c:v>
                </c:pt>
                <c:pt idx="4903">
                  <c:v>-5.9960941750000002E-3</c:v>
                </c:pt>
                <c:pt idx="4904">
                  <c:v>-5.0000003562500001E-3</c:v>
                </c:pt>
                <c:pt idx="4905">
                  <c:v>-3.9843752812499999E-3</c:v>
                </c:pt>
                <c:pt idx="4906">
                  <c:v>-2.9882814624999999E-3</c:v>
                </c:pt>
                <c:pt idx="4907">
                  <c:v>-1.9921876437499998E-3</c:v>
                </c:pt>
                <c:pt idx="4908">
                  <c:v>-9.9609381874999985E-4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-4.8828128437500003E-4</c:v>
                </c:pt>
                <c:pt idx="4921">
                  <c:v>-9.9609381874999985E-4</c:v>
                </c:pt>
                <c:pt idx="4922">
                  <c:v>-1.4843751062500001E-3</c:v>
                </c:pt>
                <c:pt idx="4923">
                  <c:v>-1.9921876437499998E-3</c:v>
                </c:pt>
                <c:pt idx="4924">
                  <c:v>-2.5000001750000002E-3</c:v>
                </c:pt>
                <c:pt idx="4925">
                  <c:v>-2.9882814624999999E-3</c:v>
                </c:pt>
                <c:pt idx="4926">
                  <c:v>-3.4960939999999999E-3</c:v>
                </c:pt>
                <c:pt idx="4927">
                  <c:v>-3.9843752812499999E-3</c:v>
                </c:pt>
                <c:pt idx="4928">
                  <c:v>-4.49218781875E-3</c:v>
                </c:pt>
                <c:pt idx="4929">
                  <c:v>-5.0000003562500001E-3</c:v>
                </c:pt>
                <c:pt idx="4930">
                  <c:v>-5.4882816375000001E-3</c:v>
                </c:pt>
                <c:pt idx="4931">
                  <c:v>-5.9960941750000002E-3</c:v>
                </c:pt>
                <c:pt idx="4932">
                  <c:v>-6.4843754374999995E-3</c:v>
                </c:pt>
                <c:pt idx="4933">
                  <c:v>-6.9921879999999999E-3</c:v>
                </c:pt>
                <c:pt idx="4934">
                  <c:v>-7.5000005000000003E-3</c:v>
                </c:pt>
                <c:pt idx="4935">
                  <c:v>-7.9882818124999994E-3</c:v>
                </c:pt>
                <c:pt idx="4936">
                  <c:v>-8.496094374999999E-3</c:v>
                </c:pt>
                <c:pt idx="4937">
                  <c:v>-8.9843756250000007E-3</c:v>
                </c:pt>
                <c:pt idx="4938">
                  <c:v>-9.4921881874999985E-3</c:v>
                </c:pt>
                <c:pt idx="4939">
                  <c:v>-1.00000006875E-2</c:v>
                </c:pt>
                <c:pt idx="4940">
                  <c:v>-9.4921881874999985E-3</c:v>
                </c:pt>
                <c:pt idx="4941">
                  <c:v>-8.9843756250000007E-3</c:v>
                </c:pt>
                <c:pt idx="4942">
                  <c:v>-8.496094374999999E-3</c:v>
                </c:pt>
                <c:pt idx="4943">
                  <c:v>-7.9882818124999994E-3</c:v>
                </c:pt>
                <c:pt idx="4944">
                  <c:v>-7.5000005000000003E-3</c:v>
                </c:pt>
                <c:pt idx="4945">
                  <c:v>-6.9921879999999999E-3</c:v>
                </c:pt>
                <c:pt idx="4946">
                  <c:v>-6.4843754374999995E-3</c:v>
                </c:pt>
                <c:pt idx="4947">
                  <c:v>-5.9960941750000002E-3</c:v>
                </c:pt>
                <c:pt idx="4948">
                  <c:v>-5.4882816375000001E-3</c:v>
                </c:pt>
                <c:pt idx="4949">
                  <c:v>-5.0000003562500001E-3</c:v>
                </c:pt>
                <c:pt idx="4950">
                  <c:v>-5.0000003562500001E-3</c:v>
                </c:pt>
                <c:pt idx="4951">
                  <c:v>-5.0000003562500001E-3</c:v>
                </c:pt>
                <c:pt idx="4952">
                  <c:v>-5.0000003562500001E-3</c:v>
                </c:pt>
                <c:pt idx="4953">
                  <c:v>-5.0000003562500001E-3</c:v>
                </c:pt>
                <c:pt idx="4954">
                  <c:v>-5.0000003562500001E-3</c:v>
                </c:pt>
                <c:pt idx="4955">
                  <c:v>-5.0000003562500001E-3</c:v>
                </c:pt>
                <c:pt idx="4956">
                  <c:v>-5.0000003562500001E-3</c:v>
                </c:pt>
                <c:pt idx="4957">
                  <c:v>-5.0000003562500001E-3</c:v>
                </c:pt>
                <c:pt idx="4958">
                  <c:v>-5.0000003562500001E-3</c:v>
                </c:pt>
                <c:pt idx="4959">
                  <c:v>-5.0000003562500001E-3</c:v>
                </c:pt>
                <c:pt idx="4960">
                  <c:v>-5.0000003562500001E-3</c:v>
                </c:pt>
                <c:pt idx="4961">
                  <c:v>-5.0000003562500001E-3</c:v>
                </c:pt>
                <c:pt idx="4962">
                  <c:v>-5.0000003562500001E-3</c:v>
                </c:pt>
                <c:pt idx="4963">
                  <c:v>-5.0000003562500001E-3</c:v>
                </c:pt>
                <c:pt idx="4964">
                  <c:v>-5.0000003562500001E-3</c:v>
                </c:pt>
                <c:pt idx="4965">
                  <c:v>-5.0000003562500001E-3</c:v>
                </c:pt>
                <c:pt idx="4966">
                  <c:v>-5.0000003562500001E-3</c:v>
                </c:pt>
                <c:pt idx="4967">
                  <c:v>-5.0000003562500001E-3</c:v>
                </c:pt>
                <c:pt idx="4968">
                  <c:v>-5.0000003562500001E-3</c:v>
                </c:pt>
                <c:pt idx="4969">
                  <c:v>-5.0000003562500001E-3</c:v>
                </c:pt>
                <c:pt idx="4970">
                  <c:v>-5.9960941750000002E-3</c:v>
                </c:pt>
                <c:pt idx="4971">
                  <c:v>-6.9921879999999999E-3</c:v>
                </c:pt>
                <c:pt idx="4972">
                  <c:v>-7.9882818124999994E-3</c:v>
                </c:pt>
                <c:pt idx="4973">
                  <c:v>-8.9843756250000007E-3</c:v>
                </c:pt>
                <c:pt idx="4974">
                  <c:v>-1.00000006875E-2</c:v>
                </c:pt>
                <c:pt idx="4975">
                  <c:v>-1.0996094499999999E-2</c:v>
                </c:pt>
                <c:pt idx="4976">
                  <c:v>-1.1992188374999999E-2</c:v>
                </c:pt>
                <c:pt idx="4977">
                  <c:v>-1.29882821875E-2</c:v>
                </c:pt>
                <c:pt idx="4978">
                  <c:v>-1.3984376E-2</c:v>
                </c:pt>
                <c:pt idx="4979">
                  <c:v>-1.5000001062499999E-2</c:v>
                </c:pt>
                <c:pt idx="4980">
                  <c:v>-1.5996094875000002E-2</c:v>
                </c:pt>
                <c:pt idx="4981">
                  <c:v>-1.69921886875E-2</c:v>
                </c:pt>
                <c:pt idx="4982">
                  <c:v>-1.7988282500000001E-2</c:v>
                </c:pt>
                <c:pt idx="4983">
                  <c:v>-1.8984376312499999E-2</c:v>
                </c:pt>
                <c:pt idx="4984">
                  <c:v>-2.0000001437500001E-2</c:v>
                </c:pt>
                <c:pt idx="4985">
                  <c:v>-2.0996095249999999E-2</c:v>
                </c:pt>
                <c:pt idx="4986">
                  <c:v>-2.19921890625E-2</c:v>
                </c:pt>
                <c:pt idx="4987">
                  <c:v>-2.2988282874999998E-2</c:v>
                </c:pt>
                <c:pt idx="4988">
                  <c:v>-2.39843766875E-2</c:v>
                </c:pt>
                <c:pt idx="4989">
                  <c:v>-2.5000001749999997E-2</c:v>
                </c:pt>
                <c:pt idx="4990">
                  <c:v>-2.5996095562499998E-2</c:v>
                </c:pt>
                <c:pt idx="4991">
                  <c:v>-2.6992189437500001E-2</c:v>
                </c:pt>
                <c:pt idx="4992">
                  <c:v>-2.7988283249999999E-2</c:v>
                </c:pt>
                <c:pt idx="4993">
                  <c:v>-2.8984377062499997E-2</c:v>
                </c:pt>
                <c:pt idx="4994">
                  <c:v>-3.0000002124999998E-2</c:v>
                </c:pt>
                <c:pt idx="4995">
                  <c:v>-3.0996095937499999E-2</c:v>
                </c:pt>
                <c:pt idx="4996">
                  <c:v>-3.1992189750000004E-2</c:v>
                </c:pt>
                <c:pt idx="4997">
                  <c:v>-3.2988283562499998E-2</c:v>
                </c:pt>
                <c:pt idx="4998">
                  <c:v>-3.3984377374999999E-2</c:v>
                </c:pt>
                <c:pt idx="4999">
                  <c:v>-3.5000002500000002E-2</c:v>
                </c:pt>
                <c:pt idx="5000">
                  <c:v>-3.4492189937500001E-2</c:v>
                </c:pt>
                <c:pt idx="5001">
                  <c:v>-3.3984377374999999E-2</c:v>
                </c:pt>
                <c:pt idx="5002">
                  <c:v>-3.3496096124999999E-2</c:v>
                </c:pt>
                <c:pt idx="5003">
                  <c:v>-3.2988283562499998E-2</c:v>
                </c:pt>
                <c:pt idx="5004">
                  <c:v>-3.2500002312499998E-2</c:v>
                </c:pt>
                <c:pt idx="5005">
                  <c:v>-3.1992189750000004E-2</c:v>
                </c:pt>
                <c:pt idx="5006">
                  <c:v>-3.1484377250000001E-2</c:v>
                </c:pt>
                <c:pt idx="5007">
                  <c:v>-3.0996095937499999E-2</c:v>
                </c:pt>
                <c:pt idx="5008">
                  <c:v>-3.0488283437499999E-2</c:v>
                </c:pt>
                <c:pt idx="5009">
                  <c:v>-3.0000002124999998E-2</c:v>
                </c:pt>
                <c:pt idx="5010">
                  <c:v>-2.7988283249999999E-2</c:v>
                </c:pt>
                <c:pt idx="5011">
                  <c:v>-2.5996095562499998E-2</c:v>
                </c:pt>
                <c:pt idx="5012">
                  <c:v>-2.39843766875E-2</c:v>
                </c:pt>
                <c:pt idx="5013">
                  <c:v>-2.19921890625E-2</c:v>
                </c:pt>
                <c:pt idx="5014">
                  <c:v>-2.0000001437500001E-2</c:v>
                </c:pt>
                <c:pt idx="5015">
                  <c:v>-1.7988282500000001E-2</c:v>
                </c:pt>
                <c:pt idx="5016">
                  <c:v>-1.5996094875000002E-2</c:v>
                </c:pt>
                <c:pt idx="5017">
                  <c:v>-1.3984376E-2</c:v>
                </c:pt>
                <c:pt idx="5018">
                  <c:v>-1.1992188374999999E-2</c:v>
                </c:pt>
                <c:pt idx="5019">
                  <c:v>-1.00000006875E-2</c:v>
                </c:pt>
                <c:pt idx="5020">
                  <c:v>-7.9882818124999994E-3</c:v>
                </c:pt>
                <c:pt idx="5021">
                  <c:v>-5.9960941750000002E-3</c:v>
                </c:pt>
                <c:pt idx="5022">
                  <c:v>-3.9843752812499999E-3</c:v>
                </c:pt>
                <c:pt idx="5023">
                  <c:v>-1.9921876437499998E-3</c:v>
                </c:pt>
                <c:pt idx="5024">
                  <c:v>0</c:v>
                </c:pt>
                <c:pt idx="5025">
                  <c:v>2.0117188937500002E-3</c:v>
                </c:pt>
                <c:pt idx="5026">
                  <c:v>4.0039065312499995E-3</c:v>
                </c:pt>
                <c:pt idx="5027">
                  <c:v>6.0156254249999997E-3</c:v>
                </c:pt>
                <c:pt idx="5028">
                  <c:v>8.007813062499999E-3</c:v>
                </c:pt>
                <c:pt idx="5029">
                  <c:v>1.00000006875E-2</c:v>
                </c:pt>
                <c:pt idx="5030">
                  <c:v>1.0507813249999999E-2</c:v>
                </c:pt>
                <c:pt idx="5031">
                  <c:v>1.1015625749999999E-2</c:v>
                </c:pt>
                <c:pt idx="5032">
                  <c:v>1.1503907062499999E-2</c:v>
                </c:pt>
                <c:pt idx="5033">
                  <c:v>1.2011719625E-2</c:v>
                </c:pt>
                <c:pt idx="5034">
                  <c:v>1.2500000874999998E-2</c:v>
                </c:pt>
                <c:pt idx="5035">
                  <c:v>1.30078134375E-2</c:v>
                </c:pt>
                <c:pt idx="5036">
                  <c:v>1.3515625937500001E-2</c:v>
                </c:pt>
                <c:pt idx="5037">
                  <c:v>1.4003907249999998E-2</c:v>
                </c:pt>
                <c:pt idx="5038">
                  <c:v>1.4511719749999999E-2</c:v>
                </c:pt>
                <c:pt idx="5039">
                  <c:v>1.5000001062499999E-2</c:v>
                </c:pt>
                <c:pt idx="5040">
                  <c:v>1.30078134375E-2</c:v>
                </c:pt>
                <c:pt idx="5041">
                  <c:v>1.1015625749999999E-2</c:v>
                </c:pt>
                <c:pt idx="5042">
                  <c:v>9.0039068750000003E-3</c:v>
                </c:pt>
                <c:pt idx="5043">
                  <c:v>7.0117192499999995E-3</c:v>
                </c:pt>
                <c:pt idx="5044">
                  <c:v>5.0000003562500001E-3</c:v>
                </c:pt>
                <c:pt idx="5045">
                  <c:v>3.0078127124999999E-3</c:v>
                </c:pt>
                <c:pt idx="5046">
                  <c:v>1.015625075E-3</c:v>
                </c:pt>
                <c:pt idx="5047">
                  <c:v>-9.9609381874999985E-4</c:v>
                </c:pt>
                <c:pt idx="5048">
                  <c:v>-2.9882814624999999E-3</c:v>
                </c:pt>
                <c:pt idx="5049">
                  <c:v>-5.0000003562500001E-3</c:v>
                </c:pt>
                <c:pt idx="5050">
                  <c:v>-7.5000005000000003E-3</c:v>
                </c:pt>
                <c:pt idx="5051">
                  <c:v>-1.00000006875E-2</c:v>
                </c:pt>
                <c:pt idx="5052">
                  <c:v>-1.2500000874999998E-2</c:v>
                </c:pt>
                <c:pt idx="5053">
                  <c:v>-1.5000001062499999E-2</c:v>
                </c:pt>
                <c:pt idx="5054">
                  <c:v>-1.7500001250000001E-2</c:v>
                </c:pt>
                <c:pt idx="5055">
                  <c:v>-2.0000001437500001E-2</c:v>
                </c:pt>
                <c:pt idx="5056">
                  <c:v>-2.25000015625E-2</c:v>
                </c:pt>
                <c:pt idx="5057">
                  <c:v>-2.5000001749999997E-2</c:v>
                </c:pt>
                <c:pt idx="5058">
                  <c:v>-2.7500001937499997E-2</c:v>
                </c:pt>
                <c:pt idx="5059">
                  <c:v>-3.0000002124999998E-2</c:v>
                </c:pt>
                <c:pt idx="5060">
                  <c:v>-3.1992189750000004E-2</c:v>
                </c:pt>
                <c:pt idx="5061">
                  <c:v>-3.3984377374999999E-2</c:v>
                </c:pt>
                <c:pt idx="5062">
                  <c:v>-3.5996096312499996E-2</c:v>
                </c:pt>
                <c:pt idx="5063">
                  <c:v>-3.7988283937499999E-2</c:v>
                </c:pt>
                <c:pt idx="5064">
                  <c:v>-4.0000002812499998E-2</c:v>
                </c:pt>
                <c:pt idx="5065">
                  <c:v>-4.1992190499999998E-2</c:v>
                </c:pt>
                <c:pt idx="5066">
                  <c:v>-4.3984378125000001E-2</c:v>
                </c:pt>
                <c:pt idx="5067">
                  <c:v>-4.5996097E-2</c:v>
                </c:pt>
                <c:pt idx="5068">
                  <c:v>-4.7988284624999995E-2</c:v>
                </c:pt>
                <c:pt idx="5069">
                  <c:v>-5.0000003562499999E-2</c:v>
                </c:pt>
                <c:pt idx="5070">
                  <c:v>-4.9492190999999998E-2</c:v>
                </c:pt>
                <c:pt idx="5071">
                  <c:v>-4.8984378437499997E-2</c:v>
                </c:pt>
                <c:pt idx="5072">
                  <c:v>-4.8496097187500004E-2</c:v>
                </c:pt>
                <c:pt idx="5073">
                  <c:v>-4.7988284624999995E-2</c:v>
                </c:pt>
                <c:pt idx="5074">
                  <c:v>-4.7500003375000002E-2</c:v>
                </c:pt>
                <c:pt idx="5075">
                  <c:v>-4.6992190812500001E-2</c:v>
                </c:pt>
                <c:pt idx="5076">
                  <c:v>-4.6484378312499998E-2</c:v>
                </c:pt>
                <c:pt idx="5077">
                  <c:v>-4.5996097E-2</c:v>
                </c:pt>
                <c:pt idx="5078">
                  <c:v>-4.5488284500000004E-2</c:v>
                </c:pt>
                <c:pt idx="5079">
                  <c:v>-4.5000003187499998E-2</c:v>
                </c:pt>
                <c:pt idx="5080">
                  <c:v>-4.29882843125E-2</c:v>
                </c:pt>
                <c:pt idx="5081">
                  <c:v>-4.0996096624999999E-2</c:v>
                </c:pt>
                <c:pt idx="5082">
                  <c:v>-3.898437775E-2</c:v>
                </c:pt>
                <c:pt idx="5083">
                  <c:v>-3.6992190124999998E-2</c:v>
                </c:pt>
                <c:pt idx="5084">
                  <c:v>-3.5000002500000002E-2</c:v>
                </c:pt>
                <c:pt idx="5085">
                  <c:v>-3.2988283562499998E-2</c:v>
                </c:pt>
                <c:pt idx="5086">
                  <c:v>-3.0996095937499999E-2</c:v>
                </c:pt>
                <c:pt idx="5087">
                  <c:v>-2.8984377062499997E-2</c:v>
                </c:pt>
                <c:pt idx="5088">
                  <c:v>-2.6992189437500001E-2</c:v>
                </c:pt>
                <c:pt idx="5089">
                  <c:v>-2.5000001749999997E-2</c:v>
                </c:pt>
                <c:pt idx="5090">
                  <c:v>-2.2988282874999998E-2</c:v>
                </c:pt>
                <c:pt idx="5091">
                  <c:v>-2.0996095249999999E-2</c:v>
                </c:pt>
                <c:pt idx="5092">
                  <c:v>-1.8984376312499999E-2</c:v>
                </c:pt>
                <c:pt idx="5093">
                  <c:v>-1.69921886875E-2</c:v>
                </c:pt>
                <c:pt idx="5094">
                  <c:v>-1.5000001062499999E-2</c:v>
                </c:pt>
                <c:pt idx="5095">
                  <c:v>-1.29882821875E-2</c:v>
                </c:pt>
                <c:pt idx="5096">
                  <c:v>-1.0996094499999999E-2</c:v>
                </c:pt>
                <c:pt idx="5097">
                  <c:v>-8.9843756250000007E-3</c:v>
                </c:pt>
                <c:pt idx="5098">
                  <c:v>-6.9921879999999999E-3</c:v>
                </c:pt>
                <c:pt idx="5099">
                  <c:v>-5.0000003562500001E-3</c:v>
                </c:pt>
                <c:pt idx="5100">
                  <c:v>-5.0000003562500001E-3</c:v>
                </c:pt>
                <c:pt idx="5101">
                  <c:v>-5.0000003562500001E-3</c:v>
                </c:pt>
                <c:pt idx="5102">
                  <c:v>-5.0000003562500001E-3</c:v>
                </c:pt>
                <c:pt idx="5103">
                  <c:v>-5.0000003562500001E-3</c:v>
                </c:pt>
                <c:pt idx="5104">
                  <c:v>-5.0000003562500001E-3</c:v>
                </c:pt>
                <c:pt idx="5105">
                  <c:v>-5.0000003562500001E-3</c:v>
                </c:pt>
                <c:pt idx="5106">
                  <c:v>-5.0000003562500001E-3</c:v>
                </c:pt>
                <c:pt idx="5107">
                  <c:v>-5.0000003562500001E-3</c:v>
                </c:pt>
                <c:pt idx="5108">
                  <c:v>-5.0000003562500001E-3</c:v>
                </c:pt>
                <c:pt idx="5109">
                  <c:v>-5.0000003562500001E-3</c:v>
                </c:pt>
                <c:pt idx="5110">
                  <c:v>-5.9960941750000002E-3</c:v>
                </c:pt>
                <c:pt idx="5111">
                  <c:v>-6.9921879999999999E-3</c:v>
                </c:pt>
                <c:pt idx="5112">
                  <c:v>-7.9882818124999994E-3</c:v>
                </c:pt>
                <c:pt idx="5113">
                  <c:v>-8.9843756250000007E-3</c:v>
                </c:pt>
                <c:pt idx="5114">
                  <c:v>-1.00000006875E-2</c:v>
                </c:pt>
                <c:pt idx="5115">
                  <c:v>-1.0996094499999999E-2</c:v>
                </c:pt>
                <c:pt idx="5116">
                  <c:v>-1.1992188374999999E-2</c:v>
                </c:pt>
                <c:pt idx="5117">
                  <c:v>-1.29882821875E-2</c:v>
                </c:pt>
                <c:pt idx="5118">
                  <c:v>-1.3984376E-2</c:v>
                </c:pt>
                <c:pt idx="5119">
                  <c:v>-1.5000001062499999E-2</c:v>
                </c:pt>
                <c:pt idx="5120">
                  <c:v>-1.69921886875E-2</c:v>
                </c:pt>
                <c:pt idx="5121">
                  <c:v>-1.8984376312499999E-2</c:v>
                </c:pt>
                <c:pt idx="5122">
                  <c:v>-2.0996095249999999E-2</c:v>
                </c:pt>
                <c:pt idx="5123">
                  <c:v>-2.2988282874999998E-2</c:v>
                </c:pt>
                <c:pt idx="5124">
                  <c:v>-2.5000001749999997E-2</c:v>
                </c:pt>
                <c:pt idx="5125">
                  <c:v>-2.6992189437500001E-2</c:v>
                </c:pt>
                <c:pt idx="5126">
                  <c:v>-2.8984377062499997E-2</c:v>
                </c:pt>
                <c:pt idx="5127">
                  <c:v>-3.0996095937499999E-2</c:v>
                </c:pt>
                <c:pt idx="5128">
                  <c:v>-3.2988283562499998E-2</c:v>
                </c:pt>
                <c:pt idx="5129">
                  <c:v>-3.5000002500000002E-2</c:v>
                </c:pt>
                <c:pt idx="5130">
                  <c:v>-3.6484377562499996E-2</c:v>
                </c:pt>
                <c:pt idx="5131">
                  <c:v>-3.7988283937499999E-2</c:v>
                </c:pt>
                <c:pt idx="5132">
                  <c:v>-3.9492190312499995E-2</c:v>
                </c:pt>
                <c:pt idx="5133">
                  <c:v>-4.0996096624999999E-2</c:v>
                </c:pt>
                <c:pt idx="5134">
                  <c:v>-4.2500003000000001E-2</c:v>
                </c:pt>
                <c:pt idx="5135">
                  <c:v>-4.3984378125000001E-2</c:v>
                </c:pt>
                <c:pt idx="5136">
                  <c:v>-4.5488284500000004E-2</c:v>
                </c:pt>
                <c:pt idx="5137">
                  <c:v>-4.6992190812500001E-2</c:v>
                </c:pt>
                <c:pt idx="5138">
                  <c:v>-4.8496097187500004E-2</c:v>
                </c:pt>
                <c:pt idx="5139">
                  <c:v>-5.0000003562499999E-2</c:v>
                </c:pt>
                <c:pt idx="5140">
                  <c:v>-5.0000003562499999E-2</c:v>
                </c:pt>
                <c:pt idx="5141">
                  <c:v>-5.0000003562499999E-2</c:v>
                </c:pt>
                <c:pt idx="5142">
                  <c:v>-5.0000003562499999E-2</c:v>
                </c:pt>
                <c:pt idx="5143">
                  <c:v>-5.0000003562499999E-2</c:v>
                </c:pt>
                <c:pt idx="5144">
                  <c:v>-5.0000003562499999E-2</c:v>
                </c:pt>
                <c:pt idx="5145">
                  <c:v>-5.0000003562499999E-2</c:v>
                </c:pt>
                <c:pt idx="5146">
                  <c:v>-5.0000003562499999E-2</c:v>
                </c:pt>
                <c:pt idx="5147">
                  <c:v>-5.0000003562499999E-2</c:v>
                </c:pt>
                <c:pt idx="5148">
                  <c:v>-5.0000003562499999E-2</c:v>
                </c:pt>
                <c:pt idx="5149">
                  <c:v>-5.0000003562499999E-2</c:v>
                </c:pt>
                <c:pt idx="5150">
                  <c:v>-4.7988284624999995E-2</c:v>
                </c:pt>
                <c:pt idx="5151">
                  <c:v>-4.5996097E-2</c:v>
                </c:pt>
                <c:pt idx="5152">
                  <c:v>-4.3984378125000001E-2</c:v>
                </c:pt>
                <c:pt idx="5153">
                  <c:v>-4.1992190499999998E-2</c:v>
                </c:pt>
                <c:pt idx="5154">
                  <c:v>-4.0000002812499998E-2</c:v>
                </c:pt>
                <c:pt idx="5155">
                  <c:v>-3.7988283937499999E-2</c:v>
                </c:pt>
                <c:pt idx="5156">
                  <c:v>-3.5996096312499996E-2</c:v>
                </c:pt>
                <c:pt idx="5157">
                  <c:v>-3.3984377374999999E-2</c:v>
                </c:pt>
                <c:pt idx="5158">
                  <c:v>-3.1992189750000004E-2</c:v>
                </c:pt>
                <c:pt idx="5159">
                  <c:v>-3.0000002124999998E-2</c:v>
                </c:pt>
                <c:pt idx="5160">
                  <c:v>-2.6992189437500001E-2</c:v>
                </c:pt>
                <c:pt idx="5161">
                  <c:v>-2.39843766875E-2</c:v>
                </c:pt>
                <c:pt idx="5162">
                  <c:v>-2.0996095249999999E-2</c:v>
                </c:pt>
                <c:pt idx="5163">
                  <c:v>-1.7988282500000001E-2</c:v>
                </c:pt>
                <c:pt idx="5164">
                  <c:v>-1.5000001062499999E-2</c:v>
                </c:pt>
                <c:pt idx="5165">
                  <c:v>-1.1992188374999999E-2</c:v>
                </c:pt>
                <c:pt idx="5166">
                  <c:v>-8.9843756250000007E-3</c:v>
                </c:pt>
                <c:pt idx="5167">
                  <c:v>-5.9960941750000002E-3</c:v>
                </c:pt>
                <c:pt idx="5168">
                  <c:v>-2.9882814624999999E-3</c:v>
                </c:pt>
                <c:pt idx="5169">
                  <c:v>0</c:v>
                </c:pt>
                <c:pt idx="5170">
                  <c:v>1.015625075E-3</c:v>
                </c:pt>
                <c:pt idx="5171">
                  <c:v>2.0117188937500002E-3</c:v>
                </c:pt>
                <c:pt idx="5172">
                  <c:v>3.0078127124999999E-3</c:v>
                </c:pt>
                <c:pt idx="5173">
                  <c:v>4.0039065312499995E-3</c:v>
                </c:pt>
                <c:pt idx="5174">
                  <c:v>5.0000003562500001E-3</c:v>
                </c:pt>
                <c:pt idx="5175">
                  <c:v>6.0156254249999997E-3</c:v>
                </c:pt>
                <c:pt idx="5176">
                  <c:v>7.0117192499999995E-3</c:v>
                </c:pt>
                <c:pt idx="5177">
                  <c:v>8.007813062499999E-3</c:v>
                </c:pt>
                <c:pt idx="5178">
                  <c:v>9.0039068750000003E-3</c:v>
                </c:pt>
                <c:pt idx="5179">
                  <c:v>1.00000006875E-2</c:v>
                </c:pt>
                <c:pt idx="5180">
                  <c:v>8.007813062499999E-3</c:v>
                </c:pt>
                <c:pt idx="5181">
                  <c:v>6.0156254249999997E-3</c:v>
                </c:pt>
                <c:pt idx="5182">
                  <c:v>4.0039065312499995E-3</c:v>
                </c:pt>
                <c:pt idx="5183">
                  <c:v>2.0117188937500002E-3</c:v>
                </c:pt>
                <c:pt idx="5184">
                  <c:v>0</c:v>
                </c:pt>
                <c:pt idx="5185">
                  <c:v>-1.9921876437499998E-3</c:v>
                </c:pt>
                <c:pt idx="5186">
                  <c:v>-3.9843752812499999E-3</c:v>
                </c:pt>
                <c:pt idx="5187">
                  <c:v>-5.9960941750000002E-3</c:v>
                </c:pt>
                <c:pt idx="5188">
                  <c:v>-7.9882818124999994E-3</c:v>
                </c:pt>
                <c:pt idx="5189">
                  <c:v>-1.00000006875E-2</c:v>
                </c:pt>
                <c:pt idx="5190">
                  <c:v>-1.34960946875E-2</c:v>
                </c:pt>
                <c:pt idx="5191">
                  <c:v>-1.69921886875E-2</c:v>
                </c:pt>
                <c:pt idx="5192">
                  <c:v>-2.0488282687500001E-2</c:v>
                </c:pt>
                <c:pt idx="5193">
                  <c:v>-2.39843766875E-2</c:v>
                </c:pt>
                <c:pt idx="5194">
                  <c:v>-2.7500001937499997E-2</c:v>
                </c:pt>
                <c:pt idx="5195">
                  <c:v>-3.0996095937499999E-2</c:v>
                </c:pt>
                <c:pt idx="5196">
                  <c:v>-3.4492189937500001E-2</c:v>
                </c:pt>
                <c:pt idx="5197">
                  <c:v>-3.7988283937499999E-2</c:v>
                </c:pt>
                <c:pt idx="5198">
                  <c:v>-4.1484377937499997E-2</c:v>
                </c:pt>
                <c:pt idx="5199">
                  <c:v>-4.5000003187499998E-2</c:v>
                </c:pt>
                <c:pt idx="5200">
                  <c:v>-4.7988284624999995E-2</c:v>
                </c:pt>
                <c:pt idx="5201">
                  <c:v>-5.0996097374999994E-2</c:v>
                </c:pt>
                <c:pt idx="5202">
                  <c:v>-5.3984378812499997E-2</c:v>
                </c:pt>
                <c:pt idx="5203">
                  <c:v>-5.6992191562500003E-2</c:v>
                </c:pt>
                <c:pt idx="5204">
                  <c:v>-6.0000004249999996E-2</c:v>
                </c:pt>
                <c:pt idx="5205">
                  <c:v>-6.2988285624999987E-2</c:v>
                </c:pt>
                <c:pt idx="5206">
                  <c:v>-6.5996098125E-2</c:v>
                </c:pt>
                <c:pt idx="5207">
                  <c:v>-6.8984379999999998E-2</c:v>
                </c:pt>
                <c:pt idx="5208">
                  <c:v>-7.1992192499999996E-2</c:v>
                </c:pt>
                <c:pt idx="5209">
                  <c:v>-7.5000005000000008E-2</c:v>
                </c:pt>
                <c:pt idx="5210">
                  <c:v>-7.4492192499999998E-2</c:v>
                </c:pt>
                <c:pt idx="5211">
                  <c:v>-7.3984379999999988E-2</c:v>
                </c:pt>
                <c:pt idx="5212">
                  <c:v>-7.3496098749999988E-2</c:v>
                </c:pt>
                <c:pt idx="5213">
                  <c:v>-7.2988286249999992E-2</c:v>
                </c:pt>
                <c:pt idx="5214">
                  <c:v>-7.2500004999999992E-2</c:v>
                </c:pt>
                <c:pt idx="5215">
                  <c:v>-7.1992192499999996E-2</c:v>
                </c:pt>
                <c:pt idx="5216">
                  <c:v>-7.148438E-2</c:v>
                </c:pt>
                <c:pt idx="5217">
                  <c:v>-7.099609875E-2</c:v>
                </c:pt>
                <c:pt idx="5218">
                  <c:v>-7.0488286250000004E-2</c:v>
                </c:pt>
                <c:pt idx="5219">
                  <c:v>-7.0000005000000004E-2</c:v>
                </c:pt>
                <c:pt idx="5220">
                  <c:v>-6.5996098125E-2</c:v>
                </c:pt>
                <c:pt idx="5221">
                  <c:v>-6.1992191874999998E-2</c:v>
                </c:pt>
                <c:pt idx="5222">
                  <c:v>-5.7988285375000004E-2</c:v>
                </c:pt>
                <c:pt idx="5223">
                  <c:v>-5.3984378812499997E-2</c:v>
                </c:pt>
                <c:pt idx="5224">
                  <c:v>-5.0000003562499999E-2</c:v>
                </c:pt>
                <c:pt idx="5225">
                  <c:v>-4.5996097E-2</c:v>
                </c:pt>
                <c:pt idx="5226">
                  <c:v>-4.1992190499999998E-2</c:v>
                </c:pt>
                <c:pt idx="5227">
                  <c:v>-3.7988283937499999E-2</c:v>
                </c:pt>
                <c:pt idx="5228">
                  <c:v>-3.3984377374999999E-2</c:v>
                </c:pt>
                <c:pt idx="5229">
                  <c:v>-3.0000002124999998E-2</c:v>
                </c:pt>
                <c:pt idx="5230">
                  <c:v>-2.6484376874999997E-2</c:v>
                </c:pt>
                <c:pt idx="5231">
                  <c:v>-2.2988282874999998E-2</c:v>
                </c:pt>
                <c:pt idx="5232">
                  <c:v>-1.9492188875E-2</c:v>
                </c:pt>
                <c:pt idx="5233">
                  <c:v>-1.5996094875000002E-2</c:v>
                </c:pt>
                <c:pt idx="5234">
                  <c:v>-1.2500000874999998E-2</c:v>
                </c:pt>
                <c:pt idx="5235">
                  <c:v>-8.9843756250000007E-3</c:v>
                </c:pt>
                <c:pt idx="5236">
                  <c:v>-5.4882816375000001E-3</c:v>
                </c:pt>
                <c:pt idx="5237">
                  <c:v>-1.9921876437499998E-3</c:v>
                </c:pt>
                <c:pt idx="5238">
                  <c:v>1.5039063562499999E-3</c:v>
                </c:pt>
                <c:pt idx="5239">
                  <c:v>5.0000003562500001E-3</c:v>
                </c:pt>
                <c:pt idx="5240">
                  <c:v>5.0000003562500001E-3</c:v>
                </c:pt>
                <c:pt idx="5241">
                  <c:v>5.0000003562500001E-3</c:v>
                </c:pt>
                <c:pt idx="5242">
                  <c:v>5.0000003562500001E-3</c:v>
                </c:pt>
                <c:pt idx="5243">
                  <c:v>5.0000003562500001E-3</c:v>
                </c:pt>
                <c:pt idx="5244">
                  <c:v>5.0000003562500001E-3</c:v>
                </c:pt>
                <c:pt idx="5245">
                  <c:v>5.0000003562500001E-3</c:v>
                </c:pt>
                <c:pt idx="5246">
                  <c:v>5.0000003562500001E-3</c:v>
                </c:pt>
                <c:pt idx="5247">
                  <c:v>5.0000003562500001E-3</c:v>
                </c:pt>
                <c:pt idx="5248">
                  <c:v>5.0000003562500001E-3</c:v>
                </c:pt>
                <c:pt idx="5249">
                  <c:v>5.0000003562500001E-3</c:v>
                </c:pt>
                <c:pt idx="5250">
                  <c:v>2.0117188937500002E-3</c:v>
                </c:pt>
                <c:pt idx="5251">
                  <c:v>-9.9609381874999985E-4</c:v>
                </c:pt>
                <c:pt idx="5252">
                  <c:v>-3.9843752812499999E-3</c:v>
                </c:pt>
                <c:pt idx="5253">
                  <c:v>-6.9921879999999999E-3</c:v>
                </c:pt>
                <c:pt idx="5254">
                  <c:v>-1.00000006875E-2</c:v>
                </c:pt>
                <c:pt idx="5255">
                  <c:v>-1.29882821875E-2</c:v>
                </c:pt>
                <c:pt idx="5256">
                  <c:v>-1.5996094875000002E-2</c:v>
                </c:pt>
                <c:pt idx="5257">
                  <c:v>-1.8984376312499999E-2</c:v>
                </c:pt>
                <c:pt idx="5258">
                  <c:v>-2.19921890625E-2</c:v>
                </c:pt>
                <c:pt idx="5259">
                  <c:v>-2.5000001749999997E-2</c:v>
                </c:pt>
                <c:pt idx="5260">
                  <c:v>-2.7988283249999999E-2</c:v>
                </c:pt>
                <c:pt idx="5261">
                  <c:v>-3.0996095937499999E-2</c:v>
                </c:pt>
                <c:pt idx="5262">
                  <c:v>-3.3984377374999999E-2</c:v>
                </c:pt>
                <c:pt idx="5263">
                  <c:v>-3.6992190124999998E-2</c:v>
                </c:pt>
                <c:pt idx="5264">
                  <c:v>-4.0000002812499998E-2</c:v>
                </c:pt>
                <c:pt idx="5265">
                  <c:v>-4.29882843125E-2</c:v>
                </c:pt>
                <c:pt idx="5266">
                  <c:v>-4.5996097E-2</c:v>
                </c:pt>
                <c:pt idx="5267">
                  <c:v>-4.8984378437499997E-2</c:v>
                </c:pt>
                <c:pt idx="5268">
                  <c:v>-5.1992191187500002E-2</c:v>
                </c:pt>
                <c:pt idx="5269">
                  <c:v>-5.5000003874999995E-2</c:v>
                </c:pt>
                <c:pt idx="5270">
                  <c:v>-5.3984378812499997E-2</c:v>
                </c:pt>
                <c:pt idx="5271">
                  <c:v>-5.2988285000000003E-2</c:v>
                </c:pt>
                <c:pt idx="5272">
                  <c:v>-5.1992191187500002E-2</c:v>
                </c:pt>
                <c:pt idx="5273">
                  <c:v>-5.0996097374999994E-2</c:v>
                </c:pt>
                <c:pt idx="5274">
                  <c:v>-5.0000003562499999E-2</c:v>
                </c:pt>
                <c:pt idx="5275">
                  <c:v>-4.8984378437499997E-2</c:v>
                </c:pt>
                <c:pt idx="5276">
                  <c:v>-4.7988284624999995E-2</c:v>
                </c:pt>
                <c:pt idx="5277">
                  <c:v>-4.6992190812500001E-2</c:v>
                </c:pt>
                <c:pt idx="5278">
                  <c:v>-4.5996097E-2</c:v>
                </c:pt>
                <c:pt idx="5279">
                  <c:v>-4.5000003187499998E-2</c:v>
                </c:pt>
                <c:pt idx="5280">
                  <c:v>-4.1992190499999998E-2</c:v>
                </c:pt>
                <c:pt idx="5281">
                  <c:v>-3.898437775E-2</c:v>
                </c:pt>
                <c:pt idx="5282">
                  <c:v>-3.5996096312499996E-2</c:v>
                </c:pt>
                <c:pt idx="5283">
                  <c:v>-3.2988283562499998E-2</c:v>
                </c:pt>
                <c:pt idx="5284">
                  <c:v>-3.0000002124999998E-2</c:v>
                </c:pt>
                <c:pt idx="5285">
                  <c:v>-2.6992189437500001E-2</c:v>
                </c:pt>
                <c:pt idx="5286">
                  <c:v>-2.39843766875E-2</c:v>
                </c:pt>
                <c:pt idx="5287">
                  <c:v>-2.0996095249999999E-2</c:v>
                </c:pt>
                <c:pt idx="5288">
                  <c:v>-1.7988282500000001E-2</c:v>
                </c:pt>
                <c:pt idx="5289">
                  <c:v>-1.5000001062499999E-2</c:v>
                </c:pt>
                <c:pt idx="5290">
                  <c:v>-1.2500000874999998E-2</c:v>
                </c:pt>
                <c:pt idx="5291">
                  <c:v>-1.00000006875E-2</c:v>
                </c:pt>
                <c:pt idx="5292">
                  <c:v>-7.5000005000000003E-3</c:v>
                </c:pt>
                <c:pt idx="5293">
                  <c:v>-5.0000003562500001E-3</c:v>
                </c:pt>
                <c:pt idx="5294">
                  <c:v>-2.5000001750000002E-3</c:v>
                </c:pt>
                <c:pt idx="5295">
                  <c:v>0</c:v>
                </c:pt>
                <c:pt idx="5296">
                  <c:v>2.5000001750000002E-3</c:v>
                </c:pt>
                <c:pt idx="5297">
                  <c:v>5.0000003562500001E-3</c:v>
                </c:pt>
                <c:pt idx="5298">
                  <c:v>7.5000005000000003E-3</c:v>
                </c:pt>
                <c:pt idx="5299">
                  <c:v>1.00000006875E-2</c:v>
                </c:pt>
                <c:pt idx="5300">
                  <c:v>9.5117194374999998E-3</c:v>
                </c:pt>
                <c:pt idx="5301">
                  <c:v>9.0039068750000003E-3</c:v>
                </c:pt>
                <c:pt idx="5302">
                  <c:v>8.5156256250000003E-3</c:v>
                </c:pt>
                <c:pt idx="5303">
                  <c:v>8.007813062499999E-3</c:v>
                </c:pt>
                <c:pt idx="5304">
                  <c:v>7.5000005000000003E-3</c:v>
                </c:pt>
                <c:pt idx="5305">
                  <c:v>7.0117192499999995E-3</c:v>
                </c:pt>
                <c:pt idx="5306">
                  <c:v>6.5039066874999999E-3</c:v>
                </c:pt>
                <c:pt idx="5307">
                  <c:v>6.0156254249999997E-3</c:v>
                </c:pt>
                <c:pt idx="5308">
                  <c:v>5.5078128874999997E-3</c:v>
                </c:pt>
                <c:pt idx="5309">
                  <c:v>5.0000003562500001E-3</c:v>
                </c:pt>
                <c:pt idx="5310">
                  <c:v>3.0078127124999999E-3</c:v>
                </c:pt>
                <c:pt idx="5311">
                  <c:v>1.015625075E-3</c:v>
                </c:pt>
                <c:pt idx="5312">
                  <c:v>-9.9609381874999985E-4</c:v>
                </c:pt>
                <c:pt idx="5313">
                  <c:v>-2.9882814624999999E-3</c:v>
                </c:pt>
                <c:pt idx="5314">
                  <c:v>-5.0000003562500001E-3</c:v>
                </c:pt>
                <c:pt idx="5315">
                  <c:v>-6.9921879999999999E-3</c:v>
                </c:pt>
                <c:pt idx="5316">
                  <c:v>-8.9843756250000007E-3</c:v>
                </c:pt>
                <c:pt idx="5317">
                  <c:v>-1.0996094499999999E-2</c:v>
                </c:pt>
                <c:pt idx="5318">
                  <c:v>-1.29882821875E-2</c:v>
                </c:pt>
                <c:pt idx="5319">
                  <c:v>-1.5000001062499999E-2</c:v>
                </c:pt>
                <c:pt idx="5320">
                  <c:v>-1.64843761875E-2</c:v>
                </c:pt>
                <c:pt idx="5321">
                  <c:v>-1.7988282500000001E-2</c:v>
                </c:pt>
                <c:pt idx="5322">
                  <c:v>-1.9492188875E-2</c:v>
                </c:pt>
                <c:pt idx="5323">
                  <c:v>-2.0996095249999999E-2</c:v>
                </c:pt>
                <c:pt idx="5324">
                  <c:v>-2.25000015625E-2</c:v>
                </c:pt>
                <c:pt idx="5325">
                  <c:v>-2.39843766875E-2</c:v>
                </c:pt>
                <c:pt idx="5326">
                  <c:v>-2.5488283062499999E-2</c:v>
                </c:pt>
                <c:pt idx="5327">
                  <c:v>-2.6992189437500001E-2</c:v>
                </c:pt>
                <c:pt idx="5328">
                  <c:v>-2.8496095749999999E-2</c:v>
                </c:pt>
                <c:pt idx="5329">
                  <c:v>-3.0000002124999998E-2</c:v>
                </c:pt>
                <c:pt idx="5330">
                  <c:v>-2.94921895625E-2</c:v>
                </c:pt>
                <c:pt idx="5331">
                  <c:v>-2.8984377062499997E-2</c:v>
                </c:pt>
                <c:pt idx="5332">
                  <c:v>-2.8496095749999999E-2</c:v>
                </c:pt>
                <c:pt idx="5333">
                  <c:v>-2.7988283249999999E-2</c:v>
                </c:pt>
                <c:pt idx="5334">
                  <c:v>-2.7500001937499997E-2</c:v>
                </c:pt>
                <c:pt idx="5335">
                  <c:v>-2.6992189437500001E-2</c:v>
                </c:pt>
                <c:pt idx="5336">
                  <c:v>-2.6484376874999997E-2</c:v>
                </c:pt>
                <c:pt idx="5337">
                  <c:v>-2.5996095562499998E-2</c:v>
                </c:pt>
                <c:pt idx="5338">
                  <c:v>-2.5488283062499999E-2</c:v>
                </c:pt>
                <c:pt idx="5339">
                  <c:v>-2.5000001749999997E-2</c:v>
                </c:pt>
                <c:pt idx="5340">
                  <c:v>-2.4492189250000001E-2</c:v>
                </c:pt>
                <c:pt idx="5341">
                  <c:v>-2.39843766875E-2</c:v>
                </c:pt>
                <c:pt idx="5342">
                  <c:v>-2.34960954375E-2</c:v>
                </c:pt>
                <c:pt idx="5343">
                  <c:v>-2.2988282874999998E-2</c:v>
                </c:pt>
                <c:pt idx="5344">
                  <c:v>-2.25000015625E-2</c:v>
                </c:pt>
                <c:pt idx="5345">
                  <c:v>-2.19921890625E-2</c:v>
                </c:pt>
                <c:pt idx="5346">
                  <c:v>-2.1484376499999999E-2</c:v>
                </c:pt>
                <c:pt idx="5347">
                  <c:v>-2.0996095249999999E-2</c:v>
                </c:pt>
                <c:pt idx="5348">
                  <c:v>-2.0488282687500001E-2</c:v>
                </c:pt>
                <c:pt idx="5349">
                  <c:v>-2.0000001437500001E-2</c:v>
                </c:pt>
                <c:pt idx="5350">
                  <c:v>-2.0000001437500001E-2</c:v>
                </c:pt>
                <c:pt idx="5351">
                  <c:v>-2.0000001437500001E-2</c:v>
                </c:pt>
                <c:pt idx="5352">
                  <c:v>-2.0000001437500001E-2</c:v>
                </c:pt>
                <c:pt idx="5353">
                  <c:v>-2.0000001437500001E-2</c:v>
                </c:pt>
                <c:pt idx="5354">
                  <c:v>-2.0000001437500001E-2</c:v>
                </c:pt>
                <c:pt idx="5355">
                  <c:v>-2.0000001437500001E-2</c:v>
                </c:pt>
                <c:pt idx="5356">
                  <c:v>-2.0000001437500001E-2</c:v>
                </c:pt>
                <c:pt idx="5357">
                  <c:v>-2.0000001437500001E-2</c:v>
                </c:pt>
                <c:pt idx="5358">
                  <c:v>-2.0000001437500001E-2</c:v>
                </c:pt>
                <c:pt idx="5359">
                  <c:v>-2.0000001437500001E-2</c:v>
                </c:pt>
                <c:pt idx="5360">
                  <c:v>-2.0488282687500001E-2</c:v>
                </c:pt>
                <c:pt idx="5361">
                  <c:v>-2.0996095249999999E-2</c:v>
                </c:pt>
                <c:pt idx="5362">
                  <c:v>-2.1484376499999999E-2</c:v>
                </c:pt>
                <c:pt idx="5363">
                  <c:v>-2.19921890625E-2</c:v>
                </c:pt>
                <c:pt idx="5364">
                  <c:v>-2.25000015625E-2</c:v>
                </c:pt>
                <c:pt idx="5365">
                  <c:v>-2.2988282874999998E-2</c:v>
                </c:pt>
                <c:pt idx="5366">
                  <c:v>-2.34960954375E-2</c:v>
                </c:pt>
                <c:pt idx="5367">
                  <c:v>-2.39843766875E-2</c:v>
                </c:pt>
                <c:pt idx="5368">
                  <c:v>-2.4492189250000001E-2</c:v>
                </c:pt>
                <c:pt idx="5369">
                  <c:v>-2.5000001749999997E-2</c:v>
                </c:pt>
                <c:pt idx="5370">
                  <c:v>-2.5000001749999997E-2</c:v>
                </c:pt>
                <c:pt idx="5371">
                  <c:v>-2.5000001749999997E-2</c:v>
                </c:pt>
                <c:pt idx="5372">
                  <c:v>-2.5000001749999997E-2</c:v>
                </c:pt>
                <c:pt idx="5373">
                  <c:v>-2.5000001749999997E-2</c:v>
                </c:pt>
                <c:pt idx="5374">
                  <c:v>-2.5000001749999997E-2</c:v>
                </c:pt>
                <c:pt idx="5375">
                  <c:v>-2.5000001749999997E-2</c:v>
                </c:pt>
                <c:pt idx="5376">
                  <c:v>-2.5000001749999997E-2</c:v>
                </c:pt>
                <c:pt idx="5377">
                  <c:v>-2.5000001749999997E-2</c:v>
                </c:pt>
                <c:pt idx="5378">
                  <c:v>-2.5000001749999997E-2</c:v>
                </c:pt>
                <c:pt idx="5379">
                  <c:v>-2.5000001749999997E-2</c:v>
                </c:pt>
                <c:pt idx="5380">
                  <c:v>-2.34960954375E-2</c:v>
                </c:pt>
                <c:pt idx="5381">
                  <c:v>-2.19921890625E-2</c:v>
                </c:pt>
                <c:pt idx="5382">
                  <c:v>-2.0488282687500001E-2</c:v>
                </c:pt>
                <c:pt idx="5383">
                  <c:v>-1.8984376312499999E-2</c:v>
                </c:pt>
                <c:pt idx="5384">
                  <c:v>-1.7500001250000001E-2</c:v>
                </c:pt>
                <c:pt idx="5385">
                  <c:v>-1.5996094875000002E-2</c:v>
                </c:pt>
                <c:pt idx="5386">
                  <c:v>-1.4492188499999999E-2</c:v>
                </c:pt>
                <c:pt idx="5387">
                  <c:v>-1.29882821875E-2</c:v>
                </c:pt>
                <c:pt idx="5388">
                  <c:v>-1.1484375812499999E-2</c:v>
                </c:pt>
                <c:pt idx="5389">
                  <c:v>-1.00000006875E-2</c:v>
                </c:pt>
                <c:pt idx="5390">
                  <c:v>-8.9843756250000007E-3</c:v>
                </c:pt>
                <c:pt idx="5391">
                  <c:v>-7.9882818124999994E-3</c:v>
                </c:pt>
                <c:pt idx="5392">
                  <c:v>-6.9921879999999999E-3</c:v>
                </c:pt>
                <c:pt idx="5393">
                  <c:v>-5.9960941750000002E-3</c:v>
                </c:pt>
                <c:pt idx="5394">
                  <c:v>-5.0000003562500001E-3</c:v>
                </c:pt>
                <c:pt idx="5395">
                  <c:v>-3.9843752812499999E-3</c:v>
                </c:pt>
                <c:pt idx="5396">
                  <c:v>-2.9882814624999999E-3</c:v>
                </c:pt>
                <c:pt idx="5397">
                  <c:v>-1.9921876437499998E-3</c:v>
                </c:pt>
                <c:pt idx="5398">
                  <c:v>-9.9609381874999985E-4</c:v>
                </c:pt>
                <c:pt idx="5399">
                  <c:v>0</c:v>
                </c:pt>
                <c:pt idx="5400">
                  <c:v>-4.8828128437500003E-4</c:v>
                </c:pt>
                <c:pt idx="5401">
                  <c:v>-9.9609381874999985E-4</c:v>
                </c:pt>
                <c:pt idx="5402">
                  <c:v>-1.4843751062500001E-3</c:v>
                </c:pt>
                <c:pt idx="5403">
                  <c:v>-1.9921876437499998E-3</c:v>
                </c:pt>
                <c:pt idx="5404">
                  <c:v>-2.5000001750000002E-3</c:v>
                </c:pt>
                <c:pt idx="5405">
                  <c:v>-2.9882814624999999E-3</c:v>
                </c:pt>
                <c:pt idx="5406">
                  <c:v>-3.4960939999999999E-3</c:v>
                </c:pt>
                <c:pt idx="5407">
                  <c:v>-3.9843752812499999E-3</c:v>
                </c:pt>
                <c:pt idx="5408">
                  <c:v>-4.49218781875E-3</c:v>
                </c:pt>
                <c:pt idx="5409">
                  <c:v>-5.0000003562500001E-3</c:v>
                </c:pt>
                <c:pt idx="5410">
                  <c:v>-5.9960941750000002E-3</c:v>
                </c:pt>
                <c:pt idx="5411">
                  <c:v>-6.9921879999999999E-3</c:v>
                </c:pt>
                <c:pt idx="5412">
                  <c:v>-7.9882818124999994E-3</c:v>
                </c:pt>
                <c:pt idx="5413">
                  <c:v>-8.9843756250000007E-3</c:v>
                </c:pt>
                <c:pt idx="5414">
                  <c:v>-1.00000006875E-2</c:v>
                </c:pt>
                <c:pt idx="5415">
                  <c:v>-1.0996094499999999E-2</c:v>
                </c:pt>
                <c:pt idx="5416">
                  <c:v>-1.1992188374999999E-2</c:v>
                </c:pt>
                <c:pt idx="5417">
                  <c:v>-1.29882821875E-2</c:v>
                </c:pt>
                <c:pt idx="5418">
                  <c:v>-1.3984376E-2</c:v>
                </c:pt>
                <c:pt idx="5419">
                  <c:v>-1.5000001062499999E-2</c:v>
                </c:pt>
                <c:pt idx="5420">
                  <c:v>-1.5488282375000001E-2</c:v>
                </c:pt>
                <c:pt idx="5421">
                  <c:v>-1.5996094875000002E-2</c:v>
                </c:pt>
                <c:pt idx="5422">
                  <c:v>-1.64843761875E-2</c:v>
                </c:pt>
                <c:pt idx="5423">
                  <c:v>-1.69921886875E-2</c:v>
                </c:pt>
                <c:pt idx="5424">
                  <c:v>-1.7500001250000001E-2</c:v>
                </c:pt>
                <c:pt idx="5425">
                  <c:v>-1.7988282500000001E-2</c:v>
                </c:pt>
                <c:pt idx="5426">
                  <c:v>-1.8496095062499999E-2</c:v>
                </c:pt>
                <c:pt idx="5427">
                  <c:v>-1.8984376312499999E-2</c:v>
                </c:pt>
                <c:pt idx="5428">
                  <c:v>-1.9492188875E-2</c:v>
                </c:pt>
                <c:pt idx="5429">
                  <c:v>-2.0000001437500001E-2</c:v>
                </c:pt>
                <c:pt idx="5430">
                  <c:v>-1.8984376312499999E-2</c:v>
                </c:pt>
                <c:pt idx="5431">
                  <c:v>-1.7988282500000001E-2</c:v>
                </c:pt>
                <c:pt idx="5432">
                  <c:v>-1.69921886875E-2</c:v>
                </c:pt>
                <c:pt idx="5433">
                  <c:v>-1.5996094875000002E-2</c:v>
                </c:pt>
                <c:pt idx="5434">
                  <c:v>-1.5000001062499999E-2</c:v>
                </c:pt>
                <c:pt idx="5435">
                  <c:v>-1.3984376E-2</c:v>
                </c:pt>
                <c:pt idx="5436">
                  <c:v>-1.29882821875E-2</c:v>
                </c:pt>
                <c:pt idx="5437">
                  <c:v>-1.1992188374999999E-2</c:v>
                </c:pt>
                <c:pt idx="5438">
                  <c:v>-1.0996094499999999E-2</c:v>
                </c:pt>
                <c:pt idx="5439">
                  <c:v>-1.00000006875E-2</c:v>
                </c:pt>
                <c:pt idx="5440">
                  <c:v>-8.496094374999999E-3</c:v>
                </c:pt>
                <c:pt idx="5441">
                  <c:v>-6.9921879999999999E-3</c:v>
                </c:pt>
                <c:pt idx="5442">
                  <c:v>-5.4882816375000001E-3</c:v>
                </c:pt>
                <c:pt idx="5443">
                  <c:v>-3.9843752812499999E-3</c:v>
                </c:pt>
                <c:pt idx="5444">
                  <c:v>-2.5000001750000002E-3</c:v>
                </c:pt>
                <c:pt idx="5445">
                  <c:v>-9.9609381874999985E-4</c:v>
                </c:pt>
                <c:pt idx="5446">
                  <c:v>5.0781253624999998E-4</c:v>
                </c:pt>
                <c:pt idx="5447">
                  <c:v>2.0117188937500002E-3</c:v>
                </c:pt>
                <c:pt idx="5448">
                  <c:v>3.51562525E-3</c:v>
                </c:pt>
                <c:pt idx="5449">
                  <c:v>5.0000003562500001E-3</c:v>
                </c:pt>
                <c:pt idx="5450">
                  <c:v>5.0000003562500001E-3</c:v>
                </c:pt>
                <c:pt idx="5451">
                  <c:v>5.0000003562500001E-3</c:v>
                </c:pt>
                <c:pt idx="5452">
                  <c:v>5.0000003562500001E-3</c:v>
                </c:pt>
                <c:pt idx="5453">
                  <c:v>5.0000003562500001E-3</c:v>
                </c:pt>
                <c:pt idx="5454">
                  <c:v>5.0000003562500001E-3</c:v>
                </c:pt>
                <c:pt idx="5455">
                  <c:v>5.0000003562500001E-3</c:v>
                </c:pt>
                <c:pt idx="5456">
                  <c:v>5.0000003562500001E-3</c:v>
                </c:pt>
                <c:pt idx="5457">
                  <c:v>5.0000003562500001E-3</c:v>
                </c:pt>
                <c:pt idx="5458">
                  <c:v>5.0000003562500001E-3</c:v>
                </c:pt>
                <c:pt idx="5459">
                  <c:v>5.0000003562500001E-3</c:v>
                </c:pt>
                <c:pt idx="5460">
                  <c:v>3.51562525E-3</c:v>
                </c:pt>
                <c:pt idx="5461">
                  <c:v>2.0117188937500002E-3</c:v>
                </c:pt>
                <c:pt idx="5462">
                  <c:v>5.0781253624999998E-4</c:v>
                </c:pt>
                <c:pt idx="5463">
                  <c:v>-9.9609381874999985E-4</c:v>
                </c:pt>
                <c:pt idx="5464">
                  <c:v>-2.5000001750000002E-3</c:v>
                </c:pt>
                <c:pt idx="5465">
                  <c:v>-3.9843752812499999E-3</c:v>
                </c:pt>
                <c:pt idx="5466">
                  <c:v>-5.4882816375000001E-3</c:v>
                </c:pt>
                <c:pt idx="5467">
                  <c:v>-6.9921879999999999E-3</c:v>
                </c:pt>
                <c:pt idx="5468">
                  <c:v>-8.496094374999999E-3</c:v>
                </c:pt>
                <c:pt idx="5469">
                  <c:v>-1.00000006875E-2</c:v>
                </c:pt>
                <c:pt idx="5470">
                  <c:v>-1.0996094499999999E-2</c:v>
                </c:pt>
                <c:pt idx="5471">
                  <c:v>-1.1992188374999999E-2</c:v>
                </c:pt>
                <c:pt idx="5472">
                  <c:v>-1.29882821875E-2</c:v>
                </c:pt>
                <c:pt idx="5473">
                  <c:v>-1.3984376E-2</c:v>
                </c:pt>
                <c:pt idx="5474">
                  <c:v>-1.5000001062499999E-2</c:v>
                </c:pt>
                <c:pt idx="5475">
                  <c:v>-1.5996094875000002E-2</c:v>
                </c:pt>
                <c:pt idx="5476">
                  <c:v>-1.69921886875E-2</c:v>
                </c:pt>
                <c:pt idx="5477">
                  <c:v>-1.7988282500000001E-2</c:v>
                </c:pt>
                <c:pt idx="5478">
                  <c:v>-1.8984376312499999E-2</c:v>
                </c:pt>
                <c:pt idx="5479">
                  <c:v>-2.0000001437500001E-2</c:v>
                </c:pt>
                <c:pt idx="5480">
                  <c:v>-2.0000001437500001E-2</c:v>
                </c:pt>
                <c:pt idx="5481">
                  <c:v>-2.0000001437500001E-2</c:v>
                </c:pt>
                <c:pt idx="5482">
                  <c:v>-2.0000001437500001E-2</c:v>
                </c:pt>
                <c:pt idx="5483">
                  <c:v>-2.0000001437500001E-2</c:v>
                </c:pt>
                <c:pt idx="5484">
                  <c:v>-2.0000001437500001E-2</c:v>
                </c:pt>
                <c:pt idx="5485">
                  <c:v>-2.0000001437500001E-2</c:v>
                </c:pt>
                <c:pt idx="5486">
                  <c:v>-2.0000001437500001E-2</c:v>
                </c:pt>
                <c:pt idx="5487">
                  <c:v>-2.0000001437500001E-2</c:v>
                </c:pt>
                <c:pt idx="5488">
                  <c:v>-2.0000001437500001E-2</c:v>
                </c:pt>
                <c:pt idx="5489">
                  <c:v>-2.0000001437500001E-2</c:v>
                </c:pt>
                <c:pt idx="5490">
                  <c:v>-1.8984376312499999E-2</c:v>
                </c:pt>
                <c:pt idx="5491">
                  <c:v>-1.7988282500000001E-2</c:v>
                </c:pt>
                <c:pt idx="5492">
                  <c:v>-1.69921886875E-2</c:v>
                </c:pt>
                <c:pt idx="5493">
                  <c:v>-1.5996094875000002E-2</c:v>
                </c:pt>
                <c:pt idx="5494">
                  <c:v>-1.5000001062499999E-2</c:v>
                </c:pt>
                <c:pt idx="5495">
                  <c:v>-1.3984376E-2</c:v>
                </c:pt>
                <c:pt idx="5496">
                  <c:v>-1.29882821875E-2</c:v>
                </c:pt>
                <c:pt idx="5497">
                  <c:v>-1.1992188374999999E-2</c:v>
                </c:pt>
                <c:pt idx="5498">
                  <c:v>-1.0996094499999999E-2</c:v>
                </c:pt>
                <c:pt idx="5499">
                  <c:v>-1.00000006875E-2</c:v>
                </c:pt>
                <c:pt idx="5500">
                  <c:v>-9.4921881874999985E-3</c:v>
                </c:pt>
                <c:pt idx="5501">
                  <c:v>-8.9843756250000007E-3</c:v>
                </c:pt>
                <c:pt idx="5502">
                  <c:v>-8.496094374999999E-3</c:v>
                </c:pt>
                <c:pt idx="5503">
                  <c:v>-7.9882818124999994E-3</c:v>
                </c:pt>
                <c:pt idx="5504">
                  <c:v>-7.5000005000000003E-3</c:v>
                </c:pt>
                <c:pt idx="5505">
                  <c:v>-6.9921879999999999E-3</c:v>
                </c:pt>
                <c:pt idx="5506">
                  <c:v>-6.4843754374999995E-3</c:v>
                </c:pt>
                <c:pt idx="5507">
                  <c:v>-5.9960941750000002E-3</c:v>
                </c:pt>
                <c:pt idx="5508">
                  <c:v>-5.4882816375000001E-3</c:v>
                </c:pt>
                <c:pt idx="5509">
                  <c:v>-5.0000003562500001E-3</c:v>
                </c:pt>
                <c:pt idx="5510">
                  <c:v>-4.49218781875E-3</c:v>
                </c:pt>
                <c:pt idx="5511">
                  <c:v>-3.9843752812499999E-3</c:v>
                </c:pt>
                <c:pt idx="5512">
                  <c:v>-3.4960939999999999E-3</c:v>
                </c:pt>
                <c:pt idx="5513">
                  <c:v>-2.9882814624999999E-3</c:v>
                </c:pt>
                <c:pt idx="5514">
                  <c:v>-2.5000001750000002E-3</c:v>
                </c:pt>
                <c:pt idx="5515">
                  <c:v>-1.9921876437499998E-3</c:v>
                </c:pt>
                <c:pt idx="5516">
                  <c:v>-1.4843751062500001E-3</c:v>
                </c:pt>
                <c:pt idx="5517">
                  <c:v>-9.9609381874999985E-4</c:v>
                </c:pt>
                <c:pt idx="5518">
                  <c:v>-4.8828128437500003E-4</c:v>
                </c:pt>
                <c:pt idx="5519">
                  <c:v>0</c:v>
                </c:pt>
                <c:pt idx="5520">
                  <c:v>-4.8828128437500003E-4</c:v>
                </c:pt>
                <c:pt idx="5521">
                  <c:v>-9.9609381874999985E-4</c:v>
                </c:pt>
                <c:pt idx="5522">
                  <c:v>-1.4843751062500001E-3</c:v>
                </c:pt>
                <c:pt idx="5523">
                  <c:v>-1.9921876437499998E-3</c:v>
                </c:pt>
                <c:pt idx="5524">
                  <c:v>-2.5000001750000002E-3</c:v>
                </c:pt>
                <c:pt idx="5525">
                  <c:v>-2.9882814624999999E-3</c:v>
                </c:pt>
                <c:pt idx="5526">
                  <c:v>-3.4960939999999999E-3</c:v>
                </c:pt>
                <c:pt idx="5527">
                  <c:v>-3.9843752812499999E-3</c:v>
                </c:pt>
                <c:pt idx="5528">
                  <c:v>-4.49218781875E-3</c:v>
                </c:pt>
                <c:pt idx="5529">
                  <c:v>-5.0000003562500001E-3</c:v>
                </c:pt>
                <c:pt idx="5530">
                  <c:v>-5.4882816375000001E-3</c:v>
                </c:pt>
                <c:pt idx="5531">
                  <c:v>-5.9960941750000002E-3</c:v>
                </c:pt>
                <c:pt idx="5532">
                  <c:v>-6.4843754374999995E-3</c:v>
                </c:pt>
                <c:pt idx="5533">
                  <c:v>-6.9921879999999999E-3</c:v>
                </c:pt>
                <c:pt idx="5534">
                  <c:v>-7.5000005000000003E-3</c:v>
                </c:pt>
                <c:pt idx="5535">
                  <c:v>-7.9882818124999994E-3</c:v>
                </c:pt>
                <c:pt idx="5536">
                  <c:v>-8.496094374999999E-3</c:v>
                </c:pt>
                <c:pt idx="5537">
                  <c:v>-8.9843756250000007E-3</c:v>
                </c:pt>
                <c:pt idx="5538">
                  <c:v>-9.4921881874999985E-3</c:v>
                </c:pt>
                <c:pt idx="5539">
                  <c:v>-1.00000006875E-2</c:v>
                </c:pt>
                <c:pt idx="5540">
                  <c:v>-1.0488282E-2</c:v>
                </c:pt>
                <c:pt idx="5541">
                  <c:v>-1.0996094499999999E-2</c:v>
                </c:pt>
                <c:pt idx="5542">
                  <c:v>-1.1484375812499999E-2</c:v>
                </c:pt>
                <c:pt idx="5543">
                  <c:v>-1.1992188374999999E-2</c:v>
                </c:pt>
                <c:pt idx="5544">
                  <c:v>-1.2500000874999998E-2</c:v>
                </c:pt>
                <c:pt idx="5545">
                  <c:v>-1.29882821875E-2</c:v>
                </c:pt>
                <c:pt idx="5546">
                  <c:v>-1.34960946875E-2</c:v>
                </c:pt>
                <c:pt idx="5547">
                  <c:v>-1.3984376E-2</c:v>
                </c:pt>
                <c:pt idx="5548">
                  <c:v>-1.4492188499999999E-2</c:v>
                </c:pt>
                <c:pt idx="5549">
                  <c:v>-1.5000001062499999E-2</c:v>
                </c:pt>
                <c:pt idx="5550">
                  <c:v>-1.5488282375000001E-2</c:v>
                </c:pt>
                <c:pt idx="5551">
                  <c:v>-1.5996094875000002E-2</c:v>
                </c:pt>
                <c:pt idx="5552">
                  <c:v>-1.64843761875E-2</c:v>
                </c:pt>
                <c:pt idx="5553">
                  <c:v>-1.69921886875E-2</c:v>
                </c:pt>
                <c:pt idx="5554">
                  <c:v>-1.7500001250000001E-2</c:v>
                </c:pt>
                <c:pt idx="5555">
                  <c:v>-1.7988282500000001E-2</c:v>
                </c:pt>
                <c:pt idx="5556">
                  <c:v>-1.8496095062499999E-2</c:v>
                </c:pt>
                <c:pt idx="5557">
                  <c:v>-1.8984376312499999E-2</c:v>
                </c:pt>
                <c:pt idx="5558">
                  <c:v>-1.9492188875E-2</c:v>
                </c:pt>
                <c:pt idx="5559">
                  <c:v>-2.0000001437500001E-2</c:v>
                </c:pt>
                <c:pt idx="5560">
                  <c:v>-1.9492188875E-2</c:v>
                </c:pt>
                <c:pt idx="5561">
                  <c:v>-1.8984376312499999E-2</c:v>
                </c:pt>
                <c:pt idx="5562">
                  <c:v>-1.8496095062499999E-2</c:v>
                </c:pt>
                <c:pt idx="5563">
                  <c:v>-1.7988282500000001E-2</c:v>
                </c:pt>
                <c:pt idx="5564">
                  <c:v>-1.7500001250000001E-2</c:v>
                </c:pt>
                <c:pt idx="5565">
                  <c:v>-1.69921886875E-2</c:v>
                </c:pt>
                <c:pt idx="5566">
                  <c:v>-1.64843761875E-2</c:v>
                </c:pt>
                <c:pt idx="5567">
                  <c:v>-1.5996094875000002E-2</c:v>
                </c:pt>
                <c:pt idx="5568">
                  <c:v>-1.5488282375000001E-2</c:v>
                </c:pt>
                <c:pt idx="5569">
                  <c:v>-1.5000001062499999E-2</c:v>
                </c:pt>
                <c:pt idx="5570">
                  <c:v>-1.34960946875E-2</c:v>
                </c:pt>
                <c:pt idx="5571">
                  <c:v>-1.1992188374999999E-2</c:v>
                </c:pt>
                <c:pt idx="5572">
                  <c:v>-1.0488282E-2</c:v>
                </c:pt>
                <c:pt idx="5573">
                  <c:v>-8.9843756250000007E-3</c:v>
                </c:pt>
                <c:pt idx="5574">
                  <c:v>-7.5000005000000003E-3</c:v>
                </c:pt>
                <c:pt idx="5575">
                  <c:v>-5.9960941750000002E-3</c:v>
                </c:pt>
                <c:pt idx="5576">
                  <c:v>-4.49218781875E-3</c:v>
                </c:pt>
                <c:pt idx="5577">
                  <c:v>-2.9882814624999999E-3</c:v>
                </c:pt>
                <c:pt idx="5578">
                  <c:v>-1.4843751062500001E-3</c:v>
                </c:pt>
                <c:pt idx="5579">
                  <c:v>0</c:v>
                </c:pt>
                <c:pt idx="5580">
                  <c:v>1.5039063562499999E-3</c:v>
                </c:pt>
                <c:pt idx="5581">
                  <c:v>3.0078127124999999E-3</c:v>
                </c:pt>
                <c:pt idx="5582">
                  <c:v>4.5117190687499996E-3</c:v>
                </c:pt>
                <c:pt idx="5583">
                  <c:v>6.0156254249999997E-3</c:v>
                </c:pt>
                <c:pt idx="5584">
                  <c:v>7.5000005000000003E-3</c:v>
                </c:pt>
                <c:pt idx="5585">
                  <c:v>9.0039068750000003E-3</c:v>
                </c:pt>
                <c:pt idx="5586">
                  <c:v>1.0507813249999999E-2</c:v>
                </c:pt>
                <c:pt idx="5587">
                  <c:v>1.2011719625E-2</c:v>
                </c:pt>
                <c:pt idx="5588">
                  <c:v>1.3515625937500001E-2</c:v>
                </c:pt>
                <c:pt idx="5589">
                  <c:v>1.5000001062499999E-2</c:v>
                </c:pt>
                <c:pt idx="5590">
                  <c:v>1.5507813625E-2</c:v>
                </c:pt>
                <c:pt idx="5591">
                  <c:v>1.6015626124999998E-2</c:v>
                </c:pt>
                <c:pt idx="5592">
                  <c:v>1.65039074375E-2</c:v>
                </c:pt>
                <c:pt idx="5593">
                  <c:v>1.7011719937499999E-2</c:v>
                </c:pt>
                <c:pt idx="5594">
                  <c:v>1.7500001250000001E-2</c:v>
                </c:pt>
                <c:pt idx="5595">
                  <c:v>1.8007813750000001E-2</c:v>
                </c:pt>
                <c:pt idx="5596">
                  <c:v>1.8515626312499998E-2</c:v>
                </c:pt>
                <c:pt idx="5597">
                  <c:v>1.9003907625E-2</c:v>
                </c:pt>
                <c:pt idx="5598">
                  <c:v>1.9511720125E-2</c:v>
                </c:pt>
                <c:pt idx="5599">
                  <c:v>2.0000001437500001E-2</c:v>
                </c:pt>
                <c:pt idx="5600">
                  <c:v>1.8515626312499998E-2</c:v>
                </c:pt>
                <c:pt idx="5601">
                  <c:v>1.7011719937499999E-2</c:v>
                </c:pt>
                <c:pt idx="5602">
                  <c:v>1.5507813625E-2</c:v>
                </c:pt>
                <c:pt idx="5603">
                  <c:v>1.4003907249999998E-2</c:v>
                </c:pt>
                <c:pt idx="5604">
                  <c:v>1.2500000874999998E-2</c:v>
                </c:pt>
                <c:pt idx="5605">
                  <c:v>1.1015625749999999E-2</c:v>
                </c:pt>
                <c:pt idx="5606">
                  <c:v>9.5117194374999998E-3</c:v>
                </c:pt>
                <c:pt idx="5607">
                  <c:v>8.007813062499999E-3</c:v>
                </c:pt>
                <c:pt idx="5608">
                  <c:v>6.5039066874999999E-3</c:v>
                </c:pt>
                <c:pt idx="5609">
                  <c:v>5.0000003562500001E-3</c:v>
                </c:pt>
                <c:pt idx="5610">
                  <c:v>2.5000001750000002E-3</c:v>
                </c:pt>
                <c:pt idx="5611">
                  <c:v>0</c:v>
                </c:pt>
                <c:pt idx="5612">
                  <c:v>-2.5000001750000002E-3</c:v>
                </c:pt>
                <c:pt idx="5613">
                  <c:v>-5.0000003562500001E-3</c:v>
                </c:pt>
                <c:pt idx="5614">
                  <c:v>-7.5000005000000003E-3</c:v>
                </c:pt>
                <c:pt idx="5615">
                  <c:v>-1.00000006875E-2</c:v>
                </c:pt>
                <c:pt idx="5616">
                  <c:v>-1.2500000874999998E-2</c:v>
                </c:pt>
                <c:pt idx="5617">
                  <c:v>-1.5000001062499999E-2</c:v>
                </c:pt>
                <c:pt idx="5618">
                  <c:v>-1.7500001250000001E-2</c:v>
                </c:pt>
                <c:pt idx="5619">
                  <c:v>-2.0000001437500001E-2</c:v>
                </c:pt>
                <c:pt idx="5620">
                  <c:v>-2.0996095249999999E-2</c:v>
                </c:pt>
                <c:pt idx="5621">
                  <c:v>-2.19921890625E-2</c:v>
                </c:pt>
                <c:pt idx="5622">
                  <c:v>-2.2988282874999998E-2</c:v>
                </c:pt>
                <c:pt idx="5623">
                  <c:v>-2.39843766875E-2</c:v>
                </c:pt>
                <c:pt idx="5624">
                  <c:v>-2.5000001749999997E-2</c:v>
                </c:pt>
                <c:pt idx="5625">
                  <c:v>-2.5996095562499998E-2</c:v>
                </c:pt>
                <c:pt idx="5626">
                  <c:v>-2.6992189437500001E-2</c:v>
                </c:pt>
                <c:pt idx="5627">
                  <c:v>-2.7988283249999999E-2</c:v>
                </c:pt>
                <c:pt idx="5628">
                  <c:v>-2.8984377062499997E-2</c:v>
                </c:pt>
                <c:pt idx="5629">
                  <c:v>-3.0000002124999998E-2</c:v>
                </c:pt>
                <c:pt idx="5630">
                  <c:v>-2.8984377062499997E-2</c:v>
                </c:pt>
                <c:pt idx="5631">
                  <c:v>-2.7988283249999999E-2</c:v>
                </c:pt>
                <c:pt idx="5632">
                  <c:v>-2.6992189437500001E-2</c:v>
                </c:pt>
                <c:pt idx="5633">
                  <c:v>-2.5996095562499998E-2</c:v>
                </c:pt>
                <c:pt idx="5634">
                  <c:v>-2.5000001749999997E-2</c:v>
                </c:pt>
                <c:pt idx="5635">
                  <c:v>-2.39843766875E-2</c:v>
                </c:pt>
                <c:pt idx="5636">
                  <c:v>-2.2988282874999998E-2</c:v>
                </c:pt>
                <c:pt idx="5637">
                  <c:v>-2.19921890625E-2</c:v>
                </c:pt>
                <c:pt idx="5638">
                  <c:v>-2.0996095249999999E-2</c:v>
                </c:pt>
                <c:pt idx="5639">
                  <c:v>-2.0000001437500001E-2</c:v>
                </c:pt>
                <c:pt idx="5640">
                  <c:v>-1.8496095062499999E-2</c:v>
                </c:pt>
                <c:pt idx="5641">
                  <c:v>-1.69921886875E-2</c:v>
                </c:pt>
                <c:pt idx="5642">
                  <c:v>-1.5488282375000001E-2</c:v>
                </c:pt>
                <c:pt idx="5643">
                  <c:v>-1.3984376E-2</c:v>
                </c:pt>
                <c:pt idx="5644">
                  <c:v>-1.2500000874999998E-2</c:v>
                </c:pt>
                <c:pt idx="5645">
                  <c:v>-1.0996094499999999E-2</c:v>
                </c:pt>
                <c:pt idx="5646">
                  <c:v>-9.4921881874999985E-3</c:v>
                </c:pt>
                <c:pt idx="5647">
                  <c:v>-7.9882818124999994E-3</c:v>
                </c:pt>
                <c:pt idx="5648">
                  <c:v>-6.4843754374999995E-3</c:v>
                </c:pt>
                <c:pt idx="5649">
                  <c:v>-5.0000003562500001E-3</c:v>
                </c:pt>
                <c:pt idx="5650">
                  <c:v>-5.0000003562500001E-3</c:v>
                </c:pt>
                <c:pt idx="5651">
                  <c:v>-5.0000003562500001E-3</c:v>
                </c:pt>
                <c:pt idx="5652">
                  <c:v>-5.0000003562500001E-3</c:v>
                </c:pt>
                <c:pt idx="5653">
                  <c:v>-5.0000003562500001E-3</c:v>
                </c:pt>
                <c:pt idx="5654">
                  <c:v>-5.0000003562500001E-3</c:v>
                </c:pt>
                <c:pt idx="5655">
                  <c:v>-5.0000003562500001E-3</c:v>
                </c:pt>
                <c:pt idx="5656">
                  <c:v>-5.0000003562500001E-3</c:v>
                </c:pt>
                <c:pt idx="5657">
                  <c:v>-5.0000003562500001E-3</c:v>
                </c:pt>
                <c:pt idx="5658">
                  <c:v>-5.0000003562500001E-3</c:v>
                </c:pt>
                <c:pt idx="5659">
                  <c:v>-5.0000003562500001E-3</c:v>
                </c:pt>
                <c:pt idx="5660">
                  <c:v>-6.4843754374999995E-3</c:v>
                </c:pt>
                <c:pt idx="5661">
                  <c:v>-7.9882818124999994E-3</c:v>
                </c:pt>
                <c:pt idx="5662">
                  <c:v>-9.4921881874999985E-3</c:v>
                </c:pt>
                <c:pt idx="5663">
                  <c:v>-1.0996094499999999E-2</c:v>
                </c:pt>
                <c:pt idx="5664">
                  <c:v>-1.2500000874999998E-2</c:v>
                </c:pt>
                <c:pt idx="5665">
                  <c:v>-1.3984376E-2</c:v>
                </c:pt>
                <c:pt idx="5666">
                  <c:v>-1.5488282375000001E-2</c:v>
                </c:pt>
                <c:pt idx="5667">
                  <c:v>-1.69921886875E-2</c:v>
                </c:pt>
                <c:pt idx="5668">
                  <c:v>-1.8496095062499999E-2</c:v>
                </c:pt>
                <c:pt idx="5669">
                  <c:v>-2.0000001437500001E-2</c:v>
                </c:pt>
                <c:pt idx="5670">
                  <c:v>-2.0996095249999999E-2</c:v>
                </c:pt>
                <c:pt idx="5671">
                  <c:v>-2.19921890625E-2</c:v>
                </c:pt>
                <c:pt idx="5672">
                  <c:v>-2.2988282874999998E-2</c:v>
                </c:pt>
                <c:pt idx="5673">
                  <c:v>-2.39843766875E-2</c:v>
                </c:pt>
                <c:pt idx="5674">
                  <c:v>-2.5000001749999997E-2</c:v>
                </c:pt>
                <c:pt idx="5675">
                  <c:v>-2.5996095562499998E-2</c:v>
                </c:pt>
                <c:pt idx="5676">
                  <c:v>-2.6992189437500001E-2</c:v>
                </c:pt>
                <c:pt idx="5677">
                  <c:v>-2.7988283249999999E-2</c:v>
                </c:pt>
                <c:pt idx="5678">
                  <c:v>-2.8984377062499997E-2</c:v>
                </c:pt>
                <c:pt idx="5679">
                  <c:v>-3.0000002124999998E-2</c:v>
                </c:pt>
                <c:pt idx="5680">
                  <c:v>-2.8496095749999999E-2</c:v>
                </c:pt>
                <c:pt idx="5681">
                  <c:v>-2.6992189437500001E-2</c:v>
                </c:pt>
                <c:pt idx="5682">
                  <c:v>-2.5488283062499999E-2</c:v>
                </c:pt>
                <c:pt idx="5683">
                  <c:v>-2.39843766875E-2</c:v>
                </c:pt>
                <c:pt idx="5684">
                  <c:v>-2.25000015625E-2</c:v>
                </c:pt>
                <c:pt idx="5685">
                  <c:v>-2.0996095249999999E-2</c:v>
                </c:pt>
                <c:pt idx="5686">
                  <c:v>-1.9492188875E-2</c:v>
                </c:pt>
                <c:pt idx="5687">
                  <c:v>-1.7988282500000001E-2</c:v>
                </c:pt>
                <c:pt idx="5688">
                  <c:v>-1.64843761875E-2</c:v>
                </c:pt>
                <c:pt idx="5689">
                  <c:v>-1.5000001062499999E-2</c:v>
                </c:pt>
                <c:pt idx="5690">
                  <c:v>-1.2500000874999998E-2</c:v>
                </c:pt>
                <c:pt idx="5691">
                  <c:v>-1.00000006875E-2</c:v>
                </c:pt>
                <c:pt idx="5692">
                  <c:v>-7.5000005000000003E-3</c:v>
                </c:pt>
                <c:pt idx="5693">
                  <c:v>-5.0000003562500001E-3</c:v>
                </c:pt>
                <c:pt idx="5694">
                  <c:v>-2.5000001750000002E-3</c:v>
                </c:pt>
                <c:pt idx="5695">
                  <c:v>0</c:v>
                </c:pt>
                <c:pt idx="5696">
                  <c:v>2.5000001750000002E-3</c:v>
                </c:pt>
                <c:pt idx="5697">
                  <c:v>5.0000003562500001E-3</c:v>
                </c:pt>
                <c:pt idx="5698">
                  <c:v>7.5000005000000003E-3</c:v>
                </c:pt>
                <c:pt idx="5699">
                  <c:v>1.00000006875E-2</c:v>
                </c:pt>
                <c:pt idx="5700">
                  <c:v>1.1015625749999999E-2</c:v>
                </c:pt>
                <c:pt idx="5701">
                  <c:v>1.2011719625E-2</c:v>
                </c:pt>
                <c:pt idx="5702">
                  <c:v>1.30078134375E-2</c:v>
                </c:pt>
                <c:pt idx="5703">
                  <c:v>1.4003907249999998E-2</c:v>
                </c:pt>
                <c:pt idx="5704">
                  <c:v>1.5000001062499999E-2</c:v>
                </c:pt>
                <c:pt idx="5705">
                  <c:v>1.6015626124999998E-2</c:v>
                </c:pt>
                <c:pt idx="5706">
                  <c:v>1.7011719937499999E-2</c:v>
                </c:pt>
                <c:pt idx="5707">
                  <c:v>1.8007813750000001E-2</c:v>
                </c:pt>
                <c:pt idx="5708">
                  <c:v>1.9003907625E-2</c:v>
                </c:pt>
                <c:pt idx="5709">
                  <c:v>2.0000001437500001E-2</c:v>
                </c:pt>
                <c:pt idx="5710">
                  <c:v>1.8515626312499998E-2</c:v>
                </c:pt>
                <c:pt idx="5711">
                  <c:v>1.7011719937499999E-2</c:v>
                </c:pt>
                <c:pt idx="5712">
                  <c:v>1.5507813625E-2</c:v>
                </c:pt>
                <c:pt idx="5713">
                  <c:v>1.4003907249999998E-2</c:v>
                </c:pt>
                <c:pt idx="5714">
                  <c:v>1.2500000874999998E-2</c:v>
                </c:pt>
                <c:pt idx="5715">
                  <c:v>1.1015625749999999E-2</c:v>
                </c:pt>
                <c:pt idx="5716">
                  <c:v>9.5117194374999998E-3</c:v>
                </c:pt>
                <c:pt idx="5717">
                  <c:v>8.007813062499999E-3</c:v>
                </c:pt>
                <c:pt idx="5718">
                  <c:v>6.5039066874999999E-3</c:v>
                </c:pt>
                <c:pt idx="5719">
                  <c:v>5.0000003562500001E-3</c:v>
                </c:pt>
                <c:pt idx="5720">
                  <c:v>2.5000001750000002E-3</c:v>
                </c:pt>
                <c:pt idx="5721">
                  <c:v>0</c:v>
                </c:pt>
                <c:pt idx="5722">
                  <c:v>-2.5000001750000002E-3</c:v>
                </c:pt>
                <c:pt idx="5723">
                  <c:v>-5.0000003562500001E-3</c:v>
                </c:pt>
                <c:pt idx="5724">
                  <c:v>-7.5000005000000003E-3</c:v>
                </c:pt>
                <c:pt idx="5725">
                  <c:v>-1.00000006875E-2</c:v>
                </c:pt>
                <c:pt idx="5726">
                  <c:v>-1.2500000874999998E-2</c:v>
                </c:pt>
                <c:pt idx="5727">
                  <c:v>-1.5000001062499999E-2</c:v>
                </c:pt>
                <c:pt idx="5728">
                  <c:v>-1.7500001250000001E-2</c:v>
                </c:pt>
                <c:pt idx="5729">
                  <c:v>-2.0000001437500001E-2</c:v>
                </c:pt>
                <c:pt idx="5730">
                  <c:v>-2.19921890625E-2</c:v>
                </c:pt>
                <c:pt idx="5731">
                  <c:v>-2.39843766875E-2</c:v>
                </c:pt>
                <c:pt idx="5732">
                  <c:v>-2.5996095562499998E-2</c:v>
                </c:pt>
                <c:pt idx="5733">
                  <c:v>-2.7988283249999999E-2</c:v>
                </c:pt>
                <c:pt idx="5734">
                  <c:v>-3.0000002124999998E-2</c:v>
                </c:pt>
                <c:pt idx="5735">
                  <c:v>-3.1992189750000004E-2</c:v>
                </c:pt>
                <c:pt idx="5736">
                  <c:v>-3.3984377374999999E-2</c:v>
                </c:pt>
                <c:pt idx="5737">
                  <c:v>-3.5996096312499996E-2</c:v>
                </c:pt>
                <c:pt idx="5738">
                  <c:v>-3.7988283937499999E-2</c:v>
                </c:pt>
                <c:pt idx="5739">
                  <c:v>-4.0000002812499998E-2</c:v>
                </c:pt>
                <c:pt idx="5740">
                  <c:v>-3.898437775E-2</c:v>
                </c:pt>
                <c:pt idx="5741">
                  <c:v>-3.7988283937499999E-2</c:v>
                </c:pt>
                <c:pt idx="5742">
                  <c:v>-3.6992190124999998E-2</c:v>
                </c:pt>
                <c:pt idx="5743">
                  <c:v>-3.5996096312499996E-2</c:v>
                </c:pt>
                <c:pt idx="5744">
                  <c:v>-3.5000002500000002E-2</c:v>
                </c:pt>
                <c:pt idx="5745">
                  <c:v>-3.3984377374999999E-2</c:v>
                </c:pt>
                <c:pt idx="5746">
                  <c:v>-3.2988283562499998E-2</c:v>
                </c:pt>
                <c:pt idx="5747">
                  <c:v>-3.1992189750000004E-2</c:v>
                </c:pt>
                <c:pt idx="5748">
                  <c:v>-3.0996095937499999E-2</c:v>
                </c:pt>
                <c:pt idx="5749">
                  <c:v>-3.0000002124999998E-2</c:v>
                </c:pt>
                <c:pt idx="5750">
                  <c:v>-2.7988283249999999E-2</c:v>
                </c:pt>
                <c:pt idx="5751">
                  <c:v>-2.5996095562499998E-2</c:v>
                </c:pt>
                <c:pt idx="5752">
                  <c:v>-2.39843766875E-2</c:v>
                </c:pt>
                <c:pt idx="5753">
                  <c:v>-2.19921890625E-2</c:v>
                </c:pt>
                <c:pt idx="5754">
                  <c:v>-2.0000001437500001E-2</c:v>
                </c:pt>
                <c:pt idx="5755">
                  <c:v>-1.7988282500000001E-2</c:v>
                </c:pt>
                <c:pt idx="5756">
                  <c:v>-1.5996094875000002E-2</c:v>
                </c:pt>
                <c:pt idx="5757">
                  <c:v>-1.3984376E-2</c:v>
                </c:pt>
                <c:pt idx="5758">
                  <c:v>-1.1992188374999999E-2</c:v>
                </c:pt>
                <c:pt idx="5759">
                  <c:v>-1.00000006875E-2</c:v>
                </c:pt>
                <c:pt idx="5760">
                  <c:v>-8.9843756250000007E-3</c:v>
                </c:pt>
                <c:pt idx="5761">
                  <c:v>-7.9882818124999994E-3</c:v>
                </c:pt>
                <c:pt idx="5762">
                  <c:v>-6.9921879999999999E-3</c:v>
                </c:pt>
                <c:pt idx="5763">
                  <c:v>-5.9960941750000002E-3</c:v>
                </c:pt>
                <c:pt idx="5764">
                  <c:v>-5.0000003562500001E-3</c:v>
                </c:pt>
                <c:pt idx="5765">
                  <c:v>-3.9843752812499999E-3</c:v>
                </c:pt>
                <c:pt idx="5766">
                  <c:v>-2.9882814624999999E-3</c:v>
                </c:pt>
                <c:pt idx="5767">
                  <c:v>-1.9921876437499998E-3</c:v>
                </c:pt>
                <c:pt idx="5768">
                  <c:v>-9.9609381874999985E-4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-4.8828128437500003E-4</c:v>
                </c:pt>
                <c:pt idx="5781">
                  <c:v>-9.9609381874999985E-4</c:v>
                </c:pt>
                <c:pt idx="5782">
                  <c:v>-1.4843751062500001E-3</c:v>
                </c:pt>
                <c:pt idx="5783">
                  <c:v>-1.9921876437499998E-3</c:v>
                </c:pt>
                <c:pt idx="5784">
                  <c:v>-2.5000001750000002E-3</c:v>
                </c:pt>
                <c:pt idx="5785">
                  <c:v>-2.9882814624999999E-3</c:v>
                </c:pt>
                <c:pt idx="5786">
                  <c:v>-3.4960939999999999E-3</c:v>
                </c:pt>
                <c:pt idx="5787">
                  <c:v>-3.9843752812499999E-3</c:v>
                </c:pt>
                <c:pt idx="5788">
                  <c:v>-4.49218781875E-3</c:v>
                </c:pt>
                <c:pt idx="5789">
                  <c:v>-5.0000003562500001E-3</c:v>
                </c:pt>
                <c:pt idx="5790">
                  <c:v>-5.0000003562500001E-3</c:v>
                </c:pt>
                <c:pt idx="5791">
                  <c:v>-5.0000003562500001E-3</c:v>
                </c:pt>
                <c:pt idx="5792">
                  <c:v>-5.0000003562500001E-3</c:v>
                </c:pt>
                <c:pt idx="5793">
                  <c:v>-5.0000003562500001E-3</c:v>
                </c:pt>
                <c:pt idx="5794">
                  <c:v>-5.0000003562500001E-3</c:v>
                </c:pt>
                <c:pt idx="5795">
                  <c:v>-5.0000003562500001E-3</c:v>
                </c:pt>
                <c:pt idx="5796">
                  <c:v>-5.0000003562500001E-3</c:v>
                </c:pt>
                <c:pt idx="5797">
                  <c:v>-5.0000003562500001E-3</c:v>
                </c:pt>
                <c:pt idx="5798">
                  <c:v>-5.0000003562500001E-3</c:v>
                </c:pt>
                <c:pt idx="5799">
                  <c:v>-5.0000003562500001E-3</c:v>
                </c:pt>
                <c:pt idx="5800">
                  <c:v>-5.4882816375000001E-3</c:v>
                </c:pt>
                <c:pt idx="5801">
                  <c:v>-5.9960941750000002E-3</c:v>
                </c:pt>
                <c:pt idx="5802">
                  <c:v>-6.4843754374999995E-3</c:v>
                </c:pt>
                <c:pt idx="5803">
                  <c:v>-6.9921879999999999E-3</c:v>
                </c:pt>
                <c:pt idx="5804">
                  <c:v>-7.5000005000000003E-3</c:v>
                </c:pt>
                <c:pt idx="5805">
                  <c:v>-7.9882818124999994E-3</c:v>
                </c:pt>
                <c:pt idx="5806">
                  <c:v>-8.496094374999999E-3</c:v>
                </c:pt>
                <c:pt idx="5807">
                  <c:v>-8.9843756250000007E-3</c:v>
                </c:pt>
                <c:pt idx="5808">
                  <c:v>-9.4921881874999985E-3</c:v>
                </c:pt>
                <c:pt idx="5809">
                  <c:v>-1.00000006875E-2</c:v>
                </c:pt>
                <c:pt idx="5810">
                  <c:v>-1.0488282E-2</c:v>
                </c:pt>
                <c:pt idx="5811">
                  <c:v>-1.0996094499999999E-2</c:v>
                </c:pt>
                <c:pt idx="5812">
                  <c:v>-1.1484375812499999E-2</c:v>
                </c:pt>
                <c:pt idx="5813">
                  <c:v>-1.1992188374999999E-2</c:v>
                </c:pt>
                <c:pt idx="5814">
                  <c:v>-1.2500000874999998E-2</c:v>
                </c:pt>
                <c:pt idx="5815">
                  <c:v>-1.29882821875E-2</c:v>
                </c:pt>
                <c:pt idx="5816">
                  <c:v>-1.34960946875E-2</c:v>
                </c:pt>
                <c:pt idx="5817">
                  <c:v>-1.3984376E-2</c:v>
                </c:pt>
                <c:pt idx="5818">
                  <c:v>-1.4492188499999999E-2</c:v>
                </c:pt>
                <c:pt idx="5819">
                  <c:v>-1.5000001062499999E-2</c:v>
                </c:pt>
                <c:pt idx="5820">
                  <c:v>-1.5000001062499999E-2</c:v>
                </c:pt>
                <c:pt idx="5821">
                  <c:v>-1.5000001062499999E-2</c:v>
                </c:pt>
                <c:pt idx="5822">
                  <c:v>-1.5000001062499999E-2</c:v>
                </c:pt>
                <c:pt idx="5823">
                  <c:v>-1.5000001062499999E-2</c:v>
                </c:pt>
                <c:pt idx="5824">
                  <c:v>-1.5000001062499999E-2</c:v>
                </c:pt>
                <c:pt idx="5825">
                  <c:v>-1.5000001062499999E-2</c:v>
                </c:pt>
                <c:pt idx="5826">
                  <c:v>-1.5000001062499999E-2</c:v>
                </c:pt>
                <c:pt idx="5827">
                  <c:v>-1.5000001062499999E-2</c:v>
                </c:pt>
                <c:pt idx="5828">
                  <c:v>-1.5000001062499999E-2</c:v>
                </c:pt>
                <c:pt idx="5829">
                  <c:v>-1.5000001062499999E-2</c:v>
                </c:pt>
                <c:pt idx="5830">
                  <c:v>-1.4492188499999999E-2</c:v>
                </c:pt>
                <c:pt idx="5831">
                  <c:v>-1.3984376E-2</c:v>
                </c:pt>
                <c:pt idx="5832">
                  <c:v>-1.34960946875E-2</c:v>
                </c:pt>
                <c:pt idx="5833">
                  <c:v>-1.29882821875E-2</c:v>
                </c:pt>
                <c:pt idx="5834">
                  <c:v>-1.2500000874999998E-2</c:v>
                </c:pt>
                <c:pt idx="5835">
                  <c:v>-1.1992188374999999E-2</c:v>
                </c:pt>
                <c:pt idx="5836">
                  <c:v>-1.1484375812499999E-2</c:v>
                </c:pt>
                <c:pt idx="5837">
                  <c:v>-1.0996094499999999E-2</c:v>
                </c:pt>
                <c:pt idx="5838">
                  <c:v>-1.0488282E-2</c:v>
                </c:pt>
                <c:pt idx="5839">
                  <c:v>-1.00000006875E-2</c:v>
                </c:pt>
                <c:pt idx="5840">
                  <c:v>-9.4921881874999985E-3</c:v>
                </c:pt>
                <c:pt idx="5841">
                  <c:v>-8.9843756250000007E-3</c:v>
                </c:pt>
                <c:pt idx="5842">
                  <c:v>-8.496094374999999E-3</c:v>
                </c:pt>
                <c:pt idx="5843">
                  <c:v>-7.9882818124999994E-3</c:v>
                </c:pt>
                <c:pt idx="5844">
                  <c:v>-7.5000005000000003E-3</c:v>
                </c:pt>
                <c:pt idx="5845">
                  <c:v>-6.9921879999999999E-3</c:v>
                </c:pt>
                <c:pt idx="5846">
                  <c:v>-6.4843754374999995E-3</c:v>
                </c:pt>
                <c:pt idx="5847">
                  <c:v>-5.9960941750000002E-3</c:v>
                </c:pt>
                <c:pt idx="5848">
                  <c:v>-5.4882816375000001E-3</c:v>
                </c:pt>
                <c:pt idx="5849">
                  <c:v>-5.0000003562500001E-3</c:v>
                </c:pt>
                <c:pt idx="5850">
                  <c:v>-5.0000003562500001E-3</c:v>
                </c:pt>
                <c:pt idx="5851">
                  <c:v>-5.0000003562500001E-3</c:v>
                </c:pt>
                <c:pt idx="5852">
                  <c:v>-5.0000003562500001E-3</c:v>
                </c:pt>
                <c:pt idx="5853">
                  <c:v>-5.0000003562500001E-3</c:v>
                </c:pt>
                <c:pt idx="5854">
                  <c:v>-5.0000003562500001E-3</c:v>
                </c:pt>
                <c:pt idx="5855">
                  <c:v>-5.0000003562500001E-3</c:v>
                </c:pt>
                <c:pt idx="5856">
                  <c:v>-5.0000003562500001E-3</c:v>
                </c:pt>
                <c:pt idx="5857">
                  <c:v>-5.0000003562500001E-3</c:v>
                </c:pt>
                <c:pt idx="5858">
                  <c:v>-5.0000003562500001E-3</c:v>
                </c:pt>
                <c:pt idx="5859">
                  <c:v>-5.0000003562500001E-3</c:v>
                </c:pt>
                <c:pt idx="5860">
                  <c:v>-5.9960941750000002E-3</c:v>
                </c:pt>
                <c:pt idx="5861">
                  <c:v>-6.9921879999999999E-3</c:v>
                </c:pt>
                <c:pt idx="5862">
                  <c:v>-7.9882818124999994E-3</c:v>
                </c:pt>
                <c:pt idx="5863">
                  <c:v>-8.9843756250000007E-3</c:v>
                </c:pt>
                <c:pt idx="5864">
                  <c:v>-1.00000006875E-2</c:v>
                </c:pt>
                <c:pt idx="5865">
                  <c:v>-1.0996094499999999E-2</c:v>
                </c:pt>
                <c:pt idx="5866">
                  <c:v>-1.1992188374999999E-2</c:v>
                </c:pt>
                <c:pt idx="5867">
                  <c:v>-1.29882821875E-2</c:v>
                </c:pt>
                <c:pt idx="5868">
                  <c:v>-1.3984376E-2</c:v>
                </c:pt>
                <c:pt idx="5869">
                  <c:v>-1.5000001062499999E-2</c:v>
                </c:pt>
                <c:pt idx="5870">
                  <c:v>-1.5996094875000002E-2</c:v>
                </c:pt>
                <c:pt idx="5871">
                  <c:v>-1.69921886875E-2</c:v>
                </c:pt>
                <c:pt idx="5872">
                  <c:v>-1.7988282500000001E-2</c:v>
                </c:pt>
                <c:pt idx="5873">
                  <c:v>-1.8984376312499999E-2</c:v>
                </c:pt>
                <c:pt idx="5874">
                  <c:v>-2.0000001437500001E-2</c:v>
                </c:pt>
                <c:pt idx="5875">
                  <c:v>-2.0996095249999999E-2</c:v>
                </c:pt>
                <c:pt idx="5876">
                  <c:v>-2.19921890625E-2</c:v>
                </c:pt>
                <c:pt idx="5877">
                  <c:v>-2.2988282874999998E-2</c:v>
                </c:pt>
                <c:pt idx="5878">
                  <c:v>-2.39843766875E-2</c:v>
                </c:pt>
                <c:pt idx="5879">
                  <c:v>-2.5000001749999997E-2</c:v>
                </c:pt>
                <c:pt idx="5880">
                  <c:v>-2.5000001749999997E-2</c:v>
                </c:pt>
                <c:pt idx="5881">
                  <c:v>-2.5000001749999997E-2</c:v>
                </c:pt>
                <c:pt idx="5882">
                  <c:v>-2.5000001749999997E-2</c:v>
                </c:pt>
                <c:pt idx="5883">
                  <c:v>-2.5000001749999997E-2</c:v>
                </c:pt>
                <c:pt idx="5884">
                  <c:v>-2.5000001749999997E-2</c:v>
                </c:pt>
                <c:pt idx="5885">
                  <c:v>-2.5000001749999997E-2</c:v>
                </c:pt>
                <c:pt idx="5886">
                  <c:v>-2.5000001749999997E-2</c:v>
                </c:pt>
                <c:pt idx="5887">
                  <c:v>-2.5000001749999997E-2</c:v>
                </c:pt>
                <c:pt idx="5888">
                  <c:v>-2.5000001749999997E-2</c:v>
                </c:pt>
                <c:pt idx="5889">
                  <c:v>-2.5000001749999997E-2</c:v>
                </c:pt>
                <c:pt idx="5890">
                  <c:v>-2.39843766875E-2</c:v>
                </c:pt>
                <c:pt idx="5891">
                  <c:v>-2.2988282874999998E-2</c:v>
                </c:pt>
                <c:pt idx="5892">
                  <c:v>-2.19921890625E-2</c:v>
                </c:pt>
                <c:pt idx="5893">
                  <c:v>-2.0996095249999999E-2</c:v>
                </c:pt>
                <c:pt idx="5894">
                  <c:v>-2.0000001437500001E-2</c:v>
                </c:pt>
                <c:pt idx="5895">
                  <c:v>-1.8984376312499999E-2</c:v>
                </c:pt>
                <c:pt idx="5896">
                  <c:v>-1.7988282500000001E-2</c:v>
                </c:pt>
                <c:pt idx="5897">
                  <c:v>-1.69921886875E-2</c:v>
                </c:pt>
                <c:pt idx="5898">
                  <c:v>-1.5996094875000002E-2</c:v>
                </c:pt>
                <c:pt idx="5899">
                  <c:v>-1.5000001062499999E-2</c:v>
                </c:pt>
                <c:pt idx="5900">
                  <c:v>-1.34960946875E-2</c:v>
                </c:pt>
                <c:pt idx="5901">
                  <c:v>-1.1992188374999999E-2</c:v>
                </c:pt>
                <c:pt idx="5902">
                  <c:v>-1.0488282E-2</c:v>
                </c:pt>
                <c:pt idx="5903">
                  <c:v>-8.9843756250000007E-3</c:v>
                </c:pt>
                <c:pt idx="5904">
                  <c:v>-7.5000005000000003E-3</c:v>
                </c:pt>
                <c:pt idx="5905">
                  <c:v>-5.9960941750000002E-3</c:v>
                </c:pt>
                <c:pt idx="5906">
                  <c:v>-4.49218781875E-3</c:v>
                </c:pt>
                <c:pt idx="5907">
                  <c:v>-2.9882814624999999E-3</c:v>
                </c:pt>
                <c:pt idx="5908">
                  <c:v>-1.4843751062500001E-3</c:v>
                </c:pt>
                <c:pt idx="5909">
                  <c:v>0</c:v>
                </c:pt>
                <c:pt idx="5910">
                  <c:v>5.0781253624999998E-4</c:v>
                </c:pt>
                <c:pt idx="5911">
                  <c:v>1.015625075E-3</c:v>
                </c:pt>
                <c:pt idx="5912">
                  <c:v>1.5039063562499999E-3</c:v>
                </c:pt>
                <c:pt idx="5913">
                  <c:v>2.0117188937500002E-3</c:v>
                </c:pt>
                <c:pt idx="5914">
                  <c:v>2.5000001750000002E-3</c:v>
                </c:pt>
                <c:pt idx="5915">
                  <c:v>3.0078127124999999E-3</c:v>
                </c:pt>
                <c:pt idx="5916">
                  <c:v>3.51562525E-3</c:v>
                </c:pt>
                <c:pt idx="5917">
                  <c:v>4.0039065312499995E-3</c:v>
                </c:pt>
                <c:pt idx="5918">
                  <c:v>4.5117190687499996E-3</c:v>
                </c:pt>
                <c:pt idx="5919">
                  <c:v>5.0000003562500001E-3</c:v>
                </c:pt>
                <c:pt idx="5920">
                  <c:v>4.5117190687499996E-3</c:v>
                </c:pt>
                <c:pt idx="5921">
                  <c:v>4.0039065312499995E-3</c:v>
                </c:pt>
                <c:pt idx="5922">
                  <c:v>3.51562525E-3</c:v>
                </c:pt>
                <c:pt idx="5923">
                  <c:v>3.0078127124999999E-3</c:v>
                </c:pt>
                <c:pt idx="5924">
                  <c:v>2.5000001750000002E-3</c:v>
                </c:pt>
                <c:pt idx="5925">
                  <c:v>2.0117188937500002E-3</c:v>
                </c:pt>
                <c:pt idx="5926">
                  <c:v>1.5039063562499999E-3</c:v>
                </c:pt>
                <c:pt idx="5927">
                  <c:v>1.015625075E-3</c:v>
                </c:pt>
                <c:pt idx="5928">
                  <c:v>5.0781253624999998E-4</c:v>
                </c:pt>
                <c:pt idx="5929">
                  <c:v>0</c:v>
                </c:pt>
                <c:pt idx="5930">
                  <c:v>-1.4843751062500001E-3</c:v>
                </c:pt>
                <c:pt idx="5931">
                  <c:v>-2.9882814624999999E-3</c:v>
                </c:pt>
                <c:pt idx="5932">
                  <c:v>-4.49218781875E-3</c:v>
                </c:pt>
                <c:pt idx="5933">
                  <c:v>-5.9960941750000002E-3</c:v>
                </c:pt>
                <c:pt idx="5934">
                  <c:v>-7.5000005000000003E-3</c:v>
                </c:pt>
                <c:pt idx="5935">
                  <c:v>-8.9843756250000007E-3</c:v>
                </c:pt>
                <c:pt idx="5936">
                  <c:v>-1.0488282E-2</c:v>
                </c:pt>
                <c:pt idx="5937">
                  <c:v>-1.1992188374999999E-2</c:v>
                </c:pt>
                <c:pt idx="5938">
                  <c:v>-1.34960946875E-2</c:v>
                </c:pt>
                <c:pt idx="5939">
                  <c:v>-1.5000001062499999E-2</c:v>
                </c:pt>
                <c:pt idx="5940">
                  <c:v>-1.5488282375000001E-2</c:v>
                </c:pt>
                <c:pt idx="5941">
                  <c:v>-1.5996094875000002E-2</c:v>
                </c:pt>
                <c:pt idx="5942">
                  <c:v>-1.64843761875E-2</c:v>
                </c:pt>
                <c:pt idx="5943">
                  <c:v>-1.69921886875E-2</c:v>
                </c:pt>
                <c:pt idx="5944">
                  <c:v>-1.7500001250000001E-2</c:v>
                </c:pt>
                <c:pt idx="5945">
                  <c:v>-1.7988282500000001E-2</c:v>
                </c:pt>
                <c:pt idx="5946">
                  <c:v>-1.8496095062499999E-2</c:v>
                </c:pt>
                <c:pt idx="5947">
                  <c:v>-1.8984376312499999E-2</c:v>
                </c:pt>
                <c:pt idx="5948">
                  <c:v>-1.9492188875E-2</c:v>
                </c:pt>
                <c:pt idx="5949">
                  <c:v>-2.0000001437500001E-2</c:v>
                </c:pt>
                <c:pt idx="5950">
                  <c:v>-2.0000001437500001E-2</c:v>
                </c:pt>
                <c:pt idx="5951">
                  <c:v>-2.0000001437500001E-2</c:v>
                </c:pt>
                <c:pt idx="5952">
                  <c:v>-2.0000001437500001E-2</c:v>
                </c:pt>
                <c:pt idx="5953">
                  <c:v>-2.0000001437500001E-2</c:v>
                </c:pt>
                <c:pt idx="5954">
                  <c:v>-2.0000001437500001E-2</c:v>
                </c:pt>
                <c:pt idx="5955">
                  <c:v>-2.0000001437500001E-2</c:v>
                </c:pt>
                <c:pt idx="5956">
                  <c:v>-2.0000001437500001E-2</c:v>
                </c:pt>
                <c:pt idx="5957">
                  <c:v>-2.0000001437500001E-2</c:v>
                </c:pt>
                <c:pt idx="5958">
                  <c:v>-2.0000001437500001E-2</c:v>
                </c:pt>
                <c:pt idx="5959">
                  <c:v>-2.0000001437500001E-2</c:v>
                </c:pt>
                <c:pt idx="5960">
                  <c:v>-1.9492188875E-2</c:v>
                </c:pt>
                <c:pt idx="5961">
                  <c:v>-1.8984376312499999E-2</c:v>
                </c:pt>
                <c:pt idx="5962">
                  <c:v>-1.8496095062499999E-2</c:v>
                </c:pt>
                <c:pt idx="5963">
                  <c:v>-1.7988282500000001E-2</c:v>
                </c:pt>
                <c:pt idx="5964">
                  <c:v>-1.7500001250000001E-2</c:v>
                </c:pt>
                <c:pt idx="5965">
                  <c:v>-1.69921886875E-2</c:v>
                </c:pt>
                <c:pt idx="5966">
                  <c:v>-1.64843761875E-2</c:v>
                </c:pt>
                <c:pt idx="5967">
                  <c:v>-1.5996094875000002E-2</c:v>
                </c:pt>
                <c:pt idx="5968">
                  <c:v>-1.5488282375000001E-2</c:v>
                </c:pt>
                <c:pt idx="5969">
                  <c:v>-1.5000001062499999E-2</c:v>
                </c:pt>
                <c:pt idx="5970">
                  <c:v>-1.3984376E-2</c:v>
                </c:pt>
                <c:pt idx="5971">
                  <c:v>-1.29882821875E-2</c:v>
                </c:pt>
                <c:pt idx="5972">
                  <c:v>-1.1992188374999999E-2</c:v>
                </c:pt>
                <c:pt idx="5973">
                  <c:v>-1.0996094499999999E-2</c:v>
                </c:pt>
                <c:pt idx="5974">
                  <c:v>-1.00000006875E-2</c:v>
                </c:pt>
                <c:pt idx="5975">
                  <c:v>-8.9843756250000007E-3</c:v>
                </c:pt>
                <c:pt idx="5976">
                  <c:v>-7.9882818124999994E-3</c:v>
                </c:pt>
                <c:pt idx="5977">
                  <c:v>-6.9921879999999999E-3</c:v>
                </c:pt>
                <c:pt idx="5978">
                  <c:v>-5.9960941750000002E-3</c:v>
                </c:pt>
                <c:pt idx="5979">
                  <c:v>-5.0000003562500001E-3</c:v>
                </c:pt>
                <c:pt idx="5980">
                  <c:v>-4.49218781875E-3</c:v>
                </c:pt>
                <c:pt idx="5981">
                  <c:v>-3.9843752812499999E-3</c:v>
                </c:pt>
                <c:pt idx="5982">
                  <c:v>-3.4960939999999999E-3</c:v>
                </c:pt>
                <c:pt idx="5983">
                  <c:v>-2.9882814624999999E-3</c:v>
                </c:pt>
                <c:pt idx="5984">
                  <c:v>-2.5000001750000002E-3</c:v>
                </c:pt>
                <c:pt idx="5985">
                  <c:v>-1.9921876437499998E-3</c:v>
                </c:pt>
                <c:pt idx="5986">
                  <c:v>-1.4843751062500001E-3</c:v>
                </c:pt>
                <c:pt idx="5987">
                  <c:v>-9.9609381874999985E-4</c:v>
                </c:pt>
                <c:pt idx="5988">
                  <c:v>-4.8828128437500003E-4</c:v>
                </c:pt>
                <c:pt idx="5989">
                  <c:v>0</c:v>
                </c:pt>
                <c:pt idx="5990">
                  <c:v>0</c:v>
                </c:pt>
                <c:pt idx="5991">
                  <c:v>0</c:v>
                </c:pt>
                <c:pt idx="5992">
                  <c:v>0</c:v>
                </c:pt>
                <c:pt idx="5993">
                  <c:v>0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-9.9609381874999985E-4</c:v>
                </c:pt>
                <c:pt idx="6011">
                  <c:v>-1.9921876437499998E-3</c:v>
                </c:pt>
                <c:pt idx="6012">
                  <c:v>-2.9882814624999999E-3</c:v>
                </c:pt>
                <c:pt idx="6013">
                  <c:v>-3.9843752812499999E-3</c:v>
                </c:pt>
                <c:pt idx="6014">
                  <c:v>-5.0000003562500001E-3</c:v>
                </c:pt>
                <c:pt idx="6015">
                  <c:v>-5.9960941750000002E-3</c:v>
                </c:pt>
                <c:pt idx="6016">
                  <c:v>-6.9921879999999999E-3</c:v>
                </c:pt>
                <c:pt idx="6017">
                  <c:v>-7.9882818124999994E-3</c:v>
                </c:pt>
                <c:pt idx="6018">
                  <c:v>-8.9843756250000007E-3</c:v>
                </c:pt>
                <c:pt idx="6019">
                  <c:v>-1.00000006875E-2</c:v>
                </c:pt>
                <c:pt idx="6020">
                  <c:v>-1.1484375812499999E-2</c:v>
                </c:pt>
                <c:pt idx="6021">
                  <c:v>-1.29882821875E-2</c:v>
                </c:pt>
                <c:pt idx="6022">
                  <c:v>-1.4492188499999999E-2</c:v>
                </c:pt>
                <c:pt idx="6023">
                  <c:v>-1.5996094875000002E-2</c:v>
                </c:pt>
                <c:pt idx="6024">
                  <c:v>-1.7500001250000001E-2</c:v>
                </c:pt>
                <c:pt idx="6025">
                  <c:v>-1.8984376312499999E-2</c:v>
                </c:pt>
                <c:pt idx="6026">
                  <c:v>-2.0488282687500001E-2</c:v>
                </c:pt>
                <c:pt idx="6027">
                  <c:v>-2.19921890625E-2</c:v>
                </c:pt>
                <c:pt idx="6028">
                  <c:v>-2.34960954375E-2</c:v>
                </c:pt>
                <c:pt idx="6029">
                  <c:v>-2.5000001749999997E-2</c:v>
                </c:pt>
                <c:pt idx="6030">
                  <c:v>-2.5996095562499998E-2</c:v>
                </c:pt>
                <c:pt idx="6031">
                  <c:v>-2.6992189437500001E-2</c:v>
                </c:pt>
                <c:pt idx="6032">
                  <c:v>-2.7988283249999999E-2</c:v>
                </c:pt>
                <c:pt idx="6033">
                  <c:v>-2.8984377062499997E-2</c:v>
                </c:pt>
                <c:pt idx="6034">
                  <c:v>-3.0000002124999998E-2</c:v>
                </c:pt>
                <c:pt idx="6035">
                  <c:v>-3.0996095937499999E-2</c:v>
                </c:pt>
                <c:pt idx="6036">
                  <c:v>-3.1992189750000004E-2</c:v>
                </c:pt>
                <c:pt idx="6037">
                  <c:v>-3.2988283562499998E-2</c:v>
                </c:pt>
                <c:pt idx="6038">
                  <c:v>-3.3984377374999999E-2</c:v>
                </c:pt>
                <c:pt idx="6039">
                  <c:v>-3.5000002500000002E-2</c:v>
                </c:pt>
                <c:pt idx="6040">
                  <c:v>-3.5488283750000002E-2</c:v>
                </c:pt>
                <c:pt idx="6041">
                  <c:v>-3.5996096312499996E-2</c:v>
                </c:pt>
                <c:pt idx="6042">
                  <c:v>-3.6484377562499996E-2</c:v>
                </c:pt>
                <c:pt idx="6043">
                  <c:v>-3.6992190124999998E-2</c:v>
                </c:pt>
                <c:pt idx="6044">
                  <c:v>-3.7500002625000001E-2</c:v>
                </c:pt>
                <c:pt idx="6045">
                  <c:v>-3.7988283937499999E-2</c:v>
                </c:pt>
                <c:pt idx="6046">
                  <c:v>-3.84960965E-2</c:v>
                </c:pt>
                <c:pt idx="6047">
                  <c:v>-3.898437775E-2</c:v>
                </c:pt>
                <c:pt idx="6048">
                  <c:v>-3.9492190312499995E-2</c:v>
                </c:pt>
                <c:pt idx="6049">
                  <c:v>-4.0000002812499998E-2</c:v>
                </c:pt>
                <c:pt idx="6050">
                  <c:v>-3.898437775E-2</c:v>
                </c:pt>
                <c:pt idx="6051">
                  <c:v>-3.7988283937499999E-2</c:v>
                </c:pt>
                <c:pt idx="6052">
                  <c:v>-3.6992190124999998E-2</c:v>
                </c:pt>
                <c:pt idx="6053">
                  <c:v>-3.5996096312499996E-2</c:v>
                </c:pt>
                <c:pt idx="6054">
                  <c:v>-3.5000002500000002E-2</c:v>
                </c:pt>
                <c:pt idx="6055">
                  <c:v>-3.3984377374999999E-2</c:v>
                </c:pt>
                <c:pt idx="6056">
                  <c:v>-3.2988283562499998E-2</c:v>
                </c:pt>
                <c:pt idx="6057">
                  <c:v>-3.1992189750000004E-2</c:v>
                </c:pt>
                <c:pt idx="6058">
                  <c:v>-3.0996095937499999E-2</c:v>
                </c:pt>
                <c:pt idx="6059">
                  <c:v>-3.0000002124999998E-2</c:v>
                </c:pt>
                <c:pt idx="6060">
                  <c:v>-2.94921895625E-2</c:v>
                </c:pt>
                <c:pt idx="6061">
                  <c:v>-2.8984377062499997E-2</c:v>
                </c:pt>
                <c:pt idx="6062">
                  <c:v>-2.8496095749999999E-2</c:v>
                </c:pt>
                <c:pt idx="6063">
                  <c:v>-2.7988283249999999E-2</c:v>
                </c:pt>
                <c:pt idx="6064">
                  <c:v>-2.7500001937499997E-2</c:v>
                </c:pt>
                <c:pt idx="6065">
                  <c:v>-2.6992189437500001E-2</c:v>
                </c:pt>
                <c:pt idx="6066">
                  <c:v>-2.6484376874999997E-2</c:v>
                </c:pt>
                <c:pt idx="6067">
                  <c:v>-2.5996095562499998E-2</c:v>
                </c:pt>
                <c:pt idx="6068">
                  <c:v>-2.5488283062499999E-2</c:v>
                </c:pt>
                <c:pt idx="6069">
                  <c:v>-2.5000001749999997E-2</c:v>
                </c:pt>
                <c:pt idx="6070">
                  <c:v>-2.4492189250000001E-2</c:v>
                </c:pt>
                <c:pt idx="6071">
                  <c:v>-2.39843766875E-2</c:v>
                </c:pt>
                <c:pt idx="6072">
                  <c:v>-2.34960954375E-2</c:v>
                </c:pt>
                <c:pt idx="6073">
                  <c:v>-2.2988282874999998E-2</c:v>
                </c:pt>
                <c:pt idx="6074">
                  <c:v>-2.25000015625E-2</c:v>
                </c:pt>
                <c:pt idx="6075">
                  <c:v>-2.19921890625E-2</c:v>
                </c:pt>
                <c:pt idx="6076">
                  <c:v>-2.1484376499999999E-2</c:v>
                </c:pt>
                <c:pt idx="6077">
                  <c:v>-2.0996095249999999E-2</c:v>
                </c:pt>
                <c:pt idx="6078">
                  <c:v>-2.0488282687500001E-2</c:v>
                </c:pt>
                <c:pt idx="6079">
                  <c:v>-2.0000001437500001E-2</c:v>
                </c:pt>
                <c:pt idx="6080">
                  <c:v>-2.0000001437500001E-2</c:v>
                </c:pt>
                <c:pt idx="6081">
                  <c:v>-2.0000001437500001E-2</c:v>
                </c:pt>
                <c:pt idx="6082">
                  <c:v>-2.0000001437500001E-2</c:v>
                </c:pt>
                <c:pt idx="6083">
                  <c:v>-2.0000001437500001E-2</c:v>
                </c:pt>
                <c:pt idx="6084">
                  <c:v>-2.0000001437500001E-2</c:v>
                </c:pt>
                <c:pt idx="6085">
                  <c:v>-2.0000001437500001E-2</c:v>
                </c:pt>
                <c:pt idx="6086">
                  <c:v>-2.0000001437500001E-2</c:v>
                </c:pt>
                <c:pt idx="6087">
                  <c:v>-2.0000001437500001E-2</c:v>
                </c:pt>
                <c:pt idx="6088">
                  <c:v>-2.0000001437500001E-2</c:v>
                </c:pt>
                <c:pt idx="6089">
                  <c:v>-2.0000001437500001E-2</c:v>
                </c:pt>
                <c:pt idx="6090">
                  <c:v>-2.0000001437500001E-2</c:v>
                </c:pt>
                <c:pt idx="6091">
                  <c:v>-2.0000001437500001E-2</c:v>
                </c:pt>
                <c:pt idx="6092">
                  <c:v>-2.0000001437500001E-2</c:v>
                </c:pt>
                <c:pt idx="6093">
                  <c:v>-2.0000001437500001E-2</c:v>
                </c:pt>
                <c:pt idx="6094">
                  <c:v>-2.0000001437500001E-2</c:v>
                </c:pt>
                <c:pt idx="6095">
                  <c:v>-2.0000001437500001E-2</c:v>
                </c:pt>
                <c:pt idx="6096">
                  <c:v>-2.0000001437500001E-2</c:v>
                </c:pt>
                <c:pt idx="6097">
                  <c:v>-2.0000001437500001E-2</c:v>
                </c:pt>
                <c:pt idx="6098">
                  <c:v>-2.0000001437500001E-2</c:v>
                </c:pt>
                <c:pt idx="6099">
                  <c:v>-2.0000001437500001E-2</c:v>
                </c:pt>
                <c:pt idx="6100">
                  <c:v>-1.8984376312499999E-2</c:v>
                </c:pt>
                <c:pt idx="6101">
                  <c:v>-1.7988282500000001E-2</c:v>
                </c:pt>
                <c:pt idx="6102">
                  <c:v>-1.69921886875E-2</c:v>
                </c:pt>
                <c:pt idx="6103">
                  <c:v>-1.5996094875000002E-2</c:v>
                </c:pt>
                <c:pt idx="6104">
                  <c:v>-1.5000001062499999E-2</c:v>
                </c:pt>
                <c:pt idx="6105">
                  <c:v>-1.3984376E-2</c:v>
                </c:pt>
                <c:pt idx="6106">
                  <c:v>-1.29882821875E-2</c:v>
                </c:pt>
                <c:pt idx="6107">
                  <c:v>-1.1992188374999999E-2</c:v>
                </c:pt>
                <c:pt idx="6108">
                  <c:v>-1.0996094499999999E-2</c:v>
                </c:pt>
                <c:pt idx="6109">
                  <c:v>-1.00000006875E-2</c:v>
                </c:pt>
                <c:pt idx="6110">
                  <c:v>-8.9843756250000007E-3</c:v>
                </c:pt>
                <c:pt idx="6111">
                  <c:v>-7.9882818124999994E-3</c:v>
                </c:pt>
                <c:pt idx="6112">
                  <c:v>-6.9921879999999999E-3</c:v>
                </c:pt>
                <c:pt idx="6113">
                  <c:v>-5.9960941750000002E-3</c:v>
                </c:pt>
                <c:pt idx="6114">
                  <c:v>-5.0000003562500001E-3</c:v>
                </c:pt>
                <c:pt idx="6115">
                  <c:v>-3.9843752812499999E-3</c:v>
                </c:pt>
                <c:pt idx="6116">
                  <c:v>-2.9882814624999999E-3</c:v>
                </c:pt>
                <c:pt idx="6117">
                  <c:v>-1.9921876437499998E-3</c:v>
                </c:pt>
                <c:pt idx="6118">
                  <c:v>-9.9609381874999985E-4</c:v>
                </c:pt>
                <c:pt idx="6119">
                  <c:v>0</c:v>
                </c:pt>
                <c:pt idx="6120">
                  <c:v>0</c:v>
                </c:pt>
                <c:pt idx="6121">
                  <c:v>0</c:v>
                </c:pt>
                <c:pt idx="6122">
                  <c:v>0</c:v>
                </c:pt>
                <c:pt idx="6123">
                  <c:v>0</c:v>
                </c:pt>
                <c:pt idx="6124">
                  <c:v>0</c:v>
                </c:pt>
                <c:pt idx="6125">
                  <c:v>0</c:v>
                </c:pt>
                <c:pt idx="6126">
                  <c:v>0</c:v>
                </c:pt>
                <c:pt idx="6127">
                  <c:v>0</c:v>
                </c:pt>
                <c:pt idx="6128">
                  <c:v>0</c:v>
                </c:pt>
                <c:pt idx="6129">
                  <c:v>0</c:v>
                </c:pt>
                <c:pt idx="6130">
                  <c:v>-9.9609381874999985E-4</c:v>
                </c:pt>
                <c:pt idx="6131">
                  <c:v>-1.9921876437499998E-3</c:v>
                </c:pt>
                <c:pt idx="6132">
                  <c:v>-2.9882814624999999E-3</c:v>
                </c:pt>
                <c:pt idx="6133">
                  <c:v>-3.9843752812499999E-3</c:v>
                </c:pt>
                <c:pt idx="6134">
                  <c:v>-5.0000003562500001E-3</c:v>
                </c:pt>
                <c:pt idx="6135">
                  <c:v>-5.9960941750000002E-3</c:v>
                </c:pt>
                <c:pt idx="6136">
                  <c:v>-6.9921879999999999E-3</c:v>
                </c:pt>
                <c:pt idx="6137">
                  <c:v>-7.9882818124999994E-3</c:v>
                </c:pt>
                <c:pt idx="6138">
                  <c:v>-8.9843756250000007E-3</c:v>
                </c:pt>
                <c:pt idx="6139">
                  <c:v>-1.00000006875E-2</c:v>
                </c:pt>
                <c:pt idx="6140">
                  <c:v>-1.1992188374999999E-2</c:v>
                </c:pt>
                <c:pt idx="6141">
                  <c:v>-1.3984376E-2</c:v>
                </c:pt>
                <c:pt idx="6142">
                  <c:v>-1.5996094875000002E-2</c:v>
                </c:pt>
                <c:pt idx="6143">
                  <c:v>-1.7988282500000001E-2</c:v>
                </c:pt>
                <c:pt idx="6144">
                  <c:v>-2.0000001437500001E-2</c:v>
                </c:pt>
                <c:pt idx="6145">
                  <c:v>-2.19921890625E-2</c:v>
                </c:pt>
                <c:pt idx="6146">
                  <c:v>-2.39843766875E-2</c:v>
                </c:pt>
                <c:pt idx="6147">
                  <c:v>-2.5996095562499998E-2</c:v>
                </c:pt>
                <c:pt idx="6148">
                  <c:v>-2.7988283249999999E-2</c:v>
                </c:pt>
                <c:pt idx="6149">
                  <c:v>-3.0000002124999998E-2</c:v>
                </c:pt>
                <c:pt idx="6150">
                  <c:v>-3.1484377250000001E-2</c:v>
                </c:pt>
                <c:pt idx="6151">
                  <c:v>-3.2988283562499998E-2</c:v>
                </c:pt>
                <c:pt idx="6152">
                  <c:v>-3.4492189937500001E-2</c:v>
                </c:pt>
                <c:pt idx="6153">
                  <c:v>-3.5996096312499996E-2</c:v>
                </c:pt>
                <c:pt idx="6154">
                  <c:v>-3.7500002625000001E-2</c:v>
                </c:pt>
                <c:pt idx="6155">
                  <c:v>-3.898437775E-2</c:v>
                </c:pt>
                <c:pt idx="6156">
                  <c:v>-4.0488284125000003E-2</c:v>
                </c:pt>
                <c:pt idx="6157">
                  <c:v>-4.1992190499999998E-2</c:v>
                </c:pt>
                <c:pt idx="6158">
                  <c:v>-4.3496096812500003E-2</c:v>
                </c:pt>
                <c:pt idx="6159">
                  <c:v>-4.5000003187499998E-2</c:v>
                </c:pt>
                <c:pt idx="6160">
                  <c:v>-4.4492190624999997E-2</c:v>
                </c:pt>
                <c:pt idx="6161">
                  <c:v>-4.3984378125000001E-2</c:v>
                </c:pt>
                <c:pt idx="6162">
                  <c:v>-4.3496096812500003E-2</c:v>
                </c:pt>
                <c:pt idx="6163">
                  <c:v>-4.29882843125E-2</c:v>
                </c:pt>
                <c:pt idx="6164">
                  <c:v>-4.2500003000000001E-2</c:v>
                </c:pt>
                <c:pt idx="6165">
                  <c:v>-4.1992190499999998E-2</c:v>
                </c:pt>
                <c:pt idx="6166">
                  <c:v>-4.1484377937499997E-2</c:v>
                </c:pt>
                <c:pt idx="6167">
                  <c:v>-4.0996096624999999E-2</c:v>
                </c:pt>
                <c:pt idx="6168">
                  <c:v>-4.0488284125000003E-2</c:v>
                </c:pt>
                <c:pt idx="6169">
                  <c:v>-4.0000002812499998E-2</c:v>
                </c:pt>
                <c:pt idx="6170">
                  <c:v>-3.84960965E-2</c:v>
                </c:pt>
                <c:pt idx="6171">
                  <c:v>-3.6992190124999998E-2</c:v>
                </c:pt>
                <c:pt idx="6172">
                  <c:v>-3.5488283750000002E-2</c:v>
                </c:pt>
                <c:pt idx="6173">
                  <c:v>-3.3984377374999999E-2</c:v>
                </c:pt>
                <c:pt idx="6174">
                  <c:v>-3.2500002312499998E-2</c:v>
                </c:pt>
                <c:pt idx="6175">
                  <c:v>-3.0996095937499999E-2</c:v>
                </c:pt>
                <c:pt idx="6176">
                  <c:v>-2.94921895625E-2</c:v>
                </c:pt>
                <c:pt idx="6177">
                  <c:v>-2.7988283249999999E-2</c:v>
                </c:pt>
                <c:pt idx="6178">
                  <c:v>-2.6484376874999997E-2</c:v>
                </c:pt>
                <c:pt idx="6179">
                  <c:v>-2.5000001749999997E-2</c:v>
                </c:pt>
                <c:pt idx="6180">
                  <c:v>-2.34960954375E-2</c:v>
                </c:pt>
                <c:pt idx="6181">
                  <c:v>-2.19921890625E-2</c:v>
                </c:pt>
                <c:pt idx="6182">
                  <c:v>-2.0488282687500001E-2</c:v>
                </c:pt>
                <c:pt idx="6183">
                  <c:v>-1.8984376312499999E-2</c:v>
                </c:pt>
                <c:pt idx="6184">
                  <c:v>-1.7500001250000001E-2</c:v>
                </c:pt>
                <c:pt idx="6185">
                  <c:v>-1.5996094875000002E-2</c:v>
                </c:pt>
                <c:pt idx="6186">
                  <c:v>-1.4492188499999999E-2</c:v>
                </c:pt>
                <c:pt idx="6187">
                  <c:v>-1.29882821875E-2</c:v>
                </c:pt>
                <c:pt idx="6188">
                  <c:v>-1.1484375812499999E-2</c:v>
                </c:pt>
                <c:pt idx="6189">
                  <c:v>-1.00000006875E-2</c:v>
                </c:pt>
                <c:pt idx="6190">
                  <c:v>-9.4921881874999985E-3</c:v>
                </c:pt>
                <c:pt idx="6191">
                  <c:v>-8.9843756250000007E-3</c:v>
                </c:pt>
                <c:pt idx="6192">
                  <c:v>-8.496094374999999E-3</c:v>
                </c:pt>
                <c:pt idx="6193">
                  <c:v>-7.9882818124999994E-3</c:v>
                </c:pt>
                <c:pt idx="6194">
                  <c:v>-7.5000005000000003E-3</c:v>
                </c:pt>
                <c:pt idx="6195">
                  <c:v>-6.9921879999999999E-3</c:v>
                </c:pt>
                <c:pt idx="6196">
                  <c:v>-6.4843754374999995E-3</c:v>
                </c:pt>
                <c:pt idx="6197">
                  <c:v>-5.9960941750000002E-3</c:v>
                </c:pt>
                <c:pt idx="6198">
                  <c:v>-5.4882816375000001E-3</c:v>
                </c:pt>
                <c:pt idx="6199">
                  <c:v>-5.0000003562500001E-3</c:v>
                </c:pt>
                <c:pt idx="6200">
                  <c:v>-5.9960941750000002E-3</c:v>
                </c:pt>
                <c:pt idx="6201">
                  <c:v>-6.9921879999999999E-3</c:v>
                </c:pt>
                <c:pt idx="6202">
                  <c:v>-7.9882818124999994E-3</c:v>
                </c:pt>
                <c:pt idx="6203">
                  <c:v>-8.9843756250000007E-3</c:v>
                </c:pt>
                <c:pt idx="6204">
                  <c:v>-1.00000006875E-2</c:v>
                </c:pt>
                <c:pt idx="6205">
                  <c:v>-1.0996094499999999E-2</c:v>
                </c:pt>
                <c:pt idx="6206">
                  <c:v>-1.1992188374999999E-2</c:v>
                </c:pt>
                <c:pt idx="6207">
                  <c:v>-1.29882821875E-2</c:v>
                </c:pt>
                <c:pt idx="6208">
                  <c:v>-1.3984376E-2</c:v>
                </c:pt>
                <c:pt idx="6209">
                  <c:v>-1.5000001062499999E-2</c:v>
                </c:pt>
                <c:pt idx="6210">
                  <c:v>-1.69921886875E-2</c:v>
                </c:pt>
                <c:pt idx="6211">
                  <c:v>-1.8984376312499999E-2</c:v>
                </c:pt>
                <c:pt idx="6212">
                  <c:v>-2.0996095249999999E-2</c:v>
                </c:pt>
                <c:pt idx="6213">
                  <c:v>-2.2988282874999998E-2</c:v>
                </c:pt>
                <c:pt idx="6214">
                  <c:v>-2.5000001749999997E-2</c:v>
                </c:pt>
                <c:pt idx="6215">
                  <c:v>-2.6992189437500001E-2</c:v>
                </c:pt>
                <c:pt idx="6216">
                  <c:v>-2.8984377062499997E-2</c:v>
                </c:pt>
                <c:pt idx="6217">
                  <c:v>-3.0996095937499999E-2</c:v>
                </c:pt>
                <c:pt idx="6218">
                  <c:v>-3.2988283562499998E-2</c:v>
                </c:pt>
                <c:pt idx="6219">
                  <c:v>-3.5000002500000002E-2</c:v>
                </c:pt>
                <c:pt idx="6220">
                  <c:v>-3.5996096312499996E-2</c:v>
                </c:pt>
                <c:pt idx="6221">
                  <c:v>-3.6992190124999998E-2</c:v>
                </c:pt>
                <c:pt idx="6222">
                  <c:v>-3.7988283937499999E-2</c:v>
                </c:pt>
                <c:pt idx="6223">
                  <c:v>-3.898437775E-2</c:v>
                </c:pt>
                <c:pt idx="6224">
                  <c:v>-4.0000002812499998E-2</c:v>
                </c:pt>
                <c:pt idx="6225">
                  <c:v>-4.0996096624999999E-2</c:v>
                </c:pt>
                <c:pt idx="6226">
                  <c:v>-4.1992190499999998E-2</c:v>
                </c:pt>
                <c:pt idx="6227">
                  <c:v>-4.29882843125E-2</c:v>
                </c:pt>
                <c:pt idx="6228">
                  <c:v>-4.3984378125000001E-2</c:v>
                </c:pt>
                <c:pt idx="6229">
                  <c:v>-4.5000003187499998E-2</c:v>
                </c:pt>
                <c:pt idx="6230">
                  <c:v>-4.4492190624999997E-2</c:v>
                </c:pt>
                <c:pt idx="6231">
                  <c:v>-4.3984378125000001E-2</c:v>
                </c:pt>
                <c:pt idx="6232">
                  <c:v>-4.3496096812500003E-2</c:v>
                </c:pt>
                <c:pt idx="6233">
                  <c:v>-4.29882843125E-2</c:v>
                </c:pt>
                <c:pt idx="6234">
                  <c:v>-4.2500003000000001E-2</c:v>
                </c:pt>
                <c:pt idx="6235">
                  <c:v>-4.1992190499999998E-2</c:v>
                </c:pt>
                <c:pt idx="6236">
                  <c:v>-4.1484377937499997E-2</c:v>
                </c:pt>
                <c:pt idx="6237">
                  <c:v>-4.0996096624999999E-2</c:v>
                </c:pt>
                <c:pt idx="6238">
                  <c:v>-4.0488284125000003E-2</c:v>
                </c:pt>
                <c:pt idx="6239">
                  <c:v>-4.0000002812499998E-2</c:v>
                </c:pt>
                <c:pt idx="6240">
                  <c:v>-3.898437775E-2</c:v>
                </c:pt>
                <c:pt idx="6241">
                  <c:v>-3.7988283937499999E-2</c:v>
                </c:pt>
                <c:pt idx="6242">
                  <c:v>-3.6992190124999998E-2</c:v>
                </c:pt>
                <c:pt idx="6243">
                  <c:v>-3.5996096312499996E-2</c:v>
                </c:pt>
                <c:pt idx="6244">
                  <c:v>-3.5000002500000002E-2</c:v>
                </c:pt>
                <c:pt idx="6245">
                  <c:v>-3.3984377374999999E-2</c:v>
                </c:pt>
                <c:pt idx="6246">
                  <c:v>-3.2988283562499998E-2</c:v>
                </c:pt>
                <c:pt idx="6247">
                  <c:v>-3.1992189750000004E-2</c:v>
                </c:pt>
                <c:pt idx="6248">
                  <c:v>-3.0996095937499999E-2</c:v>
                </c:pt>
                <c:pt idx="6249">
                  <c:v>-3.0000002124999998E-2</c:v>
                </c:pt>
                <c:pt idx="6250">
                  <c:v>-2.8984377062499997E-2</c:v>
                </c:pt>
                <c:pt idx="6251">
                  <c:v>-2.7988283249999999E-2</c:v>
                </c:pt>
                <c:pt idx="6252">
                  <c:v>-2.6992189437500001E-2</c:v>
                </c:pt>
                <c:pt idx="6253">
                  <c:v>-2.5996095562499998E-2</c:v>
                </c:pt>
                <c:pt idx="6254">
                  <c:v>-2.5000001749999997E-2</c:v>
                </c:pt>
                <c:pt idx="6255">
                  <c:v>-2.39843766875E-2</c:v>
                </c:pt>
                <c:pt idx="6256">
                  <c:v>-2.2988282874999998E-2</c:v>
                </c:pt>
                <c:pt idx="6257">
                  <c:v>-2.19921890625E-2</c:v>
                </c:pt>
                <c:pt idx="6258">
                  <c:v>-2.0996095249999999E-2</c:v>
                </c:pt>
                <c:pt idx="6259">
                  <c:v>-2.0000001437500001E-2</c:v>
                </c:pt>
                <c:pt idx="6260">
                  <c:v>-2.0000001437500001E-2</c:v>
                </c:pt>
                <c:pt idx="6261">
                  <c:v>-2.0000001437500001E-2</c:v>
                </c:pt>
                <c:pt idx="6262">
                  <c:v>-2.0000001437500001E-2</c:v>
                </c:pt>
                <c:pt idx="6263">
                  <c:v>-2.0000001437500001E-2</c:v>
                </c:pt>
                <c:pt idx="6264">
                  <c:v>-2.0000001437500001E-2</c:v>
                </c:pt>
                <c:pt idx="6265">
                  <c:v>-2.0000001437500001E-2</c:v>
                </c:pt>
                <c:pt idx="6266">
                  <c:v>-2.0000001437500001E-2</c:v>
                </c:pt>
                <c:pt idx="6267">
                  <c:v>-2.0000001437500001E-2</c:v>
                </c:pt>
                <c:pt idx="6268">
                  <c:v>-2.0000001437500001E-2</c:v>
                </c:pt>
                <c:pt idx="6269">
                  <c:v>-2.0000001437500001E-2</c:v>
                </c:pt>
                <c:pt idx="6270">
                  <c:v>-2.0000001437500001E-2</c:v>
                </c:pt>
                <c:pt idx="6271">
                  <c:v>-2.0000001437500001E-2</c:v>
                </c:pt>
                <c:pt idx="6272">
                  <c:v>-2.0000001437500001E-2</c:v>
                </c:pt>
                <c:pt idx="6273">
                  <c:v>-2.0000001437500001E-2</c:v>
                </c:pt>
                <c:pt idx="6274">
                  <c:v>-2.0000001437500001E-2</c:v>
                </c:pt>
                <c:pt idx="6275">
                  <c:v>-2.0000001437500001E-2</c:v>
                </c:pt>
                <c:pt idx="6276">
                  <c:v>-2.0000001437500001E-2</c:v>
                </c:pt>
                <c:pt idx="6277">
                  <c:v>-2.0000001437500001E-2</c:v>
                </c:pt>
                <c:pt idx="6278">
                  <c:v>-2.0000001437500001E-2</c:v>
                </c:pt>
                <c:pt idx="6279">
                  <c:v>-2.0000001437500001E-2</c:v>
                </c:pt>
                <c:pt idx="6280">
                  <c:v>-1.8984376312499999E-2</c:v>
                </c:pt>
                <c:pt idx="6281">
                  <c:v>-1.7988282500000001E-2</c:v>
                </c:pt>
                <c:pt idx="6282">
                  <c:v>-1.69921886875E-2</c:v>
                </c:pt>
                <c:pt idx="6283">
                  <c:v>-1.5996094875000002E-2</c:v>
                </c:pt>
                <c:pt idx="6284">
                  <c:v>-1.5000001062499999E-2</c:v>
                </c:pt>
                <c:pt idx="6285">
                  <c:v>-1.3984376E-2</c:v>
                </c:pt>
                <c:pt idx="6286">
                  <c:v>-1.29882821875E-2</c:v>
                </c:pt>
                <c:pt idx="6287">
                  <c:v>-1.1992188374999999E-2</c:v>
                </c:pt>
                <c:pt idx="6288">
                  <c:v>-1.0996094499999999E-2</c:v>
                </c:pt>
                <c:pt idx="6289">
                  <c:v>-1.00000006875E-2</c:v>
                </c:pt>
                <c:pt idx="6290">
                  <c:v>-8.496094374999999E-3</c:v>
                </c:pt>
                <c:pt idx="6291">
                  <c:v>-6.9921879999999999E-3</c:v>
                </c:pt>
                <c:pt idx="6292">
                  <c:v>-5.4882816375000001E-3</c:v>
                </c:pt>
                <c:pt idx="6293">
                  <c:v>-3.9843752812499999E-3</c:v>
                </c:pt>
                <c:pt idx="6294">
                  <c:v>-2.5000001750000002E-3</c:v>
                </c:pt>
                <c:pt idx="6295">
                  <c:v>-9.9609381874999985E-4</c:v>
                </c:pt>
                <c:pt idx="6296">
                  <c:v>5.0781253624999998E-4</c:v>
                </c:pt>
                <c:pt idx="6297">
                  <c:v>2.0117188937500002E-3</c:v>
                </c:pt>
                <c:pt idx="6298">
                  <c:v>3.51562525E-3</c:v>
                </c:pt>
                <c:pt idx="6299">
                  <c:v>5.0000003562500001E-3</c:v>
                </c:pt>
                <c:pt idx="6300">
                  <c:v>5.5078128874999997E-3</c:v>
                </c:pt>
                <c:pt idx="6301">
                  <c:v>6.0156254249999997E-3</c:v>
                </c:pt>
                <c:pt idx="6302">
                  <c:v>6.5039066874999999E-3</c:v>
                </c:pt>
                <c:pt idx="6303">
                  <c:v>7.0117192499999995E-3</c:v>
                </c:pt>
                <c:pt idx="6304">
                  <c:v>7.5000005000000003E-3</c:v>
                </c:pt>
                <c:pt idx="6305">
                  <c:v>8.007813062499999E-3</c:v>
                </c:pt>
                <c:pt idx="6306">
                  <c:v>8.5156256250000003E-3</c:v>
                </c:pt>
                <c:pt idx="6307">
                  <c:v>9.0039068750000003E-3</c:v>
                </c:pt>
                <c:pt idx="6308">
                  <c:v>9.5117194374999998E-3</c:v>
                </c:pt>
                <c:pt idx="6309">
                  <c:v>1.00000006875E-2</c:v>
                </c:pt>
                <c:pt idx="6310">
                  <c:v>8.5156256250000003E-3</c:v>
                </c:pt>
                <c:pt idx="6311">
                  <c:v>7.0117192499999995E-3</c:v>
                </c:pt>
                <c:pt idx="6312">
                  <c:v>5.5078128874999997E-3</c:v>
                </c:pt>
                <c:pt idx="6313">
                  <c:v>4.0039065312499995E-3</c:v>
                </c:pt>
                <c:pt idx="6314">
                  <c:v>2.5000001750000002E-3</c:v>
                </c:pt>
                <c:pt idx="6315">
                  <c:v>1.015625075E-3</c:v>
                </c:pt>
                <c:pt idx="6316">
                  <c:v>-4.8828128437500003E-4</c:v>
                </c:pt>
                <c:pt idx="6317">
                  <c:v>-1.9921876437499998E-3</c:v>
                </c:pt>
                <c:pt idx="6318">
                  <c:v>-3.4960939999999999E-3</c:v>
                </c:pt>
                <c:pt idx="6319">
                  <c:v>-5.0000003562500001E-3</c:v>
                </c:pt>
                <c:pt idx="6320">
                  <c:v>-7.5000005000000003E-3</c:v>
                </c:pt>
                <c:pt idx="6321">
                  <c:v>-1.00000006875E-2</c:v>
                </c:pt>
                <c:pt idx="6322">
                  <c:v>-1.2500000874999998E-2</c:v>
                </c:pt>
                <c:pt idx="6323">
                  <c:v>-1.5000001062499999E-2</c:v>
                </c:pt>
                <c:pt idx="6324">
                  <c:v>-1.7500001250000001E-2</c:v>
                </c:pt>
                <c:pt idx="6325">
                  <c:v>-2.0000001437500001E-2</c:v>
                </c:pt>
                <c:pt idx="6326">
                  <c:v>-2.25000015625E-2</c:v>
                </c:pt>
                <c:pt idx="6327">
                  <c:v>-2.5000001749999997E-2</c:v>
                </c:pt>
                <c:pt idx="6328">
                  <c:v>-2.7500001937499997E-2</c:v>
                </c:pt>
                <c:pt idx="6329">
                  <c:v>-3.0000002124999998E-2</c:v>
                </c:pt>
                <c:pt idx="6330">
                  <c:v>-3.1484377250000001E-2</c:v>
                </c:pt>
                <c:pt idx="6331">
                  <c:v>-3.2988283562499998E-2</c:v>
                </c:pt>
                <c:pt idx="6332">
                  <c:v>-3.4492189937500001E-2</c:v>
                </c:pt>
                <c:pt idx="6333">
                  <c:v>-3.5996096312499996E-2</c:v>
                </c:pt>
                <c:pt idx="6334">
                  <c:v>-3.7500002625000001E-2</c:v>
                </c:pt>
                <c:pt idx="6335">
                  <c:v>-3.898437775E-2</c:v>
                </c:pt>
                <c:pt idx="6336">
                  <c:v>-4.0488284125000003E-2</c:v>
                </c:pt>
                <c:pt idx="6337">
                  <c:v>-4.1992190499999998E-2</c:v>
                </c:pt>
                <c:pt idx="6338">
                  <c:v>-4.3496096812500003E-2</c:v>
                </c:pt>
                <c:pt idx="6339">
                  <c:v>-4.5000003187499998E-2</c:v>
                </c:pt>
                <c:pt idx="6340">
                  <c:v>-4.4492190624999997E-2</c:v>
                </c:pt>
                <c:pt idx="6341">
                  <c:v>-4.3984378125000001E-2</c:v>
                </c:pt>
                <c:pt idx="6342">
                  <c:v>-4.3496096812500003E-2</c:v>
                </c:pt>
                <c:pt idx="6343">
                  <c:v>-4.29882843125E-2</c:v>
                </c:pt>
                <c:pt idx="6344">
                  <c:v>-4.2500003000000001E-2</c:v>
                </c:pt>
                <c:pt idx="6345">
                  <c:v>-4.1992190499999998E-2</c:v>
                </c:pt>
                <c:pt idx="6346">
                  <c:v>-4.1484377937499997E-2</c:v>
                </c:pt>
                <c:pt idx="6347">
                  <c:v>-4.0996096624999999E-2</c:v>
                </c:pt>
                <c:pt idx="6348">
                  <c:v>-4.0488284125000003E-2</c:v>
                </c:pt>
                <c:pt idx="6349">
                  <c:v>-4.0000002812499998E-2</c:v>
                </c:pt>
                <c:pt idx="6350">
                  <c:v>-3.7500002625000001E-2</c:v>
                </c:pt>
                <c:pt idx="6351">
                  <c:v>-3.5000002500000002E-2</c:v>
                </c:pt>
                <c:pt idx="6352">
                  <c:v>-3.2500002312499998E-2</c:v>
                </c:pt>
                <c:pt idx="6353">
                  <c:v>-3.0000002124999998E-2</c:v>
                </c:pt>
                <c:pt idx="6354">
                  <c:v>-2.7500001937499997E-2</c:v>
                </c:pt>
                <c:pt idx="6355">
                  <c:v>-2.5000001749999997E-2</c:v>
                </c:pt>
                <c:pt idx="6356">
                  <c:v>-2.25000015625E-2</c:v>
                </c:pt>
                <c:pt idx="6357">
                  <c:v>-2.0000001437500001E-2</c:v>
                </c:pt>
                <c:pt idx="6358">
                  <c:v>-1.7500001250000001E-2</c:v>
                </c:pt>
                <c:pt idx="6359">
                  <c:v>-1.5000001062499999E-2</c:v>
                </c:pt>
                <c:pt idx="6360">
                  <c:v>-1.29882821875E-2</c:v>
                </c:pt>
                <c:pt idx="6361">
                  <c:v>-1.0996094499999999E-2</c:v>
                </c:pt>
                <c:pt idx="6362">
                  <c:v>-8.9843756250000007E-3</c:v>
                </c:pt>
                <c:pt idx="6363">
                  <c:v>-6.9921879999999999E-3</c:v>
                </c:pt>
                <c:pt idx="6364">
                  <c:v>-5.0000003562500001E-3</c:v>
                </c:pt>
                <c:pt idx="6365">
                  <c:v>-2.9882814624999999E-3</c:v>
                </c:pt>
                <c:pt idx="6366">
                  <c:v>-9.9609381874999985E-4</c:v>
                </c:pt>
                <c:pt idx="6367">
                  <c:v>1.015625075E-3</c:v>
                </c:pt>
                <c:pt idx="6368">
                  <c:v>3.0078127124999999E-3</c:v>
                </c:pt>
                <c:pt idx="6369">
                  <c:v>5.0000003562500001E-3</c:v>
                </c:pt>
                <c:pt idx="6370">
                  <c:v>4.5117190687499996E-3</c:v>
                </c:pt>
                <c:pt idx="6371">
                  <c:v>4.0039065312499995E-3</c:v>
                </c:pt>
                <c:pt idx="6372">
                  <c:v>3.51562525E-3</c:v>
                </c:pt>
                <c:pt idx="6373">
                  <c:v>3.0078127124999999E-3</c:v>
                </c:pt>
                <c:pt idx="6374">
                  <c:v>2.5000001750000002E-3</c:v>
                </c:pt>
                <c:pt idx="6375">
                  <c:v>2.0117188937500002E-3</c:v>
                </c:pt>
                <c:pt idx="6376">
                  <c:v>1.5039063562499999E-3</c:v>
                </c:pt>
                <c:pt idx="6377">
                  <c:v>1.015625075E-3</c:v>
                </c:pt>
                <c:pt idx="6378">
                  <c:v>5.0781253624999998E-4</c:v>
                </c:pt>
                <c:pt idx="6379">
                  <c:v>0</c:v>
                </c:pt>
                <c:pt idx="6380">
                  <c:v>-1.9921876437499998E-3</c:v>
                </c:pt>
                <c:pt idx="6381">
                  <c:v>-3.9843752812499999E-3</c:v>
                </c:pt>
                <c:pt idx="6382">
                  <c:v>-5.9960941750000002E-3</c:v>
                </c:pt>
                <c:pt idx="6383">
                  <c:v>-7.9882818124999994E-3</c:v>
                </c:pt>
                <c:pt idx="6384">
                  <c:v>-1.00000006875E-2</c:v>
                </c:pt>
                <c:pt idx="6385">
                  <c:v>-1.1992188374999999E-2</c:v>
                </c:pt>
                <c:pt idx="6386">
                  <c:v>-1.3984376E-2</c:v>
                </c:pt>
                <c:pt idx="6387">
                  <c:v>-1.5996094875000002E-2</c:v>
                </c:pt>
                <c:pt idx="6388">
                  <c:v>-1.7988282500000001E-2</c:v>
                </c:pt>
                <c:pt idx="6389">
                  <c:v>-2.0000001437500001E-2</c:v>
                </c:pt>
                <c:pt idx="6390">
                  <c:v>-2.0996095249999999E-2</c:v>
                </c:pt>
                <c:pt idx="6391">
                  <c:v>-2.19921890625E-2</c:v>
                </c:pt>
                <c:pt idx="6392">
                  <c:v>-2.2988282874999998E-2</c:v>
                </c:pt>
                <c:pt idx="6393">
                  <c:v>-2.39843766875E-2</c:v>
                </c:pt>
                <c:pt idx="6394">
                  <c:v>-2.5000001749999997E-2</c:v>
                </c:pt>
                <c:pt idx="6395">
                  <c:v>-2.5996095562499998E-2</c:v>
                </c:pt>
                <c:pt idx="6396">
                  <c:v>-2.6992189437500001E-2</c:v>
                </c:pt>
                <c:pt idx="6397">
                  <c:v>-2.7988283249999999E-2</c:v>
                </c:pt>
                <c:pt idx="6398">
                  <c:v>-2.8984377062499997E-2</c:v>
                </c:pt>
                <c:pt idx="6399">
                  <c:v>-3.0000002124999998E-2</c:v>
                </c:pt>
                <c:pt idx="6400">
                  <c:v>-2.8984377062499997E-2</c:v>
                </c:pt>
                <c:pt idx="6401">
                  <c:v>-2.7988283249999999E-2</c:v>
                </c:pt>
                <c:pt idx="6402">
                  <c:v>-2.6992189437500001E-2</c:v>
                </c:pt>
                <c:pt idx="6403">
                  <c:v>-2.5996095562499998E-2</c:v>
                </c:pt>
                <c:pt idx="6404">
                  <c:v>-2.5000001749999997E-2</c:v>
                </c:pt>
                <c:pt idx="6405">
                  <c:v>-2.39843766875E-2</c:v>
                </c:pt>
                <c:pt idx="6406">
                  <c:v>-2.2988282874999998E-2</c:v>
                </c:pt>
                <c:pt idx="6407">
                  <c:v>-2.19921890625E-2</c:v>
                </c:pt>
                <c:pt idx="6408">
                  <c:v>-2.0996095249999999E-2</c:v>
                </c:pt>
                <c:pt idx="6409">
                  <c:v>-2.0000001437500001E-2</c:v>
                </c:pt>
                <c:pt idx="6410">
                  <c:v>-1.8496095062499999E-2</c:v>
                </c:pt>
                <c:pt idx="6411">
                  <c:v>-1.69921886875E-2</c:v>
                </c:pt>
                <c:pt idx="6412">
                  <c:v>-1.5488282375000001E-2</c:v>
                </c:pt>
                <c:pt idx="6413">
                  <c:v>-1.3984376E-2</c:v>
                </c:pt>
                <c:pt idx="6414">
                  <c:v>-1.2500000874999998E-2</c:v>
                </c:pt>
                <c:pt idx="6415">
                  <c:v>-1.0996094499999999E-2</c:v>
                </c:pt>
                <c:pt idx="6416">
                  <c:v>-9.4921881874999985E-3</c:v>
                </c:pt>
                <c:pt idx="6417">
                  <c:v>-7.9882818124999994E-3</c:v>
                </c:pt>
                <c:pt idx="6418">
                  <c:v>-6.4843754374999995E-3</c:v>
                </c:pt>
                <c:pt idx="6419">
                  <c:v>-5.0000003562500001E-3</c:v>
                </c:pt>
                <c:pt idx="6420">
                  <c:v>-4.49218781875E-3</c:v>
                </c:pt>
                <c:pt idx="6421">
                  <c:v>-3.9843752812499999E-3</c:v>
                </c:pt>
                <c:pt idx="6422">
                  <c:v>-3.4960939999999999E-3</c:v>
                </c:pt>
                <c:pt idx="6423">
                  <c:v>-2.9882814624999999E-3</c:v>
                </c:pt>
                <c:pt idx="6424">
                  <c:v>-2.5000001750000002E-3</c:v>
                </c:pt>
                <c:pt idx="6425">
                  <c:v>-1.9921876437499998E-3</c:v>
                </c:pt>
                <c:pt idx="6426">
                  <c:v>-1.4843751062500001E-3</c:v>
                </c:pt>
                <c:pt idx="6427">
                  <c:v>-9.9609381874999985E-4</c:v>
                </c:pt>
                <c:pt idx="6428">
                  <c:v>-4.8828128437500003E-4</c:v>
                </c:pt>
                <c:pt idx="6429">
                  <c:v>0</c:v>
                </c:pt>
                <c:pt idx="6430">
                  <c:v>-9.9609381874999985E-4</c:v>
                </c:pt>
                <c:pt idx="6431">
                  <c:v>-1.9921876437499998E-3</c:v>
                </c:pt>
                <c:pt idx="6432">
                  <c:v>-2.9882814624999999E-3</c:v>
                </c:pt>
                <c:pt idx="6433">
                  <c:v>-3.9843752812499999E-3</c:v>
                </c:pt>
                <c:pt idx="6434">
                  <c:v>-5.0000003562500001E-3</c:v>
                </c:pt>
                <c:pt idx="6435">
                  <c:v>-5.9960941750000002E-3</c:v>
                </c:pt>
                <c:pt idx="6436">
                  <c:v>-6.9921879999999999E-3</c:v>
                </c:pt>
                <c:pt idx="6437">
                  <c:v>-7.9882818124999994E-3</c:v>
                </c:pt>
                <c:pt idx="6438">
                  <c:v>-8.9843756250000007E-3</c:v>
                </c:pt>
                <c:pt idx="6439">
                  <c:v>-1.00000006875E-2</c:v>
                </c:pt>
                <c:pt idx="6440">
                  <c:v>-1.1992188374999999E-2</c:v>
                </c:pt>
                <c:pt idx="6441">
                  <c:v>-1.3984376E-2</c:v>
                </c:pt>
                <c:pt idx="6442">
                  <c:v>-1.5996094875000002E-2</c:v>
                </c:pt>
                <c:pt idx="6443">
                  <c:v>-1.7988282500000001E-2</c:v>
                </c:pt>
                <c:pt idx="6444">
                  <c:v>-2.0000001437500001E-2</c:v>
                </c:pt>
                <c:pt idx="6445">
                  <c:v>-2.19921890625E-2</c:v>
                </c:pt>
                <c:pt idx="6446">
                  <c:v>-2.39843766875E-2</c:v>
                </c:pt>
                <c:pt idx="6447">
                  <c:v>-2.5996095562499998E-2</c:v>
                </c:pt>
                <c:pt idx="6448">
                  <c:v>-2.7988283249999999E-2</c:v>
                </c:pt>
                <c:pt idx="6449">
                  <c:v>-3.0000002124999998E-2</c:v>
                </c:pt>
                <c:pt idx="6450">
                  <c:v>-3.0996095937499999E-2</c:v>
                </c:pt>
                <c:pt idx="6451">
                  <c:v>-3.1992189750000004E-2</c:v>
                </c:pt>
                <c:pt idx="6452">
                  <c:v>-3.2988283562499998E-2</c:v>
                </c:pt>
                <c:pt idx="6453">
                  <c:v>-3.3984377374999999E-2</c:v>
                </c:pt>
                <c:pt idx="6454">
                  <c:v>-3.5000002500000002E-2</c:v>
                </c:pt>
                <c:pt idx="6455">
                  <c:v>-3.5996096312499996E-2</c:v>
                </c:pt>
                <c:pt idx="6456">
                  <c:v>-3.6992190124999998E-2</c:v>
                </c:pt>
                <c:pt idx="6457">
                  <c:v>-3.7988283937499999E-2</c:v>
                </c:pt>
                <c:pt idx="6458">
                  <c:v>-3.898437775E-2</c:v>
                </c:pt>
                <c:pt idx="6459">
                  <c:v>-4.0000002812499998E-2</c:v>
                </c:pt>
                <c:pt idx="6460">
                  <c:v>-4.0488284125000003E-2</c:v>
                </c:pt>
                <c:pt idx="6461">
                  <c:v>-4.0996096624999999E-2</c:v>
                </c:pt>
                <c:pt idx="6462">
                  <c:v>-4.1484377937499997E-2</c:v>
                </c:pt>
                <c:pt idx="6463">
                  <c:v>-4.1992190499999998E-2</c:v>
                </c:pt>
                <c:pt idx="6464">
                  <c:v>-4.2500003000000001E-2</c:v>
                </c:pt>
                <c:pt idx="6465">
                  <c:v>-4.29882843125E-2</c:v>
                </c:pt>
                <c:pt idx="6466">
                  <c:v>-4.3496096812500003E-2</c:v>
                </c:pt>
                <c:pt idx="6467">
                  <c:v>-4.3984378125000001E-2</c:v>
                </c:pt>
                <c:pt idx="6468">
                  <c:v>-4.4492190624999997E-2</c:v>
                </c:pt>
                <c:pt idx="6469">
                  <c:v>-4.5000003187499998E-2</c:v>
                </c:pt>
                <c:pt idx="6470">
                  <c:v>-4.3984378125000001E-2</c:v>
                </c:pt>
                <c:pt idx="6471">
                  <c:v>-4.29882843125E-2</c:v>
                </c:pt>
                <c:pt idx="6472">
                  <c:v>-4.1992190499999998E-2</c:v>
                </c:pt>
                <c:pt idx="6473">
                  <c:v>-4.0996096624999999E-2</c:v>
                </c:pt>
                <c:pt idx="6474">
                  <c:v>-4.0000002812499998E-2</c:v>
                </c:pt>
                <c:pt idx="6475">
                  <c:v>-3.898437775E-2</c:v>
                </c:pt>
                <c:pt idx="6476">
                  <c:v>-3.7988283937499999E-2</c:v>
                </c:pt>
                <c:pt idx="6477">
                  <c:v>-3.6992190124999998E-2</c:v>
                </c:pt>
                <c:pt idx="6478">
                  <c:v>-3.5996096312499996E-2</c:v>
                </c:pt>
                <c:pt idx="6479">
                  <c:v>-3.5000002500000002E-2</c:v>
                </c:pt>
                <c:pt idx="6480">
                  <c:v>-3.2988283562499998E-2</c:v>
                </c:pt>
                <c:pt idx="6481">
                  <c:v>-3.0996095937499999E-2</c:v>
                </c:pt>
                <c:pt idx="6482">
                  <c:v>-2.8984377062499997E-2</c:v>
                </c:pt>
                <c:pt idx="6483">
                  <c:v>-2.6992189437500001E-2</c:v>
                </c:pt>
                <c:pt idx="6484">
                  <c:v>-2.5000001749999997E-2</c:v>
                </c:pt>
                <c:pt idx="6485">
                  <c:v>-2.2988282874999998E-2</c:v>
                </c:pt>
                <c:pt idx="6486">
                  <c:v>-2.0996095249999999E-2</c:v>
                </c:pt>
                <c:pt idx="6487">
                  <c:v>-1.8984376312499999E-2</c:v>
                </c:pt>
                <c:pt idx="6488">
                  <c:v>-1.69921886875E-2</c:v>
                </c:pt>
                <c:pt idx="6489">
                  <c:v>-1.5000001062499999E-2</c:v>
                </c:pt>
                <c:pt idx="6490">
                  <c:v>-1.3984376E-2</c:v>
                </c:pt>
                <c:pt idx="6491">
                  <c:v>-1.29882821875E-2</c:v>
                </c:pt>
                <c:pt idx="6492">
                  <c:v>-1.1992188374999999E-2</c:v>
                </c:pt>
                <c:pt idx="6493">
                  <c:v>-1.0996094499999999E-2</c:v>
                </c:pt>
                <c:pt idx="6494">
                  <c:v>-1.00000006875E-2</c:v>
                </c:pt>
                <c:pt idx="6495">
                  <c:v>-8.9843756250000007E-3</c:v>
                </c:pt>
                <c:pt idx="6496">
                  <c:v>-7.9882818124999994E-3</c:v>
                </c:pt>
                <c:pt idx="6497">
                  <c:v>-6.9921879999999999E-3</c:v>
                </c:pt>
                <c:pt idx="6498">
                  <c:v>-5.9960941750000002E-3</c:v>
                </c:pt>
                <c:pt idx="6499">
                  <c:v>-5.0000003562500001E-3</c:v>
                </c:pt>
                <c:pt idx="6500">
                  <c:v>-4.49218781875E-3</c:v>
                </c:pt>
                <c:pt idx="6501">
                  <c:v>-3.9843752812499999E-3</c:v>
                </c:pt>
                <c:pt idx="6502">
                  <c:v>-3.4960939999999999E-3</c:v>
                </c:pt>
                <c:pt idx="6503">
                  <c:v>-2.9882814624999999E-3</c:v>
                </c:pt>
                <c:pt idx="6504">
                  <c:v>-2.5000001750000002E-3</c:v>
                </c:pt>
                <c:pt idx="6505">
                  <c:v>-1.9921876437499998E-3</c:v>
                </c:pt>
                <c:pt idx="6506">
                  <c:v>-1.4843751062500001E-3</c:v>
                </c:pt>
                <c:pt idx="6507">
                  <c:v>-9.9609381874999985E-4</c:v>
                </c:pt>
                <c:pt idx="6508">
                  <c:v>-4.8828128437500003E-4</c:v>
                </c:pt>
                <c:pt idx="6509">
                  <c:v>0</c:v>
                </c:pt>
                <c:pt idx="6510">
                  <c:v>-1.4843751062500001E-3</c:v>
                </c:pt>
                <c:pt idx="6511">
                  <c:v>-2.9882814624999999E-3</c:v>
                </c:pt>
                <c:pt idx="6512">
                  <c:v>-4.49218781875E-3</c:v>
                </c:pt>
                <c:pt idx="6513">
                  <c:v>-5.9960941750000002E-3</c:v>
                </c:pt>
                <c:pt idx="6514">
                  <c:v>-7.5000005000000003E-3</c:v>
                </c:pt>
                <c:pt idx="6515">
                  <c:v>-8.9843756250000007E-3</c:v>
                </c:pt>
                <c:pt idx="6516">
                  <c:v>-1.0488282E-2</c:v>
                </c:pt>
                <c:pt idx="6517">
                  <c:v>-1.1992188374999999E-2</c:v>
                </c:pt>
                <c:pt idx="6518">
                  <c:v>-1.34960946875E-2</c:v>
                </c:pt>
                <c:pt idx="6519">
                  <c:v>-1.5000001062499999E-2</c:v>
                </c:pt>
                <c:pt idx="6520">
                  <c:v>-1.7500001250000001E-2</c:v>
                </c:pt>
                <c:pt idx="6521">
                  <c:v>-2.0000001437500001E-2</c:v>
                </c:pt>
                <c:pt idx="6522">
                  <c:v>-2.25000015625E-2</c:v>
                </c:pt>
                <c:pt idx="6523">
                  <c:v>-2.5000001749999997E-2</c:v>
                </c:pt>
                <c:pt idx="6524">
                  <c:v>-2.7500001937499997E-2</c:v>
                </c:pt>
                <c:pt idx="6525">
                  <c:v>-3.0000002124999998E-2</c:v>
                </c:pt>
                <c:pt idx="6526">
                  <c:v>-3.2500002312499998E-2</c:v>
                </c:pt>
                <c:pt idx="6527">
                  <c:v>-3.5000002500000002E-2</c:v>
                </c:pt>
                <c:pt idx="6528">
                  <c:v>-3.7500002625000001E-2</c:v>
                </c:pt>
                <c:pt idx="6529">
                  <c:v>-4.0000002812499998E-2</c:v>
                </c:pt>
                <c:pt idx="6530">
                  <c:v>-4.1484377937499997E-2</c:v>
                </c:pt>
                <c:pt idx="6531">
                  <c:v>-4.29882843125E-2</c:v>
                </c:pt>
                <c:pt idx="6532">
                  <c:v>-4.4492190624999997E-2</c:v>
                </c:pt>
                <c:pt idx="6533">
                  <c:v>-4.5996097E-2</c:v>
                </c:pt>
                <c:pt idx="6534">
                  <c:v>-4.7500003375000002E-2</c:v>
                </c:pt>
                <c:pt idx="6535">
                  <c:v>-4.8984378437499997E-2</c:v>
                </c:pt>
                <c:pt idx="6536">
                  <c:v>-5.0488284812499999E-2</c:v>
                </c:pt>
                <c:pt idx="6537">
                  <c:v>-5.1992191187500002E-2</c:v>
                </c:pt>
                <c:pt idx="6538">
                  <c:v>-5.3496097562499997E-2</c:v>
                </c:pt>
                <c:pt idx="6539">
                  <c:v>-5.5000003874999995E-2</c:v>
                </c:pt>
                <c:pt idx="6540">
                  <c:v>-5.3496097562499997E-2</c:v>
                </c:pt>
                <c:pt idx="6541">
                  <c:v>-5.1992191187500002E-2</c:v>
                </c:pt>
                <c:pt idx="6542">
                  <c:v>-5.0488284812499999E-2</c:v>
                </c:pt>
                <c:pt idx="6543">
                  <c:v>-4.8984378437499997E-2</c:v>
                </c:pt>
                <c:pt idx="6544">
                  <c:v>-4.7500003375000002E-2</c:v>
                </c:pt>
                <c:pt idx="6545">
                  <c:v>-4.5996097E-2</c:v>
                </c:pt>
                <c:pt idx="6546">
                  <c:v>-4.4492190624999997E-2</c:v>
                </c:pt>
                <c:pt idx="6547">
                  <c:v>-4.29882843125E-2</c:v>
                </c:pt>
                <c:pt idx="6548">
                  <c:v>-4.1484377937499997E-2</c:v>
                </c:pt>
                <c:pt idx="6549">
                  <c:v>-4.0000002812499998E-2</c:v>
                </c:pt>
                <c:pt idx="6550">
                  <c:v>-3.6992190124999998E-2</c:v>
                </c:pt>
                <c:pt idx="6551">
                  <c:v>-3.3984377374999999E-2</c:v>
                </c:pt>
                <c:pt idx="6552">
                  <c:v>-3.0996095937499999E-2</c:v>
                </c:pt>
                <c:pt idx="6553">
                  <c:v>-2.7988283249999999E-2</c:v>
                </c:pt>
                <c:pt idx="6554">
                  <c:v>-2.5000001749999997E-2</c:v>
                </c:pt>
                <c:pt idx="6555">
                  <c:v>-2.19921890625E-2</c:v>
                </c:pt>
                <c:pt idx="6556">
                  <c:v>-1.8984376312499999E-2</c:v>
                </c:pt>
                <c:pt idx="6557">
                  <c:v>-1.5996094875000002E-2</c:v>
                </c:pt>
                <c:pt idx="6558">
                  <c:v>-1.29882821875E-2</c:v>
                </c:pt>
                <c:pt idx="6559">
                  <c:v>-1.00000006875E-2</c:v>
                </c:pt>
                <c:pt idx="6560">
                  <c:v>-7.5000005000000003E-3</c:v>
                </c:pt>
                <c:pt idx="6561">
                  <c:v>-5.0000003562500001E-3</c:v>
                </c:pt>
                <c:pt idx="6562">
                  <c:v>-2.5000001750000002E-3</c:v>
                </c:pt>
                <c:pt idx="6563">
                  <c:v>0</c:v>
                </c:pt>
                <c:pt idx="6564">
                  <c:v>2.5000001750000002E-3</c:v>
                </c:pt>
                <c:pt idx="6565">
                  <c:v>5.0000003562500001E-3</c:v>
                </c:pt>
                <c:pt idx="6566">
                  <c:v>7.5000005000000003E-3</c:v>
                </c:pt>
                <c:pt idx="6567">
                  <c:v>1.00000006875E-2</c:v>
                </c:pt>
                <c:pt idx="6568">
                  <c:v>1.2500000874999998E-2</c:v>
                </c:pt>
                <c:pt idx="6569">
                  <c:v>1.5000001062499999E-2</c:v>
                </c:pt>
                <c:pt idx="6570">
                  <c:v>1.4511719749999999E-2</c:v>
                </c:pt>
                <c:pt idx="6571">
                  <c:v>1.4003907249999998E-2</c:v>
                </c:pt>
                <c:pt idx="6572">
                  <c:v>1.3515625937500001E-2</c:v>
                </c:pt>
                <c:pt idx="6573">
                  <c:v>1.30078134375E-2</c:v>
                </c:pt>
                <c:pt idx="6574">
                  <c:v>1.2500000874999998E-2</c:v>
                </c:pt>
                <c:pt idx="6575">
                  <c:v>1.2011719625E-2</c:v>
                </c:pt>
                <c:pt idx="6576">
                  <c:v>1.1503907062499999E-2</c:v>
                </c:pt>
                <c:pt idx="6577">
                  <c:v>1.1015625749999999E-2</c:v>
                </c:pt>
                <c:pt idx="6578">
                  <c:v>1.0507813249999999E-2</c:v>
                </c:pt>
                <c:pt idx="6579">
                  <c:v>1.00000006875E-2</c:v>
                </c:pt>
                <c:pt idx="6580">
                  <c:v>7.5000005000000003E-3</c:v>
                </c:pt>
                <c:pt idx="6581">
                  <c:v>5.0000003562500001E-3</c:v>
                </c:pt>
                <c:pt idx="6582">
                  <c:v>2.5000001750000002E-3</c:v>
                </c:pt>
                <c:pt idx="6583">
                  <c:v>0</c:v>
                </c:pt>
                <c:pt idx="6584">
                  <c:v>-2.5000001750000002E-3</c:v>
                </c:pt>
                <c:pt idx="6585">
                  <c:v>-5.0000003562500001E-3</c:v>
                </c:pt>
                <c:pt idx="6586">
                  <c:v>-7.5000005000000003E-3</c:v>
                </c:pt>
                <c:pt idx="6587">
                  <c:v>-1.00000006875E-2</c:v>
                </c:pt>
                <c:pt idx="6588">
                  <c:v>-1.2500000874999998E-2</c:v>
                </c:pt>
                <c:pt idx="6589">
                  <c:v>-1.5000001062499999E-2</c:v>
                </c:pt>
                <c:pt idx="6590">
                  <c:v>-1.7988282500000001E-2</c:v>
                </c:pt>
                <c:pt idx="6591">
                  <c:v>-2.0996095249999999E-2</c:v>
                </c:pt>
                <c:pt idx="6592">
                  <c:v>-2.39843766875E-2</c:v>
                </c:pt>
                <c:pt idx="6593">
                  <c:v>-2.6992189437500001E-2</c:v>
                </c:pt>
                <c:pt idx="6594">
                  <c:v>-3.0000002124999998E-2</c:v>
                </c:pt>
                <c:pt idx="6595">
                  <c:v>-3.2988283562499998E-2</c:v>
                </c:pt>
                <c:pt idx="6596">
                  <c:v>-3.5996096312499996E-2</c:v>
                </c:pt>
                <c:pt idx="6597">
                  <c:v>-3.898437775E-2</c:v>
                </c:pt>
                <c:pt idx="6598">
                  <c:v>-4.1992190499999998E-2</c:v>
                </c:pt>
                <c:pt idx="6599">
                  <c:v>-4.5000003187499998E-2</c:v>
                </c:pt>
                <c:pt idx="6600">
                  <c:v>-4.5488284500000004E-2</c:v>
                </c:pt>
                <c:pt idx="6601">
                  <c:v>-4.5996097E-2</c:v>
                </c:pt>
                <c:pt idx="6602">
                  <c:v>-4.6484378312499998E-2</c:v>
                </c:pt>
                <c:pt idx="6603">
                  <c:v>-4.6992190812500001E-2</c:v>
                </c:pt>
                <c:pt idx="6604">
                  <c:v>-4.7500003375000002E-2</c:v>
                </c:pt>
                <c:pt idx="6605">
                  <c:v>-4.7988284624999995E-2</c:v>
                </c:pt>
                <c:pt idx="6606">
                  <c:v>-4.8496097187500004E-2</c:v>
                </c:pt>
                <c:pt idx="6607">
                  <c:v>-4.8984378437499997E-2</c:v>
                </c:pt>
                <c:pt idx="6608">
                  <c:v>-4.9492190999999998E-2</c:v>
                </c:pt>
                <c:pt idx="6609">
                  <c:v>-5.0000003562499999E-2</c:v>
                </c:pt>
                <c:pt idx="6610">
                  <c:v>-4.8496097187500004E-2</c:v>
                </c:pt>
                <c:pt idx="6611">
                  <c:v>-4.6992190812500001E-2</c:v>
                </c:pt>
                <c:pt idx="6612">
                  <c:v>-4.5488284500000004E-2</c:v>
                </c:pt>
                <c:pt idx="6613">
                  <c:v>-4.3984378125000001E-2</c:v>
                </c:pt>
                <c:pt idx="6614">
                  <c:v>-4.2500003000000001E-2</c:v>
                </c:pt>
                <c:pt idx="6615">
                  <c:v>-4.0996096624999999E-2</c:v>
                </c:pt>
                <c:pt idx="6616">
                  <c:v>-3.9492190312499995E-2</c:v>
                </c:pt>
                <c:pt idx="6617">
                  <c:v>-3.7988283937499999E-2</c:v>
                </c:pt>
                <c:pt idx="6618">
                  <c:v>-3.6484377562499996E-2</c:v>
                </c:pt>
                <c:pt idx="6619">
                  <c:v>-3.5000002500000002E-2</c:v>
                </c:pt>
                <c:pt idx="6620">
                  <c:v>-3.3496096124999999E-2</c:v>
                </c:pt>
                <c:pt idx="6621">
                  <c:v>-3.1992189750000004E-2</c:v>
                </c:pt>
                <c:pt idx="6622">
                  <c:v>-3.0488283437499999E-2</c:v>
                </c:pt>
                <c:pt idx="6623">
                  <c:v>-2.8984377062499997E-2</c:v>
                </c:pt>
                <c:pt idx="6624">
                  <c:v>-2.7500001937499997E-2</c:v>
                </c:pt>
                <c:pt idx="6625">
                  <c:v>-2.5996095562499998E-2</c:v>
                </c:pt>
                <c:pt idx="6626">
                  <c:v>-2.4492189250000001E-2</c:v>
                </c:pt>
                <c:pt idx="6627">
                  <c:v>-2.2988282874999998E-2</c:v>
                </c:pt>
                <c:pt idx="6628">
                  <c:v>-2.1484376499999999E-2</c:v>
                </c:pt>
                <c:pt idx="6629">
                  <c:v>-2.0000001437500001E-2</c:v>
                </c:pt>
                <c:pt idx="6630">
                  <c:v>-1.9492188875E-2</c:v>
                </c:pt>
                <c:pt idx="6631">
                  <c:v>-1.8984376312499999E-2</c:v>
                </c:pt>
                <c:pt idx="6632">
                  <c:v>-1.8496095062499999E-2</c:v>
                </c:pt>
                <c:pt idx="6633">
                  <c:v>-1.7988282500000001E-2</c:v>
                </c:pt>
                <c:pt idx="6634">
                  <c:v>-1.7500001250000001E-2</c:v>
                </c:pt>
                <c:pt idx="6635">
                  <c:v>-1.69921886875E-2</c:v>
                </c:pt>
                <c:pt idx="6636">
                  <c:v>-1.64843761875E-2</c:v>
                </c:pt>
                <c:pt idx="6637">
                  <c:v>-1.5996094875000002E-2</c:v>
                </c:pt>
                <c:pt idx="6638">
                  <c:v>-1.5488282375000001E-2</c:v>
                </c:pt>
                <c:pt idx="6639">
                  <c:v>-1.5000001062499999E-2</c:v>
                </c:pt>
                <c:pt idx="6640">
                  <c:v>-1.5488282375000001E-2</c:v>
                </c:pt>
                <c:pt idx="6641">
                  <c:v>-1.5996094875000002E-2</c:v>
                </c:pt>
                <c:pt idx="6642">
                  <c:v>-1.64843761875E-2</c:v>
                </c:pt>
                <c:pt idx="6643">
                  <c:v>-1.69921886875E-2</c:v>
                </c:pt>
                <c:pt idx="6644">
                  <c:v>-1.7500001250000001E-2</c:v>
                </c:pt>
                <c:pt idx="6645">
                  <c:v>-1.7988282500000001E-2</c:v>
                </c:pt>
                <c:pt idx="6646">
                  <c:v>-1.8496095062499999E-2</c:v>
                </c:pt>
                <c:pt idx="6647">
                  <c:v>-1.8984376312499999E-2</c:v>
                </c:pt>
                <c:pt idx="6648">
                  <c:v>-1.9492188875E-2</c:v>
                </c:pt>
                <c:pt idx="6649">
                  <c:v>-2.0000001437500001E-2</c:v>
                </c:pt>
                <c:pt idx="6650">
                  <c:v>-2.0488282687500001E-2</c:v>
                </c:pt>
                <c:pt idx="6651">
                  <c:v>-2.0996095249999999E-2</c:v>
                </c:pt>
                <c:pt idx="6652">
                  <c:v>-2.1484376499999999E-2</c:v>
                </c:pt>
                <c:pt idx="6653">
                  <c:v>-2.19921890625E-2</c:v>
                </c:pt>
                <c:pt idx="6654">
                  <c:v>-2.25000015625E-2</c:v>
                </c:pt>
                <c:pt idx="6655">
                  <c:v>-2.2988282874999998E-2</c:v>
                </c:pt>
                <c:pt idx="6656">
                  <c:v>-2.34960954375E-2</c:v>
                </c:pt>
                <c:pt idx="6657">
                  <c:v>-2.39843766875E-2</c:v>
                </c:pt>
                <c:pt idx="6658">
                  <c:v>-2.4492189250000001E-2</c:v>
                </c:pt>
                <c:pt idx="6659">
                  <c:v>-2.5000001749999997E-2</c:v>
                </c:pt>
                <c:pt idx="6660">
                  <c:v>-2.39843766875E-2</c:v>
                </c:pt>
                <c:pt idx="6661">
                  <c:v>-2.2988282874999998E-2</c:v>
                </c:pt>
                <c:pt idx="6662">
                  <c:v>-2.19921890625E-2</c:v>
                </c:pt>
                <c:pt idx="6663">
                  <c:v>-2.0996095249999999E-2</c:v>
                </c:pt>
                <c:pt idx="6664">
                  <c:v>-2.0000001437500001E-2</c:v>
                </c:pt>
                <c:pt idx="6665">
                  <c:v>-1.8984376312499999E-2</c:v>
                </c:pt>
                <c:pt idx="6666">
                  <c:v>-1.7988282500000001E-2</c:v>
                </c:pt>
                <c:pt idx="6667">
                  <c:v>-1.69921886875E-2</c:v>
                </c:pt>
                <c:pt idx="6668">
                  <c:v>-1.5996094875000002E-2</c:v>
                </c:pt>
                <c:pt idx="6669">
                  <c:v>-1.5000001062499999E-2</c:v>
                </c:pt>
                <c:pt idx="6670">
                  <c:v>-1.3984376E-2</c:v>
                </c:pt>
                <c:pt idx="6671">
                  <c:v>-1.29882821875E-2</c:v>
                </c:pt>
                <c:pt idx="6672">
                  <c:v>-1.1992188374999999E-2</c:v>
                </c:pt>
                <c:pt idx="6673">
                  <c:v>-1.0996094499999999E-2</c:v>
                </c:pt>
                <c:pt idx="6674">
                  <c:v>-1.00000006875E-2</c:v>
                </c:pt>
                <c:pt idx="6675">
                  <c:v>-8.9843756250000007E-3</c:v>
                </c:pt>
                <c:pt idx="6676">
                  <c:v>-7.9882818124999994E-3</c:v>
                </c:pt>
                <c:pt idx="6677">
                  <c:v>-6.9921879999999999E-3</c:v>
                </c:pt>
                <c:pt idx="6678">
                  <c:v>-5.9960941750000002E-3</c:v>
                </c:pt>
                <c:pt idx="6679">
                  <c:v>-5.0000003562500001E-3</c:v>
                </c:pt>
                <c:pt idx="6680">
                  <c:v>-5.0000003562500001E-3</c:v>
                </c:pt>
                <c:pt idx="6681">
                  <c:v>-5.0000003562500001E-3</c:v>
                </c:pt>
                <c:pt idx="6682">
                  <c:v>-5.0000003562500001E-3</c:v>
                </c:pt>
                <c:pt idx="6683">
                  <c:v>-5.0000003562500001E-3</c:v>
                </c:pt>
                <c:pt idx="6684">
                  <c:v>-5.0000003562500001E-3</c:v>
                </c:pt>
                <c:pt idx="6685">
                  <c:v>-5.0000003562500001E-3</c:v>
                </c:pt>
                <c:pt idx="6686">
                  <c:v>-5.0000003562500001E-3</c:v>
                </c:pt>
                <c:pt idx="6687">
                  <c:v>-5.0000003562500001E-3</c:v>
                </c:pt>
                <c:pt idx="6688">
                  <c:v>-5.0000003562500001E-3</c:v>
                </c:pt>
                <c:pt idx="6689">
                  <c:v>-5.0000003562500001E-3</c:v>
                </c:pt>
                <c:pt idx="6690">
                  <c:v>-5.9960941750000002E-3</c:v>
                </c:pt>
                <c:pt idx="6691">
                  <c:v>-6.9921879999999999E-3</c:v>
                </c:pt>
                <c:pt idx="6692">
                  <c:v>-7.9882818124999994E-3</c:v>
                </c:pt>
                <c:pt idx="6693">
                  <c:v>-8.9843756250000007E-3</c:v>
                </c:pt>
                <c:pt idx="6694">
                  <c:v>-1.00000006875E-2</c:v>
                </c:pt>
                <c:pt idx="6695">
                  <c:v>-1.0996094499999999E-2</c:v>
                </c:pt>
                <c:pt idx="6696">
                  <c:v>-1.1992188374999999E-2</c:v>
                </c:pt>
                <c:pt idx="6697">
                  <c:v>-1.29882821875E-2</c:v>
                </c:pt>
                <c:pt idx="6698">
                  <c:v>-1.3984376E-2</c:v>
                </c:pt>
                <c:pt idx="6699">
                  <c:v>-1.5000001062499999E-2</c:v>
                </c:pt>
                <c:pt idx="6700">
                  <c:v>-1.64843761875E-2</c:v>
                </c:pt>
                <c:pt idx="6701">
                  <c:v>-1.7988282500000001E-2</c:v>
                </c:pt>
                <c:pt idx="6702">
                  <c:v>-1.9492188875E-2</c:v>
                </c:pt>
                <c:pt idx="6703">
                  <c:v>-2.0996095249999999E-2</c:v>
                </c:pt>
                <c:pt idx="6704">
                  <c:v>-2.25000015625E-2</c:v>
                </c:pt>
                <c:pt idx="6705">
                  <c:v>-2.39843766875E-2</c:v>
                </c:pt>
                <c:pt idx="6706">
                  <c:v>-2.5488283062499999E-2</c:v>
                </c:pt>
                <c:pt idx="6707">
                  <c:v>-2.6992189437500001E-2</c:v>
                </c:pt>
                <c:pt idx="6708">
                  <c:v>-2.8496095749999999E-2</c:v>
                </c:pt>
                <c:pt idx="6709">
                  <c:v>-3.0000002124999998E-2</c:v>
                </c:pt>
                <c:pt idx="6710">
                  <c:v>-3.0488283437499999E-2</c:v>
                </c:pt>
                <c:pt idx="6711">
                  <c:v>-3.0996095937499999E-2</c:v>
                </c:pt>
                <c:pt idx="6712">
                  <c:v>-3.1484377250000001E-2</c:v>
                </c:pt>
                <c:pt idx="6713">
                  <c:v>-3.1992189750000004E-2</c:v>
                </c:pt>
                <c:pt idx="6714">
                  <c:v>-3.2500002312499998E-2</c:v>
                </c:pt>
                <c:pt idx="6715">
                  <c:v>-3.2988283562499998E-2</c:v>
                </c:pt>
                <c:pt idx="6716">
                  <c:v>-3.3496096124999999E-2</c:v>
                </c:pt>
                <c:pt idx="6717">
                  <c:v>-3.3984377374999999E-2</c:v>
                </c:pt>
                <c:pt idx="6718">
                  <c:v>-3.4492189937500001E-2</c:v>
                </c:pt>
                <c:pt idx="6719">
                  <c:v>-3.5000002500000002E-2</c:v>
                </c:pt>
                <c:pt idx="6720">
                  <c:v>-3.5000002500000002E-2</c:v>
                </c:pt>
                <c:pt idx="6721">
                  <c:v>-3.5000002500000002E-2</c:v>
                </c:pt>
                <c:pt idx="6722">
                  <c:v>-3.5000002500000002E-2</c:v>
                </c:pt>
                <c:pt idx="6723">
                  <c:v>-3.5000002500000002E-2</c:v>
                </c:pt>
                <c:pt idx="6724">
                  <c:v>-3.5000002500000002E-2</c:v>
                </c:pt>
                <c:pt idx="6725">
                  <c:v>-3.5000002500000002E-2</c:v>
                </c:pt>
                <c:pt idx="6726">
                  <c:v>-3.5000002500000002E-2</c:v>
                </c:pt>
                <c:pt idx="6727">
                  <c:v>-3.5000002500000002E-2</c:v>
                </c:pt>
                <c:pt idx="6728">
                  <c:v>-3.5000002500000002E-2</c:v>
                </c:pt>
                <c:pt idx="6729">
                  <c:v>-3.5000002500000002E-2</c:v>
                </c:pt>
                <c:pt idx="6730">
                  <c:v>-3.3984377374999999E-2</c:v>
                </c:pt>
                <c:pt idx="6731">
                  <c:v>-3.2988283562499998E-2</c:v>
                </c:pt>
                <c:pt idx="6732">
                  <c:v>-3.1992189750000004E-2</c:v>
                </c:pt>
                <c:pt idx="6733">
                  <c:v>-3.0996095937499999E-2</c:v>
                </c:pt>
                <c:pt idx="6734">
                  <c:v>-3.0000002124999998E-2</c:v>
                </c:pt>
                <c:pt idx="6735">
                  <c:v>-2.8984377062499997E-2</c:v>
                </c:pt>
                <c:pt idx="6736">
                  <c:v>-2.7988283249999999E-2</c:v>
                </c:pt>
                <c:pt idx="6737">
                  <c:v>-2.6992189437500001E-2</c:v>
                </c:pt>
                <c:pt idx="6738">
                  <c:v>-2.5996095562499998E-2</c:v>
                </c:pt>
                <c:pt idx="6739">
                  <c:v>-2.5000001749999997E-2</c:v>
                </c:pt>
                <c:pt idx="6740">
                  <c:v>-2.5000001749999997E-2</c:v>
                </c:pt>
                <c:pt idx="6741">
                  <c:v>-2.5000001749999997E-2</c:v>
                </c:pt>
                <c:pt idx="6742">
                  <c:v>-2.5000001749999997E-2</c:v>
                </c:pt>
                <c:pt idx="6743">
                  <c:v>-2.5000001749999997E-2</c:v>
                </c:pt>
                <c:pt idx="6744">
                  <c:v>-2.5000001749999997E-2</c:v>
                </c:pt>
                <c:pt idx="6745">
                  <c:v>-2.5000001749999997E-2</c:v>
                </c:pt>
                <c:pt idx="6746">
                  <c:v>-2.5000001749999997E-2</c:v>
                </c:pt>
                <c:pt idx="6747">
                  <c:v>-2.5000001749999997E-2</c:v>
                </c:pt>
                <c:pt idx="6748">
                  <c:v>-2.5000001749999997E-2</c:v>
                </c:pt>
                <c:pt idx="6749">
                  <c:v>-2.5000001749999997E-2</c:v>
                </c:pt>
                <c:pt idx="6750">
                  <c:v>-2.5000001749999997E-2</c:v>
                </c:pt>
                <c:pt idx="6751">
                  <c:v>-2.5000001749999997E-2</c:v>
                </c:pt>
                <c:pt idx="6752">
                  <c:v>-2.5000001749999997E-2</c:v>
                </c:pt>
                <c:pt idx="6753">
                  <c:v>-2.5000001749999997E-2</c:v>
                </c:pt>
                <c:pt idx="6754">
                  <c:v>-2.5000001749999997E-2</c:v>
                </c:pt>
                <c:pt idx="6755">
                  <c:v>-2.5000001749999997E-2</c:v>
                </c:pt>
                <c:pt idx="6756">
                  <c:v>-2.5000001749999997E-2</c:v>
                </c:pt>
                <c:pt idx="6757">
                  <c:v>-2.5000001749999997E-2</c:v>
                </c:pt>
                <c:pt idx="6758">
                  <c:v>-2.5000001749999997E-2</c:v>
                </c:pt>
                <c:pt idx="6759">
                  <c:v>-2.5000001749999997E-2</c:v>
                </c:pt>
                <c:pt idx="6760">
                  <c:v>-2.4492189250000001E-2</c:v>
                </c:pt>
                <c:pt idx="6761">
                  <c:v>-2.39843766875E-2</c:v>
                </c:pt>
                <c:pt idx="6762">
                  <c:v>-2.34960954375E-2</c:v>
                </c:pt>
                <c:pt idx="6763">
                  <c:v>-2.2988282874999998E-2</c:v>
                </c:pt>
                <c:pt idx="6764">
                  <c:v>-2.25000015625E-2</c:v>
                </c:pt>
                <c:pt idx="6765">
                  <c:v>-2.19921890625E-2</c:v>
                </c:pt>
                <c:pt idx="6766">
                  <c:v>-2.1484376499999999E-2</c:v>
                </c:pt>
                <c:pt idx="6767">
                  <c:v>-2.0996095249999999E-2</c:v>
                </c:pt>
                <c:pt idx="6768">
                  <c:v>-2.0488282687500001E-2</c:v>
                </c:pt>
                <c:pt idx="6769">
                  <c:v>-2.0000001437500001E-2</c:v>
                </c:pt>
                <c:pt idx="6770">
                  <c:v>-1.9492188875E-2</c:v>
                </c:pt>
                <c:pt idx="6771">
                  <c:v>-1.8984376312499999E-2</c:v>
                </c:pt>
                <c:pt idx="6772">
                  <c:v>-1.8496095062499999E-2</c:v>
                </c:pt>
                <c:pt idx="6773">
                  <c:v>-1.7988282500000001E-2</c:v>
                </c:pt>
                <c:pt idx="6774">
                  <c:v>-1.7500001250000001E-2</c:v>
                </c:pt>
                <c:pt idx="6775">
                  <c:v>-1.69921886875E-2</c:v>
                </c:pt>
                <c:pt idx="6776">
                  <c:v>-1.64843761875E-2</c:v>
                </c:pt>
                <c:pt idx="6777">
                  <c:v>-1.5996094875000002E-2</c:v>
                </c:pt>
                <c:pt idx="6778">
                  <c:v>-1.5488282375000001E-2</c:v>
                </c:pt>
                <c:pt idx="6779">
                  <c:v>-1.5000001062499999E-2</c:v>
                </c:pt>
                <c:pt idx="6780">
                  <c:v>-1.3984376E-2</c:v>
                </c:pt>
                <c:pt idx="6781">
                  <c:v>-1.29882821875E-2</c:v>
                </c:pt>
                <c:pt idx="6782">
                  <c:v>-1.1992188374999999E-2</c:v>
                </c:pt>
                <c:pt idx="6783">
                  <c:v>-1.0996094499999999E-2</c:v>
                </c:pt>
                <c:pt idx="6784">
                  <c:v>-1.00000006875E-2</c:v>
                </c:pt>
                <c:pt idx="6785">
                  <c:v>-8.9843756250000007E-3</c:v>
                </c:pt>
                <c:pt idx="6786">
                  <c:v>-7.9882818124999994E-3</c:v>
                </c:pt>
                <c:pt idx="6787">
                  <c:v>-6.9921879999999999E-3</c:v>
                </c:pt>
                <c:pt idx="6788">
                  <c:v>-5.9960941750000002E-3</c:v>
                </c:pt>
                <c:pt idx="6789">
                  <c:v>-5.0000003562500001E-3</c:v>
                </c:pt>
                <c:pt idx="6790">
                  <c:v>-5.4882816375000001E-3</c:v>
                </c:pt>
                <c:pt idx="6791">
                  <c:v>-5.9960941750000002E-3</c:v>
                </c:pt>
                <c:pt idx="6792">
                  <c:v>-6.4843754374999995E-3</c:v>
                </c:pt>
                <c:pt idx="6793">
                  <c:v>-6.9921879999999999E-3</c:v>
                </c:pt>
                <c:pt idx="6794">
                  <c:v>-7.5000005000000003E-3</c:v>
                </c:pt>
                <c:pt idx="6795">
                  <c:v>-7.9882818124999994E-3</c:v>
                </c:pt>
                <c:pt idx="6796">
                  <c:v>-8.496094374999999E-3</c:v>
                </c:pt>
                <c:pt idx="6797">
                  <c:v>-8.9843756250000007E-3</c:v>
                </c:pt>
                <c:pt idx="6798">
                  <c:v>-9.4921881874999985E-3</c:v>
                </c:pt>
                <c:pt idx="6799">
                  <c:v>-1.00000006875E-2</c:v>
                </c:pt>
                <c:pt idx="6800">
                  <c:v>-1.1484375812499999E-2</c:v>
                </c:pt>
                <c:pt idx="6801">
                  <c:v>-1.29882821875E-2</c:v>
                </c:pt>
                <c:pt idx="6802">
                  <c:v>-1.4492188499999999E-2</c:v>
                </c:pt>
                <c:pt idx="6803">
                  <c:v>-1.5996094875000002E-2</c:v>
                </c:pt>
                <c:pt idx="6804">
                  <c:v>-1.7500001250000001E-2</c:v>
                </c:pt>
                <c:pt idx="6805">
                  <c:v>-1.8984376312499999E-2</c:v>
                </c:pt>
                <c:pt idx="6806">
                  <c:v>-2.0488282687500001E-2</c:v>
                </c:pt>
                <c:pt idx="6807">
                  <c:v>-2.19921890625E-2</c:v>
                </c:pt>
                <c:pt idx="6808">
                  <c:v>-2.34960954375E-2</c:v>
                </c:pt>
                <c:pt idx="6809">
                  <c:v>-2.5000001749999997E-2</c:v>
                </c:pt>
                <c:pt idx="6810">
                  <c:v>-2.5996095562499998E-2</c:v>
                </c:pt>
                <c:pt idx="6811">
                  <c:v>-2.6992189437500001E-2</c:v>
                </c:pt>
                <c:pt idx="6812">
                  <c:v>-2.7988283249999999E-2</c:v>
                </c:pt>
                <c:pt idx="6813">
                  <c:v>-2.8984377062499997E-2</c:v>
                </c:pt>
                <c:pt idx="6814">
                  <c:v>-3.0000002124999998E-2</c:v>
                </c:pt>
                <c:pt idx="6815">
                  <c:v>-3.0996095937499999E-2</c:v>
                </c:pt>
                <c:pt idx="6816">
                  <c:v>-3.1992189750000004E-2</c:v>
                </c:pt>
                <c:pt idx="6817">
                  <c:v>-3.2988283562499998E-2</c:v>
                </c:pt>
                <c:pt idx="6818">
                  <c:v>-3.3984377374999999E-2</c:v>
                </c:pt>
                <c:pt idx="6819">
                  <c:v>-3.5000002500000002E-2</c:v>
                </c:pt>
                <c:pt idx="6820">
                  <c:v>-3.4492189937500001E-2</c:v>
                </c:pt>
                <c:pt idx="6821">
                  <c:v>-3.3984377374999999E-2</c:v>
                </c:pt>
                <c:pt idx="6822">
                  <c:v>-3.3496096124999999E-2</c:v>
                </c:pt>
                <c:pt idx="6823">
                  <c:v>-3.2988283562499998E-2</c:v>
                </c:pt>
                <c:pt idx="6824">
                  <c:v>-3.2500002312499998E-2</c:v>
                </c:pt>
                <c:pt idx="6825">
                  <c:v>-3.1992189750000004E-2</c:v>
                </c:pt>
                <c:pt idx="6826">
                  <c:v>-3.1484377250000001E-2</c:v>
                </c:pt>
                <c:pt idx="6827">
                  <c:v>-3.0996095937499999E-2</c:v>
                </c:pt>
                <c:pt idx="6828">
                  <c:v>-3.0488283437499999E-2</c:v>
                </c:pt>
                <c:pt idx="6829">
                  <c:v>-3.0000002124999998E-2</c:v>
                </c:pt>
                <c:pt idx="6830">
                  <c:v>-2.8496095749999999E-2</c:v>
                </c:pt>
                <c:pt idx="6831">
                  <c:v>-2.6992189437500001E-2</c:v>
                </c:pt>
                <c:pt idx="6832">
                  <c:v>-2.5488283062499999E-2</c:v>
                </c:pt>
                <c:pt idx="6833">
                  <c:v>-2.39843766875E-2</c:v>
                </c:pt>
                <c:pt idx="6834">
                  <c:v>-2.25000015625E-2</c:v>
                </c:pt>
                <c:pt idx="6835">
                  <c:v>-2.0996095249999999E-2</c:v>
                </c:pt>
                <c:pt idx="6836">
                  <c:v>-1.9492188875E-2</c:v>
                </c:pt>
                <c:pt idx="6837">
                  <c:v>-1.7988282500000001E-2</c:v>
                </c:pt>
                <c:pt idx="6838">
                  <c:v>-1.64843761875E-2</c:v>
                </c:pt>
                <c:pt idx="6839">
                  <c:v>-1.5000001062499999E-2</c:v>
                </c:pt>
                <c:pt idx="6840">
                  <c:v>-1.4492188499999999E-2</c:v>
                </c:pt>
                <c:pt idx="6841">
                  <c:v>-1.3984376E-2</c:v>
                </c:pt>
                <c:pt idx="6842">
                  <c:v>-1.34960946875E-2</c:v>
                </c:pt>
                <c:pt idx="6843">
                  <c:v>-1.29882821875E-2</c:v>
                </c:pt>
                <c:pt idx="6844">
                  <c:v>-1.2500000874999998E-2</c:v>
                </c:pt>
                <c:pt idx="6845">
                  <c:v>-1.1992188374999999E-2</c:v>
                </c:pt>
                <c:pt idx="6846">
                  <c:v>-1.1484375812499999E-2</c:v>
                </c:pt>
                <c:pt idx="6847">
                  <c:v>-1.0996094499999999E-2</c:v>
                </c:pt>
                <c:pt idx="6848">
                  <c:v>-1.0488282E-2</c:v>
                </c:pt>
                <c:pt idx="6849">
                  <c:v>-1.00000006875E-2</c:v>
                </c:pt>
                <c:pt idx="6850">
                  <c:v>-1.0488282E-2</c:v>
                </c:pt>
                <c:pt idx="6851">
                  <c:v>-1.0996094499999999E-2</c:v>
                </c:pt>
                <c:pt idx="6852">
                  <c:v>-1.1484375812499999E-2</c:v>
                </c:pt>
                <c:pt idx="6853">
                  <c:v>-1.1992188374999999E-2</c:v>
                </c:pt>
                <c:pt idx="6854">
                  <c:v>-1.2500000874999998E-2</c:v>
                </c:pt>
                <c:pt idx="6855">
                  <c:v>-1.29882821875E-2</c:v>
                </c:pt>
                <c:pt idx="6856">
                  <c:v>-1.34960946875E-2</c:v>
                </c:pt>
                <c:pt idx="6857">
                  <c:v>-1.3984376E-2</c:v>
                </c:pt>
                <c:pt idx="6858">
                  <c:v>-1.4492188499999999E-2</c:v>
                </c:pt>
                <c:pt idx="6859">
                  <c:v>-1.5000001062499999E-2</c:v>
                </c:pt>
                <c:pt idx="6860">
                  <c:v>-1.5996094875000002E-2</c:v>
                </c:pt>
                <c:pt idx="6861">
                  <c:v>-1.69921886875E-2</c:v>
                </c:pt>
                <c:pt idx="6862">
                  <c:v>-1.7988282500000001E-2</c:v>
                </c:pt>
                <c:pt idx="6863">
                  <c:v>-1.8984376312499999E-2</c:v>
                </c:pt>
                <c:pt idx="6864">
                  <c:v>-2.0000001437500001E-2</c:v>
                </c:pt>
                <c:pt idx="6865">
                  <c:v>-2.0996095249999999E-2</c:v>
                </c:pt>
                <c:pt idx="6866">
                  <c:v>-2.19921890625E-2</c:v>
                </c:pt>
                <c:pt idx="6867">
                  <c:v>-2.2988282874999998E-2</c:v>
                </c:pt>
                <c:pt idx="6868">
                  <c:v>-2.39843766875E-2</c:v>
                </c:pt>
                <c:pt idx="6869">
                  <c:v>-2.5000001749999997E-2</c:v>
                </c:pt>
                <c:pt idx="6870">
                  <c:v>-2.5000001749999997E-2</c:v>
                </c:pt>
                <c:pt idx="6871">
                  <c:v>-2.5000001749999997E-2</c:v>
                </c:pt>
                <c:pt idx="6872">
                  <c:v>-2.5000001749999997E-2</c:v>
                </c:pt>
                <c:pt idx="6873">
                  <c:v>-2.5000001749999997E-2</c:v>
                </c:pt>
                <c:pt idx="6874">
                  <c:v>-2.5000001749999997E-2</c:v>
                </c:pt>
                <c:pt idx="6875">
                  <c:v>-2.5000001749999997E-2</c:v>
                </c:pt>
                <c:pt idx="6876">
                  <c:v>-2.5000001749999997E-2</c:v>
                </c:pt>
                <c:pt idx="6877">
                  <c:v>-2.5000001749999997E-2</c:v>
                </c:pt>
                <c:pt idx="6878">
                  <c:v>-2.5000001749999997E-2</c:v>
                </c:pt>
                <c:pt idx="6879">
                  <c:v>-2.5000001749999997E-2</c:v>
                </c:pt>
                <c:pt idx="6880">
                  <c:v>-2.39843766875E-2</c:v>
                </c:pt>
                <c:pt idx="6881">
                  <c:v>-2.2988282874999998E-2</c:v>
                </c:pt>
                <c:pt idx="6882">
                  <c:v>-2.19921890625E-2</c:v>
                </c:pt>
                <c:pt idx="6883">
                  <c:v>-2.0996095249999999E-2</c:v>
                </c:pt>
                <c:pt idx="6884">
                  <c:v>-2.0000001437500001E-2</c:v>
                </c:pt>
                <c:pt idx="6885">
                  <c:v>-1.8984376312499999E-2</c:v>
                </c:pt>
                <c:pt idx="6886">
                  <c:v>-1.7988282500000001E-2</c:v>
                </c:pt>
                <c:pt idx="6887">
                  <c:v>-1.69921886875E-2</c:v>
                </c:pt>
                <c:pt idx="6888">
                  <c:v>-1.5996094875000002E-2</c:v>
                </c:pt>
                <c:pt idx="6889">
                  <c:v>-1.5000001062499999E-2</c:v>
                </c:pt>
                <c:pt idx="6890">
                  <c:v>-1.4492188499999999E-2</c:v>
                </c:pt>
                <c:pt idx="6891">
                  <c:v>-1.3984376E-2</c:v>
                </c:pt>
                <c:pt idx="6892">
                  <c:v>-1.34960946875E-2</c:v>
                </c:pt>
                <c:pt idx="6893">
                  <c:v>-1.29882821875E-2</c:v>
                </c:pt>
                <c:pt idx="6894">
                  <c:v>-1.2500000874999998E-2</c:v>
                </c:pt>
                <c:pt idx="6895">
                  <c:v>-1.1992188374999999E-2</c:v>
                </c:pt>
                <c:pt idx="6896">
                  <c:v>-1.1484375812499999E-2</c:v>
                </c:pt>
                <c:pt idx="6897">
                  <c:v>-1.0996094499999999E-2</c:v>
                </c:pt>
                <c:pt idx="6898">
                  <c:v>-1.0488282E-2</c:v>
                </c:pt>
                <c:pt idx="6899">
                  <c:v>-1.00000006875E-2</c:v>
                </c:pt>
                <c:pt idx="6900">
                  <c:v>-1.0996094499999999E-2</c:v>
                </c:pt>
                <c:pt idx="6901">
                  <c:v>-1.1992188374999999E-2</c:v>
                </c:pt>
                <c:pt idx="6902">
                  <c:v>-1.29882821875E-2</c:v>
                </c:pt>
                <c:pt idx="6903">
                  <c:v>-1.3984376E-2</c:v>
                </c:pt>
                <c:pt idx="6904">
                  <c:v>-1.5000001062499999E-2</c:v>
                </c:pt>
                <c:pt idx="6905">
                  <c:v>-1.5996094875000002E-2</c:v>
                </c:pt>
                <c:pt idx="6906">
                  <c:v>-1.69921886875E-2</c:v>
                </c:pt>
                <c:pt idx="6907">
                  <c:v>-1.7988282500000001E-2</c:v>
                </c:pt>
                <c:pt idx="6908">
                  <c:v>-1.8984376312499999E-2</c:v>
                </c:pt>
                <c:pt idx="6909">
                  <c:v>-2.0000001437500001E-2</c:v>
                </c:pt>
                <c:pt idx="6910">
                  <c:v>-2.25000015625E-2</c:v>
                </c:pt>
                <c:pt idx="6911">
                  <c:v>-2.5000001749999997E-2</c:v>
                </c:pt>
                <c:pt idx="6912">
                  <c:v>-2.7500001937499997E-2</c:v>
                </c:pt>
                <c:pt idx="6913">
                  <c:v>-3.0000002124999998E-2</c:v>
                </c:pt>
                <c:pt idx="6914">
                  <c:v>-3.2500002312499998E-2</c:v>
                </c:pt>
                <c:pt idx="6915">
                  <c:v>-3.5000002500000002E-2</c:v>
                </c:pt>
                <c:pt idx="6916">
                  <c:v>-3.7500002625000001E-2</c:v>
                </c:pt>
                <c:pt idx="6917">
                  <c:v>-4.0000002812499998E-2</c:v>
                </c:pt>
                <c:pt idx="6918">
                  <c:v>-4.2500003000000001E-2</c:v>
                </c:pt>
                <c:pt idx="6919">
                  <c:v>-4.5000003187499998E-2</c:v>
                </c:pt>
                <c:pt idx="6920">
                  <c:v>-4.6484378312499998E-2</c:v>
                </c:pt>
                <c:pt idx="6921">
                  <c:v>-4.7988284624999995E-2</c:v>
                </c:pt>
                <c:pt idx="6922">
                  <c:v>-4.9492190999999998E-2</c:v>
                </c:pt>
                <c:pt idx="6923">
                  <c:v>-5.0996097374999994E-2</c:v>
                </c:pt>
                <c:pt idx="6924">
                  <c:v>-5.2500003687499998E-2</c:v>
                </c:pt>
                <c:pt idx="6925">
                  <c:v>-5.3984378812499997E-2</c:v>
                </c:pt>
                <c:pt idx="6926">
                  <c:v>-5.54882851875E-2</c:v>
                </c:pt>
                <c:pt idx="6927">
                  <c:v>-5.6992191562500003E-2</c:v>
                </c:pt>
                <c:pt idx="6928">
                  <c:v>-5.8496097875E-2</c:v>
                </c:pt>
                <c:pt idx="6929">
                  <c:v>-6.0000004249999996E-2</c:v>
                </c:pt>
                <c:pt idx="6930">
                  <c:v>-5.9492191687499994E-2</c:v>
                </c:pt>
                <c:pt idx="6931">
                  <c:v>-5.8984379187499998E-2</c:v>
                </c:pt>
                <c:pt idx="6932">
                  <c:v>-5.8496097875E-2</c:v>
                </c:pt>
                <c:pt idx="6933">
                  <c:v>-5.7988285375000004E-2</c:v>
                </c:pt>
                <c:pt idx="6934">
                  <c:v>-5.7500004062499999E-2</c:v>
                </c:pt>
                <c:pt idx="6935">
                  <c:v>-5.6992191562500003E-2</c:v>
                </c:pt>
                <c:pt idx="6936">
                  <c:v>-5.6484378999999994E-2</c:v>
                </c:pt>
                <c:pt idx="6937">
                  <c:v>-5.5996097687500003E-2</c:v>
                </c:pt>
                <c:pt idx="6938">
                  <c:v>-5.54882851875E-2</c:v>
                </c:pt>
                <c:pt idx="6939">
                  <c:v>-5.5000003874999995E-2</c:v>
                </c:pt>
                <c:pt idx="6940">
                  <c:v>-5.1992191187500002E-2</c:v>
                </c:pt>
                <c:pt idx="6941">
                  <c:v>-4.8984378437499997E-2</c:v>
                </c:pt>
                <c:pt idx="6942">
                  <c:v>-4.5996097E-2</c:v>
                </c:pt>
                <c:pt idx="6943">
                  <c:v>-4.29882843125E-2</c:v>
                </c:pt>
                <c:pt idx="6944">
                  <c:v>-4.0000002812499998E-2</c:v>
                </c:pt>
                <c:pt idx="6945">
                  <c:v>-3.6992190124999998E-2</c:v>
                </c:pt>
                <c:pt idx="6946">
                  <c:v>-3.3984377374999999E-2</c:v>
                </c:pt>
                <c:pt idx="6947">
                  <c:v>-3.0996095937499999E-2</c:v>
                </c:pt>
                <c:pt idx="6948">
                  <c:v>-2.7988283249999999E-2</c:v>
                </c:pt>
                <c:pt idx="6949">
                  <c:v>-2.5000001749999997E-2</c:v>
                </c:pt>
                <c:pt idx="6950">
                  <c:v>-2.25000015625E-2</c:v>
                </c:pt>
                <c:pt idx="6951">
                  <c:v>-2.0000001437500001E-2</c:v>
                </c:pt>
                <c:pt idx="6952">
                  <c:v>-1.7500001250000001E-2</c:v>
                </c:pt>
                <c:pt idx="6953">
                  <c:v>-1.5000001062499999E-2</c:v>
                </c:pt>
                <c:pt idx="6954">
                  <c:v>-1.2500000874999998E-2</c:v>
                </c:pt>
                <c:pt idx="6955">
                  <c:v>-1.00000006875E-2</c:v>
                </c:pt>
                <c:pt idx="6956">
                  <c:v>-7.5000005000000003E-3</c:v>
                </c:pt>
                <c:pt idx="6957">
                  <c:v>-5.0000003562500001E-3</c:v>
                </c:pt>
                <c:pt idx="6958">
                  <c:v>-2.5000001750000002E-3</c:v>
                </c:pt>
                <c:pt idx="6959">
                  <c:v>0</c:v>
                </c:pt>
                <c:pt idx="6960">
                  <c:v>5.0781253624999998E-4</c:v>
                </c:pt>
                <c:pt idx="6961">
                  <c:v>1.015625075E-3</c:v>
                </c:pt>
                <c:pt idx="6962">
                  <c:v>1.5039063562499999E-3</c:v>
                </c:pt>
                <c:pt idx="6963">
                  <c:v>2.0117188937500002E-3</c:v>
                </c:pt>
                <c:pt idx="6964">
                  <c:v>2.5000001750000002E-3</c:v>
                </c:pt>
                <c:pt idx="6965">
                  <c:v>3.0078127124999999E-3</c:v>
                </c:pt>
                <c:pt idx="6966">
                  <c:v>3.51562525E-3</c:v>
                </c:pt>
                <c:pt idx="6967">
                  <c:v>4.0039065312499995E-3</c:v>
                </c:pt>
                <c:pt idx="6968">
                  <c:v>4.5117190687499996E-3</c:v>
                </c:pt>
                <c:pt idx="6969">
                  <c:v>5.0000003562500001E-3</c:v>
                </c:pt>
                <c:pt idx="6970">
                  <c:v>4.0039065312499995E-3</c:v>
                </c:pt>
                <c:pt idx="6971">
                  <c:v>3.0078127124999999E-3</c:v>
                </c:pt>
                <c:pt idx="6972">
                  <c:v>2.0117188937500002E-3</c:v>
                </c:pt>
                <c:pt idx="6973">
                  <c:v>1.015625075E-3</c:v>
                </c:pt>
                <c:pt idx="6974">
                  <c:v>0</c:v>
                </c:pt>
                <c:pt idx="6975">
                  <c:v>-9.9609381874999985E-4</c:v>
                </c:pt>
                <c:pt idx="6976">
                  <c:v>-1.9921876437499998E-3</c:v>
                </c:pt>
                <c:pt idx="6977">
                  <c:v>-2.9882814624999999E-3</c:v>
                </c:pt>
                <c:pt idx="6978">
                  <c:v>-3.9843752812499999E-3</c:v>
                </c:pt>
                <c:pt idx="6979">
                  <c:v>-5.0000003562500001E-3</c:v>
                </c:pt>
                <c:pt idx="6980">
                  <c:v>-6.9921879999999999E-3</c:v>
                </c:pt>
                <c:pt idx="6981">
                  <c:v>-8.9843756250000007E-3</c:v>
                </c:pt>
                <c:pt idx="6982">
                  <c:v>-1.0996094499999999E-2</c:v>
                </c:pt>
                <c:pt idx="6983">
                  <c:v>-1.29882821875E-2</c:v>
                </c:pt>
                <c:pt idx="6984">
                  <c:v>-1.5000001062499999E-2</c:v>
                </c:pt>
                <c:pt idx="6985">
                  <c:v>-1.69921886875E-2</c:v>
                </c:pt>
                <c:pt idx="6986">
                  <c:v>-1.8984376312499999E-2</c:v>
                </c:pt>
                <c:pt idx="6987">
                  <c:v>-2.0996095249999999E-2</c:v>
                </c:pt>
                <c:pt idx="6988">
                  <c:v>-2.2988282874999998E-2</c:v>
                </c:pt>
                <c:pt idx="6989">
                  <c:v>-2.5000001749999997E-2</c:v>
                </c:pt>
                <c:pt idx="6990">
                  <c:v>-2.5996095562499998E-2</c:v>
                </c:pt>
                <c:pt idx="6991">
                  <c:v>-2.6992189437500001E-2</c:v>
                </c:pt>
                <c:pt idx="6992">
                  <c:v>-2.7988283249999999E-2</c:v>
                </c:pt>
                <c:pt idx="6993">
                  <c:v>-2.8984377062499997E-2</c:v>
                </c:pt>
                <c:pt idx="6994">
                  <c:v>-3.0000002124999998E-2</c:v>
                </c:pt>
                <c:pt idx="6995">
                  <c:v>-3.0996095937499999E-2</c:v>
                </c:pt>
                <c:pt idx="6996">
                  <c:v>-3.1992189750000004E-2</c:v>
                </c:pt>
                <c:pt idx="6997">
                  <c:v>-3.2988283562499998E-2</c:v>
                </c:pt>
                <c:pt idx="6998">
                  <c:v>-3.3984377374999999E-2</c:v>
                </c:pt>
                <c:pt idx="6999">
                  <c:v>-3.5000002500000002E-2</c:v>
                </c:pt>
                <c:pt idx="7000">
                  <c:v>-3.5000002500000002E-2</c:v>
                </c:pt>
                <c:pt idx="7001">
                  <c:v>-3.5000002500000002E-2</c:v>
                </c:pt>
                <c:pt idx="7002">
                  <c:v>-3.5000002500000002E-2</c:v>
                </c:pt>
                <c:pt idx="7003">
                  <c:v>-3.5000002500000002E-2</c:v>
                </c:pt>
                <c:pt idx="7004">
                  <c:v>-3.5000002500000002E-2</c:v>
                </c:pt>
                <c:pt idx="7005">
                  <c:v>-3.5000002500000002E-2</c:v>
                </c:pt>
                <c:pt idx="7006">
                  <c:v>-3.5000002500000002E-2</c:v>
                </c:pt>
                <c:pt idx="7007">
                  <c:v>-3.5000002500000002E-2</c:v>
                </c:pt>
                <c:pt idx="7008">
                  <c:v>-3.5000002500000002E-2</c:v>
                </c:pt>
                <c:pt idx="7009">
                  <c:v>-3.5000002500000002E-2</c:v>
                </c:pt>
                <c:pt idx="7010">
                  <c:v>-3.4492189937500001E-2</c:v>
                </c:pt>
                <c:pt idx="7011">
                  <c:v>-3.3984377374999999E-2</c:v>
                </c:pt>
                <c:pt idx="7012">
                  <c:v>-3.3496096124999999E-2</c:v>
                </c:pt>
                <c:pt idx="7013">
                  <c:v>-3.2988283562499998E-2</c:v>
                </c:pt>
                <c:pt idx="7014">
                  <c:v>-3.2500002312499998E-2</c:v>
                </c:pt>
                <c:pt idx="7015">
                  <c:v>-3.1992189750000004E-2</c:v>
                </c:pt>
                <c:pt idx="7016">
                  <c:v>-3.1484377250000001E-2</c:v>
                </c:pt>
                <c:pt idx="7017">
                  <c:v>-3.0996095937499999E-2</c:v>
                </c:pt>
                <c:pt idx="7018">
                  <c:v>-3.0488283437499999E-2</c:v>
                </c:pt>
                <c:pt idx="7019">
                  <c:v>-3.0000002124999998E-2</c:v>
                </c:pt>
                <c:pt idx="7020">
                  <c:v>-3.0000002124999998E-2</c:v>
                </c:pt>
                <c:pt idx="7021">
                  <c:v>-3.0000002124999998E-2</c:v>
                </c:pt>
                <c:pt idx="7022">
                  <c:v>-3.0000002124999998E-2</c:v>
                </c:pt>
                <c:pt idx="7023">
                  <c:v>-3.0000002124999998E-2</c:v>
                </c:pt>
                <c:pt idx="7024">
                  <c:v>-3.0000002124999998E-2</c:v>
                </c:pt>
                <c:pt idx="7025">
                  <c:v>-3.0000002124999998E-2</c:v>
                </c:pt>
                <c:pt idx="7026">
                  <c:v>-3.0000002124999998E-2</c:v>
                </c:pt>
                <c:pt idx="7027">
                  <c:v>-3.0000002124999998E-2</c:v>
                </c:pt>
                <c:pt idx="7028">
                  <c:v>-3.0000002124999998E-2</c:v>
                </c:pt>
                <c:pt idx="7029">
                  <c:v>-3.0000002124999998E-2</c:v>
                </c:pt>
                <c:pt idx="7030">
                  <c:v>-2.94921895625E-2</c:v>
                </c:pt>
                <c:pt idx="7031">
                  <c:v>-2.8984377062499997E-2</c:v>
                </c:pt>
                <c:pt idx="7032">
                  <c:v>-2.8496095749999999E-2</c:v>
                </c:pt>
                <c:pt idx="7033">
                  <c:v>-2.7988283249999999E-2</c:v>
                </c:pt>
                <c:pt idx="7034">
                  <c:v>-2.7500001937499997E-2</c:v>
                </c:pt>
                <c:pt idx="7035">
                  <c:v>-2.6992189437500001E-2</c:v>
                </c:pt>
                <c:pt idx="7036">
                  <c:v>-2.6484376874999997E-2</c:v>
                </c:pt>
                <c:pt idx="7037">
                  <c:v>-2.5996095562499998E-2</c:v>
                </c:pt>
                <c:pt idx="7038">
                  <c:v>-2.5488283062499999E-2</c:v>
                </c:pt>
                <c:pt idx="7039">
                  <c:v>-2.5000001749999997E-2</c:v>
                </c:pt>
                <c:pt idx="7040">
                  <c:v>-2.34960954375E-2</c:v>
                </c:pt>
                <c:pt idx="7041">
                  <c:v>-2.19921890625E-2</c:v>
                </c:pt>
                <c:pt idx="7042">
                  <c:v>-2.0488282687500001E-2</c:v>
                </c:pt>
                <c:pt idx="7043">
                  <c:v>-1.8984376312499999E-2</c:v>
                </c:pt>
                <c:pt idx="7044">
                  <c:v>-1.7500001250000001E-2</c:v>
                </c:pt>
                <c:pt idx="7045">
                  <c:v>-1.5996094875000002E-2</c:v>
                </c:pt>
                <c:pt idx="7046">
                  <c:v>-1.4492188499999999E-2</c:v>
                </c:pt>
                <c:pt idx="7047">
                  <c:v>-1.29882821875E-2</c:v>
                </c:pt>
                <c:pt idx="7048">
                  <c:v>-1.1484375812499999E-2</c:v>
                </c:pt>
                <c:pt idx="7049">
                  <c:v>-1.00000006875E-2</c:v>
                </c:pt>
                <c:pt idx="7050">
                  <c:v>-8.496094374999999E-3</c:v>
                </c:pt>
                <c:pt idx="7051">
                  <c:v>-6.9921879999999999E-3</c:v>
                </c:pt>
                <c:pt idx="7052">
                  <c:v>-5.4882816375000001E-3</c:v>
                </c:pt>
                <c:pt idx="7053">
                  <c:v>-3.9843752812499999E-3</c:v>
                </c:pt>
                <c:pt idx="7054">
                  <c:v>-2.5000001750000002E-3</c:v>
                </c:pt>
                <c:pt idx="7055">
                  <c:v>-9.9609381874999985E-4</c:v>
                </c:pt>
                <c:pt idx="7056">
                  <c:v>5.0781253624999998E-4</c:v>
                </c:pt>
                <c:pt idx="7057">
                  <c:v>2.0117188937500002E-3</c:v>
                </c:pt>
                <c:pt idx="7058">
                  <c:v>3.51562525E-3</c:v>
                </c:pt>
                <c:pt idx="7059">
                  <c:v>5.0000003562500001E-3</c:v>
                </c:pt>
                <c:pt idx="7060">
                  <c:v>5.5078128874999997E-3</c:v>
                </c:pt>
                <c:pt idx="7061">
                  <c:v>6.0156254249999997E-3</c:v>
                </c:pt>
                <c:pt idx="7062">
                  <c:v>6.5039066874999999E-3</c:v>
                </c:pt>
                <c:pt idx="7063">
                  <c:v>7.0117192499999995E-3</c:v>
                </c:pt>
                <c:pt idx="7064">
                  <c:v>7.5000005000000003E-3</c:v>
                </c:pt>
                <c:pt idx="7065">
                  <c:v>8.007813062499999E-3</c:v>
                </c:pt>
                <c:pt idx="7066">
                  <c:v>8.5156256250000003E-3</c:v>
                </c:pt>
                <c:pt idx="7067">
                  <c:v>9.0039068750000003E-3</c:v>
                </c:pt>
                <c:pt idx="7068">
                  <c:v>9.5117194374999998E-3</c:v>
                </c:pt>
                <c:pt idx="7069">
                  <c:v>1.00000006875E-2</c:v>
                </c:pt>
                <c:pt idx="7070">
                  <c:v>9.0039068750000003E-3</c:v>
                </c:pt>
                <c:pt idx="7071">
                  <c:v>8.007813062499999E-3</c:v>
                </c:pt>
                <c:pt idx="7072">
                  <c:v>7.0117192499999995E-3</c:v>
                </c:pt>
                <c:pt idx="7073">
                  <c:v>6.0156254249999997E-3</c:v>
                </c:pt>
                <c:pt idx="7074">
                  <c:v>5.0000003562500001E-3</c:v>
                </c:pt>
                <c:pt idx="7075">
                  <c:v>4.0039065312499995E-3</c:v>
                </c:pt>
                <c:pt idx="7076">
                  <c:v>3.0078127124999999E-3</c:v>
                </c:pt>
                <c:pt idx="7077">
                  <c:v>2.0117188937500002E-3</c:v>
                </c:pt>
                <c:pt idx="7078">
                  <c:v>1.015625075E-3</c:v>
                </c:pt>
                <c:pt idx="7079">
                  <c:v>0</c:v>
                </c:pt>
                <c:pt idx="7080">
                  <c:v>-1.4843751062500001E-3</c:v>
                </c:pt>
                <c:pt idx="7081">
                  <c:v>-2.9882814624999999E-3</c:v>
                </c:pt>
                <c:pt idx="7082">
                  <c:v>-4.49218781875E-3</c:v>
                </c:pt>
                <c:pt idx="7083">
                  <c:v>-5.9960941750000002E-3</c:v>
                </c:pt>
                <c:pt idx="7084">
                  <c:v>-7.5000005000000003E-3</c:v>
                </c:pt>
                <c:pt idx="7085">
                  <c:v>-8.9843756250000007E-3</c:v>
                </c:pt>
                <c:pt idx="7086">
                  <c:v>-1.0488282E-2</c:v>
                </c:pt>
                <c:pt idx="7087">
                  <c:v>-1.1992188374999999E-2</c:v>
                </c:pt>
                <c:pt idx="7088">
                  <c:v>-1.34960946875E-2</c:v>
                </c:pt>
                <c:pt idx="7089">
                  <c:v>-1.5000001062499999E-2</c:v>
                </c:pt>
                <c:pt idx="7090">
                  <c:v>-1.64843761875E-2</c:v>
                </c:pt>
                <c:pt idx="7091">
                  <c:v>-1.7988282500000001E-2</c:v>
                </c:pt>
                <c:pt idx="7092">
                  <c:v>-1.9492188875E-2</c:v>
                </c:pt>
                <c:pt idx="7093">
                  <c:v>-2.0996095249999999E-2</c:v>
                </c:pt>
                <c:pt idx="7094">
                  <c:v>-2.25000015625E-2</c:v>
                </c:pt>
                <c:pt idx="7095">
                  <c:v>-2.39843766875E-2</c:v>
                </c:pt>
                <c:pt idx="7096">
                  <c:v>-2.5488283062499999E-2</c:v>
                </c:pt>
                <c:pt idx="7097">
                  <c:v>-2.6992189437500001E-2</c:v>
                </c:pt>
                <c:pt idx="7098">
                  <c:v>-2.8496095749999999E-2</c:v>
                </c:pt>
                <c:pt idx="7099">
                  <c:v>-3.0000002124999998E-2</c:v>
                </c:pt>
                <c:pt idx="7100">
                  <c:v>-3.0000002124999998E-2</c:v>
                </c:pt>
                <c:pt idx="7101">
                  <c:v>-3.0000002124999998E-2</c:v>
                </c:pt>
                <c:pt idx="7102">
                  <c:v>-3.0000002124999998E-2</c:v>
                </c:pt>
                <c:pt idx="7103">
                  <c:v>-3.0000002124999998E-2</c:v>
                </c:pt>
                <c:pt idx="7104">
                  <c:v>-3.0000002124999998E-2</c:v>
                </c:pt>
                <c:pt idx="7105">
                  <c:v>-3.0000002124999998E-2</c:v>
                </c:pt>
                <c:pt idx="7106">
                  <c:v>-3.0000002124999998E-2</c:v>
                </c:pt>
                <c:pt idx="7107">
                  <c:v>-3.0000002124999998E-2</c:v>
                </c:pt>
                <c:pt idx="7108">
                  <c:v>-3.0000002124999998E-2</c:v>
                </c:pt>
                <c:pt idx="7109">
                  <c:v>-3.0000002124999998E-2</c:v>
                </c:pt>
                <c:pt idx="7110">
                  <c:v>-2.94921895625E-2</c:v>
                </c:pt>
                <c:pt idx="7111">
                  <c:v>-2.8984377062499997E-2</c:v>
                </c:pt>
                <c:pt idx="7112">
                  <c:v>-2.8496095749999999E-2</c:v>
                </c:pt>
                <c:pt idx="7113">
                  <c:v>-2.7988283249999999E-2</c:v>
                </c:pt>
                <c:pt idx="7114">
                  <c:v>-2.7500001937499997E-2</c:v>
                </c:pt>
                <c:pt idx="7115">
                  <c:v>-2.6992189437500001E-2</c:v>
                </c:pt>
                <c:pt idx="7116">
                  <c:v>-2.6484376874999997E-2</c:v>
                </c:pt>
                <c:pt idx="7117">
                  <c:v>-2.5996095562499998E-2</c:v>
                </c:pt>
                <c:pt idx="7118">
                  <c:v>-2.5488283062499999E-2</c:v>
                </c:pt>
                <c:pt idx="7119">
                  <c:v>-2.5000001749999997E-2</c:v>
                </c:pt>
                <c:pt idx="7120">
                  <c:v>-2.39843766875E-2</c:v>
                </c:pt>
                <c:pt idx="7121">
                  <c:v>-2.2988282874999998E-2</c:v>
                </c:pt>
                <c:pt idx="7122">
                  <c:v>-2.19921890625E-2</c:v>
                </c:pt>
                <c:pt idx="7123">
                  <c:v>-2.0996095249999999E-2</c:v>
                </c:pt>
                <c:pt idx="7124">
                  <c:v>-2.0000001437500001E-2</c:v>
                </c:pt>
                <c:pt idx="7125">
                  <c:v>-1.8984376312499999E-2</c:v>
                </c:pt>
                <c:pt idx="7126">
                  <c:v>-1.7988282500000001E-2</c:v>
                </c:pt>
                <c:pt idx="7127">
                  <c:v>-1.69921886875E-2</c:v>
                </c:pt>
                <c:pt idx="7128">
                  <c:v>-1.5996094875000002E-2</c:v>
                </c:pt>
                <c:pt idx="7129">
                  <c:v>-1.5000001062499999E-2</c:v>
                </c:pt>
                <c:pt idx="7130">
                  <c:v>-1.3984376E-2</c:v>
                </c:pt>
                <c:pt idx="7131">
                  <c:v>-1.29882821875E-2</c:v>
                </c:pt>
                <c:pt idx="7132">
                  <c:v>-1.1992188374999999E-2</c:v>
                </c:pt>
                <c:pt idx="7133">
                  <c:v>-1.0996094499999999E-2</c:v>
                </c:pt>
                <c:pt idx="7134">
                  <c:v>-1.00000006875E-2</c:v>
                </c:pt>
                <c:pt idx="7135">
                  <c:v>-8.9843756250000007E-3</c:v>
                </c:pt>
                <c:pt idx="7136">
                  <c:v>-7.9882818124999994E-3</c:v>
                </c:pt>
                <c:pt idx="7137">
                  <c:v>-6.9921879999999999E-3</c:v>
                </c:pt>
                <c:pt idx="7138">
                  <c:v>-5.9960941750000002E-3</c:v>
                </c:pt>
                <c:pt idx="7139">
                  <c:v>-5.0000003562500001E-3</c:v>
                </c:pt>
                <c:pt idx="7140">
                  <c:v>-4.49218781875E-3</c:v>
                </c:pt>
                <c:pt idx="7141">
                  <c:v>-3.9843752812499999E-3</c:v>
                </c:pt>
                <c:pt idx="7142">
                  <c:v>-3.4960939999999999E-3</c:v>
                </c:pt>
                <c:pt idx="7143">
                  <c:v>-2.9882814624999999E-3</c:v>
                </c:pt>
                <c:pt idx="7144">
                  <c:v>-2.5000001750000002E-3</c:v>
                </c:pt>
                <c:pt idx="7145">
                  <c:v>-1.9921876437499998E-3</c:v>
                </c:pt>
                <c:pt idx="7146">
                  <c:v>-1.4843751062500001E-3</c:v>
                </c:pt>
                <c:pt idx="7147">
                  <c:v>-9.9609381874999985E-4</c:v>
                </c:pt>
                <c:pt idx="7148">
                  <c:v>-4.8828128437500003E-4</c:v>
                </c:pt>
                <c:pt idx="7149">
                  <c:v>0</c:v>
                </c:pt>
                <c:pt idx="7150">
                  <c:v>0</c:v>
                </c:pt>
                <c:pt idx="7151">
                  <c:v>0</c:v>
                </c:pt>
                <c:pt idx="7152">
                  <c:v>0</c:v>
                </c:pt>
                <c:pt idx="7153">
                  <c:v>0</c:v>
                </c:pt>
                <c:pt idx="7154">
                  <c:v>0</c:v>
                </c:pt>
                <c:pt idx="7155">
                  <c:v>0</c:v>
                </c:pt>
                <c:pt idx="7156">
                  <c:v>0</c:v>
                </c:pt>
                <c:pt idx="7157">
                  <c:v>0</c:v>
                </c:pt>
                <c:pt idx="7158">
                  <c:v>0</c:v>
                </c:pt>
                <c:pt idx="7159">
                  <c:v>0</c:v>
                </c:pt>
                <c:pt idx="7160">
                  <c:v>-4.8828128437500003E-4</c:v>
                </c:pt>
                <c:pt idx="7161">
                  <c:v>-9.9609381874999985E-4</c:v>
                </c:pt>
                <c:pt idx="7162">
                  <c:v>-1.4843751062500001E-3</c:v>
                </c:pt>
                <c:pt idx="7163">
                  <c:v>-1.9921876437499998E-3</c:v>
                </c:pt>
                <c:pt idx="7164">
                  <c:v>-2.5000001750000002E-3</c:v>
                </c:pt>
                <c:pt idx="7165">
                  <c:v>-2.9882814624999999E-3</c:v>
                </c:pt>
                <c:pt idx="7166">
                  <c:v>-3.4960939999999999E-3</c:v>
                </c:pt>
                <c:pt idx="7167">
                  <c:v>-3.9843752812499999E-3</c:v>
                </c:pt>
                <c:pt idx="7168">
                  <c:v>-4.49218781875E-3</c:v>
                </c:pt>
                <c:pt idx="7169">
                  <c:v>-5.0000003562500001E-3</c:v>
                </c:pt>
                <c:pt idx="7170">
                  <c:v>-6.9921879999999999E-3</c:v>
                </c:pt>
                <c:pt idx="7171">
                  <c:v>-8.9843756250000007E-3</c:v>
                </c:pt>
                <c:pt idx="7172">
                  <c:v>-1.0996094499999999E-2</c:v>
                </c:pt>
                <c:pt idx="7173">
                  <c:v>-1.29882821875E-2</c:v>
                </c:pt>
                <c:pt idx="7174">
                  <c:v>-1.5000001062499999E-2</c:v>
                </c:pt>
                <c:pt idx="7175">
                  <c:v>-1.69921886875E-2</c:v>
                </c:pt>
                <c:pt idx="7176">
                  <c:v>-1.8984376312499999E-2</c:v>
                </c:pt>
                <c:pt idx="7177">
                  <c:v>-2.0996095249999999E-2</c:v>
                </c:pt>
                <c:pt idx="7178">
                  <c:v>-2.2988282874999998E-2</c:v>
                </c:pt>
                <c:pt idx="7179">
                  <c:v>-2.5000001749999997E-2</c:v>
                </c:pt>
                <c:pt idx="7180">
                  <c:v>-2.6484376874999997E-2</c:v>
                </c:pt>
                <c:pt idx="7181">
                  <c:v>-2.7988283249999999E-2</c:v>
                </c:pt>
                <c:pt idx="7182">
                  <c:v>-2.94921895625E-2</c:v>
                </c:pt>
                <c:pt idx="7183">
                  <c:v>-3.0996095937499999E-2</c:v>
                </c:pt>
                <c:pt idx="7184">
                  <c:v>-3.2500002312499998E-2</c:v>
                </c:pt>
                <c:pt idx="7185">
                  <c:v>-3.3984377374999999E-2</c:v>
                </c:pt>
                <c:pt idx="7186">
                  <c:v>-3.5488283750000002E-2</c:v>
                </c:pt>
                <c:pt idx="7187">
                  <c:v>-3.6992190124999998E-2</c:v>
                </c:pt>
                <c:pt idx="7188">
                  <c:v>-3.84960965E-2</c:v>
                </c:pt>
                <c:pt idx="7189">
                  <c:v>-4.0000002812499998E-2</c:v>
                </c:pt>
                <c:pt idx="7190">
                  <c:v>-4.0488284125000003E-2</c:v>
                </c:pt>
                <c:pt idx="7191">
                  <c:v>-4.0996096624999999E-2</c:v>
                </c:pt>
                <c:pt idx="7192">
                  <c:v>-4.1484377937499997E-2</c:v>
                </c:pt>
                <c:pt idx="7193">
                  <c:v>-4.1992190499999998E-2</c:v>
                </c:pt>
                <c:pt idx="7194">
                  <c:v>-4.2500003000000001E-2</c:v>
                </c:pt>
                <c:pt idx="7195">
                  <c:v>-4.29882843125E-2</c:v>
                </c:pt>
                <c:pt idx="7196">
                  <c:v>-4.3496096812500003E-2</c:v>
                </c:pt>
                <c:pt idx="7197">
                  <c:v>-4.3984378125000001E-2</c:v>
                </c:pt>
                <c:pt idx="7198">
                  <c:v>-4.4492190624999997E-2</c:v>
                </c:pt>
                <c:pt idx="7199">
                  <c:v>-4.5000003187499998E-2</c:v>
                </c:pt>
                <c:pt idx="7200">
                  <c:v>-4.4492190624999997E-2</c:v>
                </c:pt>
                <c:pt idx="7201">
                  <c:v>-4.3984378125000001E-2</c:v>
                </c:pt>
                <c:pt idx="7202">
                  <c:v>-4.3496096812500003E-2</c:v>
                </c:pt>
                <c:pt idx="7203">
                  <c:v>-4.29882843125E-2</c:v>
                </c:pt>
                <c:pt idx="7204">
                  <c:v>-4.2500003000000001E-2</c:v>
                </c:pt>
                <c:pt idx="7205">
                  <c:v>-4.1992190499999998E-2</c:v>
                </c:pt>
                <c:pt idx="7206">
                  <c:v>-4.1484377937499997E-2</c:v>
                </c:pt>
                <c:pt idx="7207">
                  <c:v>-4.0996096624999999E-2</c:v>
                </c:pt>
                <c:pt idx="7208">
                  <c:v>-4.0488284125000003E-2</c:v>
                </c:pt>
                <c:pt idx="7209">
                  <c:v>-4.0000002812499998E-2</c:v>
                </c:pt>
                <c:pt idx="7210">
                  <c:v>-3.84960965E-2</c:v>
                </c:pt>
                <c:pt idx="7211">
                  <c:v>-3.6992190124999998E-2</c:v>
                </c:pt>
                <c:pt idx="7212">
                  <c:v>-3.5488283750000002E-2</c:v>
                </c:pt>
                <c:pt idx="7213">
                  <c:v>-3.3984377374999999E-2</c:v>
                </c:pt>
                <c:pt idx="7214">
                  <c:v>-3.2500002312499998E-2</c:v>
                </c:pt>
                <c:pt idx="7215">
                  <c:v>-3.0996095937499999E-2</c:v>
                </c:pt>
                <c:pt idx="7216">
                  <c:v>-2.94921895625E-2</c:v>
                </c:pt>
                <c:pt idx="7217">
                  <c:v>-2.7988283249999999E-2</c:v>
                </c:pt>
                <c:pt idx="7218">
                  <c:v>-2.6484376874999997E-2</c:v>
                </c:pt>
                <c:pt idx="7219">
                  <c:v>-2.5000001749999997E-2</c:v>
                </c:pt>
                <c:pt idx="7220">
                  <c:v>-2.34960954375E-2</c:v>
                </c:pt>
                <c:pt idx="7221">
                  <c:v>-2.19921890625E-2</c:v>
                </c:pt>
                <c:pt idx="7222">
                  <c:v>-2.0488282687500001E-2</c:v>
                </c:pt>
                <c:pt idx="7223">
                  <c:v>-1.8984376312499999E-2</c:v>
                </c:pt>
                <c:pt idx="7224">
                  <c:v>-1.7500001250000001E-2</c:v>
                </c:pt>
                <c:pt idx="7225">
                  <c:v>-1.5996094875000002E-2</c:v>
                </c:pt>
                <c:pt idx="7226">
                  <c:v>-1.4492188499999999E-2</c:v>
                </c:pt>
                <c:pt idx="7227">
                  <c:v>-1.29882821875E-2</c:v>
                </c:pt>
                <c:pt idx="7228">
                  <c:v>-1.1484375812499999E-2</c:v>
                </c:pt>
                <c:pt idx="7229">
                  <c:v>-1.00000006875E-2</c:v>
                </c:pt>
                <c:pt idx="7230">
                  <c:v>-1.00000006875E-2</c:v>
                </c:pt>
                <c:pt idx="7231">
                  <c:v>-1.00000006875E-2</c:v>
                </c:pt>
                <c:pt idx="7232">
                  <c:v>-1.00000006875E-2</c:v>
                </c:pt>
                <c:pt idx="7233">
                  <c:v>-1.00000006875E-2</c:v>
                </c:pt>
                <c:pt idx="7234">
                  <c:v>-1.00000006875E-2</c:v>
                </c:pt>
                <c:pt idx="7235">
                  <c:v>-1.00000006875E-2</c:v>
                </c:pt>
                <c:pt idx="7236">
                  <c:v>-1.00000006875E-2</c:v>
                </c:pt>
                <c:pt idx="7237">
                  <c:v>-1.00000006875E-2</c:v>
                </c:pt>
                <c:pt idx="7238">
                  <c:v>-1.00000006875E-2</c:v>
                </c:pt>
                <c:pt idx="7239">
                  <c:v>-1.00000006875E-2</c:v>
                </c:pt>
                <c:pt idx="7240">
                  <c:v>-9.4921881874999985E-3</c:v>
                </c:pt>
                <c:pt idx="7241">
                  <c:v>-8.9843756250000007E-3</c:v>
                </c:pt>
                <c:pt idx="7242">
                  <c:v>-8.496094374999999E-3</c:v>
                </c:pt>
                <c:pt idx="7243">
                  <c:v>-7.9882818124999994E-3</c:v>
                </c:pt>
                <c:pt idx="7244">
                  <c:v>-7.5000005000000003E-3</c:v>
                </c:pt>
                <c:pt idx="7245">
                  <c:v>-6.9921879999999999E-3</c:v>
                </c:pt>
                <c:pt idx="7246">
                  <c:v>-6.4843754374999995E-3</c:v>
                </c:pt>
                <c:pt idx="7247">
                  <c:v>-5.9960941750000002E-3</c:v>
                </c:pt>
                <c:pt idx="7248">
                  <c:v>-5.4882816375000001E-3</c:v>
                </c:pt>
                <c:pt idx="7249">
                  <c:v>-5.0000003562500001E-3</c:v>
                </c:pt>
                <c:pt idx="7250">
                  <c:v>-5.0000003562500001E-3</c:v>
                </c:pt>
                <c:pt idx="7251">
                  <c:v>-5.0000003562500001E-3</c:v>
                </c:pt>
                <c:pt idx="7252">
                  <c:v>-5.0000003562500001E-3</c:v>
                </c:pt>
                <c:pt idx="7253">
                  <c:v>-5.0000003562500001E-3</c:v>
                </c:pt>
                <c:pt idx="7254">
                  <c:v>-5.0000003562500001E-3</c:v>
                </c:pt>
                <c:pt idx="7255">
                  <c:v>-5.0000003562500001E-3</c:v>
                </c:pt>
                <c:pt idx="7256">
                  <c:v>-5.0000003562500001E-3</c:v>
                </c:pt>
                <c:pt idx="7257">
                  <c:v>-5.0000003562500001E-3</c:v>
                </c:pt>
                <c:pt idx="7258">
                  <c:v>-5.0000003562500001E-3</c:v>
                </c:pt>
                <c:pt idx="7259">
                  <c:v>-5.0000003562500001E-3</c:v>
                </c:pt>
                <c:pt idx="7260">
                  <c:v>-5.4882816375000001E-3</c:v>
                </c:pt>
                <c:pt idx="7261">
                  <c:v>-5.9960941750000002E-3</c:v>
                </c:pt>
                <c:pt idx="7262">
                  <c:v>-6.4843754374999995E-3</c:v>
                </c:pt>
                <c:pt idx="7263">
                  <c:v>-6.9921879999999999E-3</c:v>
                </c:pt>
                <c:pt idx="7264">
                  <c:v>-7.5000005000000003E-3</c:v>
                </c:pt>
                <c:pt idx="7265">
                  <c:v>-7.9882818124999994E-3</c:v>
                </c:pt>
                <c:pt idx="7266">
                  <c:v>-8.496094374999999E-3</c:v>
                </c:pt>
                <c:pt idx="7267">
                  <c:v>-8.9843756250000007E-3</c:v>
                </c:pt>
                <c:pt idx="7268">
                  <c:v>-9.4921881874999985E-3</c:v>
                </c:pt>
                <c:pt idx="7269">
                  <c:v>-1.00000006875E-2</c:v>
                </c:pt>
                <c:pt idx="7270">
                  <c:v>-1.0996094499999999E-2</c:v>
                </c:pt>
                <c:pt idx="7271">
                  <c:v>-1.1992188374999999E-2</c:v>
                </c:pt>
                <c:pt idx="7272">
                  <c:v>-1.29882821875E-2</c:v>
                </c:pt>
                <c:pt idx="7273">
                  <c:v>-1.3984376E-2</c:v>
                </c:pt>
                <c:pt idx="7274">
                  <c:v>-1.5000001062499999E-2</c:v>
                </c:pt>
                <c:pt idx="7275">
                  <c:v>-1.5996094875000002E-2</c:v>
                </c:pt>
                <c:pt idx="7276">
                  <c:v>-1.69921886875E-2</c:v>
                </c:pt>
                <c:pt idx="7277">
                  <c:v>-1.7988282500000001E-2</c:v>
                </c:pt>
                <c:pt idx="7278">
                  <c:v>-1.8984376312499999E-2</c:v>
                </c:pt>
                <c:pt idx="7279">
                  <c:v>-2.0000001437500001E-2</c:v>
                </c:pt>
                <c:pt idx="7280">
                  <c:v>-2.0996095249999999E-2</c:v>
                </c:pt>
                <c:pt idx="7281">
                  <c:v>-2.19921890625E-2</c:v>
                </c:pt>
                <c:pt idx="7282">
                  <c:v>-2.2988282874999998E-2</c:v>
                </c:pt>
                <c:pt idx="7283">
                  <c:v>-2.39843766875E-2</c:v>
                </c:pt>
                <c:pt idx="7284">
                  <c:v>-2.5000001749999997E-2</c:v>
                </c:pt>
                <c:pt idx="7285">
                  <c:v>-2.5996095562499998E-2</c:v>
                </c:pt>
                <c:pt idx="7286">
                  <c:v>-2.6992189437500001E-2</c:v>
                </c:pt>
                <c:pt idx="7287">
                  <c:v>-2.7988283249999999E-2</c:v>
                </c:pt>
                <c:pt idx="7288">
                  <c:v>-2.8984377062499997E-2</c:v>
                </c:pt>
                <c:pt idx="7289">
                  <c:v>-3.0000002124999998E-2</c:v>
                </c:pt>
                <c:pt idx="7290">
                  <c:v>-3.0488283437499999E-2</c:v>
                </c:pt>
                <c:pt idx="7291">
                  <c:v>-3.0996095937499999E-2</c:v>
                </c:pt>
                <c:pt idx="7292">
                  <c:v>-3.1484377250000001E-2</c:v>
                </c:pt>
                <c:pt idx="7293">
                  <c:v>-3.1992189750000004E-2</c:v>
                </c:pt>
                <c:pt idx="7294">
                  <c:v>-3.2500002312499998E-2</c:v>
                </c:pt>
                <c:pt idx="7295">
                  <c:v>-3.2988283562499998E-2</c:v>
                </c:pt>
                <c:pt idx="7296">
                  <c:v>-3.3496096124999999E-2</c:v>
                </c:pt>
                <c:pt idx="7297">
                  <c:v>-3.3984377374999999E-2</c:v>
                </c:pt>
                <c:pt idx="7298">
                  <c:v>-3.4492189937500001E-2</c:v>
                </c:pt>
                <c:pt idx="7299">
                  <c:v>-3.5000002500000002E-2</c:v>
                </c:pt>
                <c:pt idx="7300">
                  <c:v>-3.5488283750000002E-2</c:v>
                </c:pt>
                <c:pt idx="7301">
                  <c:v>-3.5996096312499996E-2</c:v>
                </c:pt>
                <c:pt idx="7302">
                  <c:v>-3.6484377562499996E-2</c:v>
                </c:pt>
                <c:pt idx="7303">
                  <c:v>-3.6992190124999998E-2</c:v>
                </c:pt>
                <c:pt idx="7304">
                  <c:v>-3.7500002625000001E-2</c:v>
                </c:pt>
                <c:pt idx="7305">
                  <c:v>-3.7988283937499999E-2</c:v>
                </c:pt>
                <c:pt idx="7306">
                  <c:v>-3.84960965E-2</c:v>
                </c:pt>
                <c:pt idx="7307">
                  <c:v>-3.898437775E-2</c:v>
                </c:pt>
                <c:pt idx="7308">
                  <c:v>-3.9492190312499995E-2</c:v>
                </c:pt>
                <c:pt idx="7309">
                  <c:v>-4.0000002812499998E-2</c:v>
                </c:pt>
                <c:pt idx="7310">
                  <c:v>-3.9492190312499995E-2</c:v>
                </c:pt>
                <c:pt idx="7311">
                  <c:v>-3.898437775E-2</c:v>
                </c:pt>
                <c:pt idx="7312">
                  <c:v>-3.84960965E-2</c:v>
                </c:pt>
                <c:pt idx="7313">
                  <c:v>-3.7988283937499999E-2</c:v>
                </c:pt>
                <c:pt idx="7314">
                  <c:v>-3.7500002625000001E-2</c:v>
                </c:pt>
                <c:pt idx="7315">
                  <c:v>-3.6992190124999998E-2</c:v>
                </c:pt>
                <c:pt idx="7316">
                  <c:v>-3.6484377562499996E-2</c:v>
                </c:pt>
                <c:pt idx="7317">
                  <c:v>-3.5996096312499996E-2</c:v>
                </c:pt>
                <c:pt idx="7318">
                  <c:v>-3.5488283750000002E-2</c:v>
                </c:pt>
                <c:pt idx="7319">
                  <c:v>-3.5000002500000002E-2</c:v>
                </c:pt>
                <c:pt idx="7320">
                  <c:v>-3.4492189937500001E-2</c:v>
                </c:pt>
                <c:pt idx="7321">
                  <c:v>-3.3984377374999999E-2</c:v>
                </c:pt>
                <c:pt idx="7322">
                  <c:v>-3.3496096124999999E-2</c:v>
                </c:pt>
                <c:pt idx="7323">
                  <c:v>-3.2988283562499998E-2</c:v>
                </c:pt>
                <c:pt idx="7324">
                  <c:v>-3.2500002312499998E-2</c:v>
                </c:pt>
                <c:pt idx="7325">
                  <c:v>-3.1992189750000004E-2</c:v>
                </c:pt>
                <c:pt idx="7326">
                  <c:v>-3.1484377250000001E-2</c:v>
                </c:pt>
                <c:pt idx="7327">
                  <c:v>-3.0996095937499999E-2</c:v>
                </c:pt>
                <c:pt idx="7328">
                  <c:v>-3.0488283437499999E-2</c:v>
                </c:pt>
                <c:pt idx="7329">
                  <c:v>-3.0000002124999998E-2</c:v>
                </c:pt>
                <c:pt idx="7330">
                  <c:v>-3.0000002124999998E-2</c:v>
                </c:pt>
                <c:pt idx="7331">
                  <c:v>-3.0000002124999998E-2</c:v>
                </c:pt>
                <c:pt idx="7332">
                  <c:v>-3.0000002124999998E-2</c:v>
                </c:pt>
                <c:pt idx="7333">
                  <c:v>-3.0000002124999998E-2</c:v>
                </c:pt>
                <c:pt idx="7334">
                  <c:v>-3.0000002124999998E-2</c:v>
                </c:pt>
                <c:pt idx="7335">
                  <c:v>-3.0000002124999998E-2</c:v>
                </c:pt>
                <c:pt idx="7336">
                  <c:v>-3.0000002124999998E-2</c:v>
                </c:pt>
                <c:pt idx="7337">
                  <c:v>-3.0000002124999998E-2</c:v>
                </c:pt>
                <c:pt idx="7338">
                  <c:v>-3.0000002124999998E-2</c:v>
                </c:pt>
                <c:pt idx="7339">
                  <c:v>-3.0000002124999998E-2</c:v>
                </c:pt>
                <c:pt idx="7340">
                  <c:v>-2.94921895625E-2</c:v>
                </c:pt>
                <c:pt idx="7341">
                  <c:v>-2.8984377062499997E-2</c:v>
                </c:pt>
                <c:pt idx="7342">
                  <c:v>-2.8496095749999999E-2</c:v>
                </c:pt>
                <c:pt idx="7343">
                  <c:v>-2.7988283249999999E-2</c:v>
                </c:pt>
                <c:pt idx="7344">
                  <c:v>-2.7500001937499997E-2</c:v>
                </c:pt>
                <c:pt idx="7345">
                  <c:v>-2.6992189437500001E-2</c:v>
                </c:pt>
                <c:pt idx="7346">
                  <c:v>-2.6484376874999997E-2</c:v>
                </c:pt>
                <c:pt idx="7347">
                  <c:v>-2.5996095562499998E-2</c:v>
                </c:pt>
                <c:pt idx="7348">
                  <c:v>-2.5488283062499999E-2</c:v>
                </c:pt>
                <c:pt idx="7349">
                  <c:v>-2.5000001749999997E-2</c:v>
                </c:pt>
                <c:pt idx="7350">
                  <c:v>-2.4492189250000001E-2</c:v>
                </c:pt>
                <c:pt idx="7351">
                  <c:v>-2.39843766875E-2</c:v>
                </c:pt>
                <c:pt idx="7352">
                  <c:v>-2.34960954375E-2</c:v>
                </c:pt>
                <c:pt idx="7353">
                  <c:v>-2.2988282874999998E-2</c:v>
                </c:pt>
                <c:pt idx="7354">
                  <c:v>-2.25000015625E-2</c:v>
                </c:pt>
                <c:pt idx="7355">
                  <c:v>-2.19921890625E-2</c:v>
                </c:pt>
                <c:pt idx="7356">
                  <c:v>-2.1484376499999999E-2</c:v>
                </c:pt>
                <c:pt idx="7357">
                  <c:v>-2.0996095249999999E-2</c:v>
                </c:pt>
                <c:pt idx="7358">
                  <c:v>-2.0488282687500001E-2</c:v>
                </c:pt>
                <c:pt idx="7359">
                  <c:v>-2.0000001437500001E-2</c:v>
                </c:pt>
                <c:pt idx="7360">
                  <c:v>-1.9492188875E-2</c:v>
                </c:pt>
                <c:pt idx="7361">
                  <c:v>-1.8984376312499999E-2</c:v>
                </c:pt>
                <c:pt idx="7362">
                  <c:v>-1.8496095062499999E-2</c:v>
                </c:pt>
                <c:pt idx="7363">
                  <c:v>-1.7988282500000001E-2</c:v>
                </c:pt>
                <c:pt idx="7364">
                  <c:v>-1.7500001250000001E-2</c:v>
                </c:pt>
                <c:pt idx="7365">
                  <c:v>-1.69921886875E-2</c:v>
                </c:pt>
                <c:pt idx="7366">
                  <c:v>-1.64843761875E-2</c:v>
                </c:pt>
                <c:pt idx="7367">
                  <c:v>-1.5996094875000002E-2</c:v>
                </c:pt>
                <c:pt idx="7368">
                  <c:v>-1.5488282375000001E-2</c:v>
                </c:pt>
                <c:pt idx="7369">
                  <c:v>-1.5000001062499999E-2</c:v>
                </c:pt>
                <c:pt idx="7370">
                  <c:v>-1.3984376E-2</c:v>
                </c:pt>
                <c:pt idx="7371">
                  <c:v>-1.29882821875E-2</c:v>
                </c:pt>
                <c:pt idx="7372">
                  <c:v>-1.1992188374999999E-2</c:v>
                </c:pt>
                <c:pt idx="7373">
                  <c:v>-1.0996094499999999E-2</c:v>
                </c:pt>
                <c:pt idx="7374">
                  <c:v>-1.00000006875E-2</c:v>
                </c:pt>
                <c:pt idx="7375">
                  <c:v>-8.9843756250000007E-3</c:v>
                </c:pt>
                <c:pt idx="7376">
                  <c:v>-7.9882818124999994E-3</c:v>
                </c:pt>
                <c:pt idx="7377">
                  <c:v>-6.9921879999999999E-3</c:v>
                </c:pt>
                <c:pt idx="7378">
                  <c:v>-5.9960941750000002E-3</c:v>
                </c:pt>
                <c:pt idx="7379">
                  <c:v>-5.0000003562500001E-3</c:v>
                </c:pt>
                <c:pt idx="7380">
                  <c:v>-4.49218781875E-3</c:v>
                </c:pt>
                <c:pt idx="7381">
                  <c:v>-3.9843752812499999E-3</c:v>
                </c:pt>
                <c:pt idx="7382">
                  <c:v>-3.4960939999999999E-3</c:v>
                </c:pt>
                <c:pt idx="7383">
                  <c:v>-2.9882814624999999E-3</c:v>
                </c:pt>
                <c:pt idx="7384">
                  <c:v>-2.5000001750000002E-3</c:v>
                </c:pt>
                <c:pt idx="7385">
                  <c:v>-1.9921876437499998E-3</c:v>
                </c:pt>
                <c:pt idx="7386">
                  <c:v>-1.4843751062500001E-3</c:v>
                </c:pt>
                <c:pt idx="7387">
                  <c:v>-9.9609381874999985E-4</c:v>
                </c:pt>
                <c:pt idx="7388">
                  <c:v>-4.8828128437500003E-4</c:v>
                </c:pt>
                <c:pt idx="7389">
                  <c:v>0</c:v>
                </c:pt>
                <c:pt idx="7390">
                  <c:v>-4.8828128437500003E-4</c:v>
                </c:pt>
                <c:pt idx="7391">
                  <c:v>-9.9609381874999985E-4</c:v>
                </c:pt>
                <c:pt idx="7392">
                  <c:v>-1.4843751062500001E-3</c:v>
                </c:pt>
                <c:pt idx="7393">
                  <c:v>-1.9921876437499998E-3</c:v>
                </c:pt>
                <c:pt idx="7394">
                  <c:v>-2.5000001750000002E-3</c:v>
                </c:pt>
                <c:pt idx="7395">
                  <c:v>-2.9882814624999999E-3</c:v>
                </c:pt>
                <c:pt idx="7396">
                  <c:v>-3.4960939999999999E-3</c:v>
                </c:pt>
                <c:pt idx="7397">
                  <c:v>-3.9843752812499999E-3</c:v>
                </c:pt>
                <c:pt idx="7398">
                  <c:v>-4.49218781875E-3</c:v>
                </c:pt>
                <c:pt idx="7399">
                  <c:v>-5.0000003562500001E-3</c:v>
                </c:pt>
                <c:pt idx="7400">
                  <c:v>-5.9960941750000002E-3</c:v>
                </c:pt>
                <c:pt idx="7401">
                  <c:v>-6.9921879999999999E-3</c:v>
                </c:pt>
                <c:pt idx="7402">
                  <c:v>-7.9882818124999994E-3</c:v>
                </c:pt>
                <c:pt idx="7403">
                  <c:v>-8.9843756250000007E-3</c:v>
                </c:pt>
                <c:pt idx="7404">
                  <c:v>-1.00000006875E-2</c:v>
                </c:pt>
                <c:pt idx="7405">
                  <c:v>-1.0996094499999999E-2</c:v>
                </c:pt>
                <c:pt idx="7406">
                  <c:v>-1.1992188374999999E-2</c:v>
                </c:pt>
                <c:pt idx="7407">
                  <c:v>-1.29882821875E-2</c:v>
                </c:pt>
                <c:pt idx="7408">
                  <c:v>-1.3984376E-2</c:v>
                </c:pt>
                <c:pt idx="7409">
                  <c:v>-1.5000001062499999E-2</c:v>
                </c:pt>
                <c:pt idx="7410">
                  <c:v>-1.69921886875E-2</c:v>
                </c:pt>
                <c:pt idx="7411">
                  <c:v>-1.8984376312499999E-2</c:v>
                </c:pt>
                <c:pt idx="7412">
                  <c:v>-2.0996095249999999E-2</c:v>
                </c:pt>
                <c:pt idx="7413">
                  <c:v>-2.2988282874999998E-2</c:v>
                </c:pt>
                <c:pt idx="7414">
                  <c:v>-2.5000001749999997E-2</c:v>
                </c:pt>
                <c:pt idx="7415">
                  <c:v>-2.6992189437500001E-2</c:v>
                </c:pt>
                <c:pt idx="7416">
                  <c:v>-2.8984377062499997E-2</c:v>
                </c:pt>
                <c:pt idx="7417">
                  <c:v>-3.0996095937499999E-2</c:v>
                </c:pt>
                <c:pt idx="7418">
                  <c:v>-3.2988283562499998E-2</c:v>
                </c:pt>
                <c:pt idx="7419">
                  <c:v>-3.5000002500000002E-2</c:v>
                </c:pt>
                <c:pt idx="7420">
                  <c:v>-3.6484377562499996E-2</c:v>
                </c:pt>
                <c:pt idx="7421">
                  <c:v>-3.7988283937499999E-2</c:v>
                </c:pt>
                <c:pt idx="7422">
                  <c:v>-3.9492190312499995E-2</c:v>
                </c:pt>
                <c:pt idx="7423">
                  <c:v>-4.0996096624999999E-2</c:v>
                </c:pt>
                <c:pt idx="7424">
                  <c:v>-4.2500003000000001E-2</c:v>
                </c:pt>
                <c:pt idx="7425">
                  <c:v>-4.3984378125000001E-2</c:v>
                </c:pt>
                <c:pt idx="7426">
                  <c:v>-4.5488284500000004E-2</c:v>
                </c:pt>
                <c:pt idx="7427">
                  <c:v>-4.6992190812500001E-2</c:v>
                </c:pt>
                <c:pt idx="7428">
                  <c:v>-4.8496097187500004E-2</c:v>
                </c:pt>
                <c:pt idx="7429">
                  <c:v>-5.0000003562499999E-2</c:v>
                </c:pt>
                <c:pt idx="7430">
                  <c:v>-4.8984378437499997E-2</c:v>
                </c:pt>
                <c:pt idx="7431">
                  <c:v>-4.7988284624999995E-2</c:v>
                </c:pt>
                <c:pt idx="7432">
                  <c:v>-4.6992190812500001E-2</c:v>
                </c:pt>
                <c:pt idx="7433">
                  <c:v>-4.5996097E-2</c:v>
                </c:pt>
                <c:pt idx="7434">
                  <c:v>-4.5000003187499998E-2</c:v>
                </c:pt>
                <c:pt idx="7435">
                  <c:v>-4.3984378125000001E-2</c:v>
                </c:pt>
                <c:pt idx="7436">
                  <c:v>-4.29882843125E-2</c:v>
                </c:pt>
                <c:pt idx="7437">
                  <c:v>-4.1992190499999998E-2</c:v>
                </c:pt>
                <c:pt idx="7438">
                  <c:v>-4.0996096624999999E-2</c:v>
                </c:pt>
                <c:pt idx="7439">
                  <c:v>-4.0000002812499998E-2</c:v>
                </c:pt>
                <c:pt idx="7440">
                  <c:v>-3.7500002625000001E-2</c:v>
                </c:pt>
                <c:pt idx="7441">
                  <c:v>-3.5000002500000002E-2</c:v>
                </c:pt>
                <c:pt idx="7442">
                  <c:v>-3.2500002312499998E-2</c:v>
                </c:pt>
                <c:pt idx="7443">
                  <c:v>-3.0000002124999998E-2</c:v>
                </c:pt>
                <c:pt idx="7444">
                  <c:v>-2.7500001937499997E-2</c:v>
                </c:pt>
                <c:pt idx="7445">
                  <c:v>-2.5000001749999997E-2</c:v>
                </c:pt>
                <c:pt idx="7446">
                  <c:v>-2.25000015625E-2</c:v>
                </c:pt>
                <c:pt idx="7447">
                  <c:v>-2.0000001437500001E-2</c:v>
                </c:pt>
                <c:pt idx="7448">
                  <c:v>-1.7500001250000001E-2</c:v>
                </c:pt>
                <c:pt idx="7449">
                  <c:v>-1.5000001062499999E-2</c:v>
                </c:pt>
                <c:pt idx="7450">
                  <c:v>-1.1992188374999999E-2</c:v>
                </c:pt>
                <c:pt idx="7451">
                  <c:v>-8.9843756250000007E-3</c:v>
                </c:pt>
                <c:pt idx="7452">
                  <c:v>-5.9960941750000002E-3</c:v>
                </c:pt>
                <c:pt idx="7453">
                  <c:v>-2.9882814624999999E-3</c:v>
                </c:pt>
                <c:pt idx="7454">
                  <c:v>0</c:v>
                </c:pt>
                <c:pt idx="7455">
                  <c:v>3.0078127124999999E-3</c:v>
                </c:pt>
                <c:pt idx="7456">
                  <c:v>6.0156254249999997E-3</c:v>
                </c:pt>
                <c:pt idx="7457">
                  <c:v>9.0039068750000003E-3</c:v>
                </c:pt>
                <c:pt idx="7458">
                  <c:v>1.2011719625E-2</c:v>
                </c:pt>
                <c:pt idx="7459">
                  <c:v>1.5000001062499999E-2</c:v>
                </c:pt>
                <c:pt idx="7460">
                  <c:v>1.5507813625E-2</c:v>
                </c:pt>
                <c:pt idx="7461">
                  <c:v>1.6015626124999998E-2</c:v>
                </c:pt>
                <c:pt idx="7462">
                  <c:v>1.65039074375E-2</c:v>
                </c:pt>
                <c:pt idx="7463">
                  <c:v>1.7011719937499999E-2</c:v>
                </c:pt>
                <c:pt idx="7464">
                  <c:v>1.7500001250000001E-2</c:v>
                </c:pt>
                <c:pt idx="7465">
                  <c:v>1.8007813750000001E-2</c:v>
                </c:pt>
                <c:pt idx="7466">
                  <c:v>1.8515626312499998E-2</c:v>
                </c:pt>
                <c:pt idx="7467">
                  <c:v>1.9003907625E-2</c:v>
                </c:pt>
                <c:pt idx="7468">
                  <c:v>1.9511720125E-2</c:v>
                </c:pt>
                <c:pt idx="7469">
                  <c:v>2.0000001437500001E-2</c:v>
                </c:pt>
                <c:pt idx="7470">
                  <c:v>1.8007813750000001E-2</c:v>
                </c:pt>
                <c:pt idx="7471">
                  <c:v>1.6015626124999998E-2</c:v>
                </c:pt>
                <c:pt idx="7472">
                  <c:v>1.4003907249999998E-2</c:v>
                </c:pt>
                <c:pt idx="7473">
                  <c:v>1.2011719625E-2</c:v>
                </c:pt>
                <c:pt idx="7474">
                  <c:v>1.00000006875E-2</c:v>
                </c:pt>
                <c:pt idx="7475">
                  <c:v>8.007813062499999E-3</c:v>
                </c:pt>
                <c:pt idx="7476">
                  <c:v>6.0156254249999997E-3</c:v>
                </c:pt>
                <c:pt idx="7477">
                  <c:v>4.0039065312499995E-3</c:v>
                </c:pt>
                <c:pt idx="7478">
                  <c:v>2.0117188937500002E-3</c:v>
                </c:pt>
                <c:pt idx="7479">
                  <c:v>0</c:v>
                </c:pt>
                <c:pt idx="7480">
                  <c:v>-2.9882814624999999E-3</c:v>
                </c:pt>
                <c:pt idx="7481">
                  <c:v>-5.9960941750000002E-3</c:v>
                </c:pt>
                <c:pt idx="7482">
                  <c:v>-8.9843756250000007E-3</c:v>
                </c:pt>
                <c:pt idx="7483">
                  <c:v>-1.1992188374999999E-2</c:v>
                </c:pt>
                <c:pt idx="7484">
                  <c:v>-1.5000001062499999E-2</c:v>
                </c:pt>
                <c:pt idx="7485">
                  <c:v>-1.7988282500000001E-2</c:v>
                </c:pt>
                <c:pt idx="7486">
                  <c:v>-2.0996095249999999E-2</c:v>
                </c:pt>
                <c:pt idx="7487">
                  <c:v>-2.39843766875E-2</c:v>
                </c:pt>
                <c:pt idx="7488">
                  <c:v>-2.6992189437500001E-2</c:v>
                </c:pt>
                <c:pt idx="7489">
                  <c:v>-3.0000002124999998E-2</c:v>
                </c:pt>
                <c:pt idx="7490">
                  <c:v>-3.1484377250000001E-2</c:v>
                </c:pt>
                <c:pt idx="7491">
                  <c:v>-3.2988283562499998E-2</c:v>
                </c:pt>
                <c:pt idx="7492">
                  <c:v>-3.4492189937500001E-2</c:v>
                </c:pt>
                <c:pt idx="7493">
                  <c:v>-3.5996096312499996E-2</c:v>
                </c:pt>
                <c:pt idx="7494">
                  <c:v>-3.7500002625000001E-2</c:v>
                </c:pt>
                <c:pt idx="7495">
                  <c:v>-3.898437775E-2</c:v>
                </c:pt>
                <c:pt idx="7496">
                  <c:v>-4.0488284125000003E-2</c:v>
                </c:pt>
                <c:pt idx="7497">
                  <c:v>-4.1992190499999998E-2</c:v>
                </c:pt>
                <c:pt idx="7498">
                  <c:v>-4.3496096812500003E-2</c:v>
                </c:pt>
                <c:pt idx="7499">
                  <c:v>-4.5000003187499998E-2</c:v>
                </c:pt>
                <c:pt idx="7500">
                  <c:v>-4.4492190624999997E-2</c:v>
                </c:pt>
                <c:pt idx="7501">
                  <c:v>-4.3984378125000001E-2</c:v>
                </c:pt>
                <c:pt idx="7502">
                  <c:v>-4.3496096812500003E-2</c:v>
                </c:pt>
                <c:pt idx="7503">
                  <c:v>-4.29882843125E-2</c:v>
                </c:pt>
                <c:pt idx="7504">
                  <c:v>-4.2500003000000001E-2</c:v>
                </c:pt>
                <c:pt idx="7505">
                  <c:v>-4.1992190499999998E-2</c:v>
                </c:pt>
                <c:pt idx="7506">
                  <c:v>-4.1484377937499997E-2</c:v>
                </c:pt>
                <c:pt idx="7507">
                  <c:v>-4.0996096624999999E-2</c:v>
                </c:pt>
                <c:pt idx="7508">
                  <c:v>-4.0488284125000003E-2</c:v>
                </c:pt>
                <c:pt idx="7509">
                  <c:v>-4.0000002812499998E-2</c:v>
                </c:pt>
                <c:pt idx="7510">
                  <c:v>-3.9492190312499995E-2</c:v>
                </c:pt>
                <c:pt idx="7511">
                  <c:v>-3.898437775E-2</c:v>
                </c:pt>
                <c:pt idx="7512">
                  <c:v>-3.84960965E-2</c:v>
                </c:pt>
                <c:pt idx="7513">
                  <c:v>-3.7988283937499999E-2</c:v>
                </c:pt>
                <c:pt idx="7514">
                  <c:v>-3.7500002625000001E-2</c:v>
                </c:pt>
                <c:pt idx="7515">
                  <c:v>-3.6992190124999998E-2</c:v>
                </c:pt>
                <c:pt idx="7516">
                  <c:v>-3.6484377562499996E-2</c:v>
                </c:pt>
                <c:pt idx="7517">
                  <c:v>-3.5996096312499996E-2</c:v>
                </c:pt>
                <c:pt idx="7518">
                  <c:v>-3.5488283750000002E-2</c:v>
                </c:pt>
                <c:pt idx="7519">
                  <c:v>-3.5000002500000002E-2</c:v>
                </c:pt>
                <c:pt idx="7520">
                  <c:v>-3.4492189937500001E-2</c:v>
                </c:pt>
                <c:pt idx="7521">
                  <c:v>-3.3984377374999999E-2</c:v>
                </c:pt>
                <c:pt idx="7522">
                  <c:v>-3.3496096124999999E-2</c:v>
                </c:pt>
                <c:pt idx="7523">
                  <c:v>-3.2988283562499998E-2</c:v>
                </c:pt>
                <c:pt idx="7524">
                  <c:v>-3.2500002312499998E-2</c:v>
                </c:pt>
                <c:pt idx="7525">
                  <c:v>-3.1992189750000004E-2</c:v>
                </c:pt>
                <c:pt idx="7526">
                  <c:v>-3.1484377250000001E-2</c:v>
                </c:pt>
                <c:pt idx="7527">
                  <c:v>-3.0996095937499999E-2</c:v>
                </c:pt>
                <c:pt idx="7528">
                  <c:v>-3.0488283437499999E-2</c:v>
                </c:pt>
                <c:pt idx="7529">
                  <c:v>-3.0000002124999998E-2</c:v>
                </c:pt>
                <c:pt idx="7530">
                  <c:v>-3.0488283437499999E-2</c:v>
                </c:pt>
                <c:pt idx="7531">
                  <c:v>-3.0996095937499999E-2</c:v>
                </c:pt>
                <c:pt idx="7532">
                  <c:v>-3.1484377250000001E-2</c:v>
                </c:pt>
                <c:pt idx="7533">
                  <c:v>-3.1992189750000004E-2</c:v>
                </c:pt>
                <c:pt idx="7534">
                  <c:v>-3.2500002312499998E-2</c:v>
                </c:pt>
                <c:pt idx="7535">
                  <c:v>-3.2988283562499998E-2</c:v>
                </c:pt>
                <c:pt idx="7536">
                  <c:v>-3.3496096124999999E-2</c:v>
                </c:pt>
                <c:pt idx="7537">
                  <c:v>-3.3984377374999999E-2</c:v>
                </c:pt>
                <c:pt idx="7538">
                  <c:v>-3.4492189937500001E-2</c:v>
                </c:pt>
                <c:pt idx="7539">
                  <c:v>-3.5000002500000002E-2</c:v>
                </c:pt>
                <c:pt idx="7540">
                  <c:v>-3.5488283750000002E-2</c:v>
                </c:pt>
                <c:pt idx="7541">
                  <c:v>-3.5996096312499996E-2</c:v>
                </c:pt>
                <c:pt idx="7542">
                  <c:v>-3.6484377562499996E-2</c:v>
                </c:pt>
                <c:pt idx="7543">
                  <c:v>-3.6992190124999998E-2</c:v>
                </c:pt>
                <c:pt idx="7544">
                  <c:v>-3.7500002625000001E-2</c:v>
                </c:pt>
                <c:pt idx="7545">
                  <c:v>-3.7988283937499999E-2</c:v>
                </c:pt>
                <c:pt idx="7546">
                  <c:v>-3.84960965E-2</c:v>
                </c:pt>
                <c:pt idx="7547">
                  <c:v>-3.898437775E-2</c:v>
                </c:pt>
                <c:pt idx="7548">
                  <c:v>-3.9492190312499995E-2</c:v>
                </c:pt>
                <c:pt idx="7549">
                  <c:v>-4.0000002812499998E-2</c:v>
                </c:pt>
                <c:pt idx="7550">
                  <c:v>-4.0000002812499998E-2</c:v>
                </c:pt>
                <c:pt idx="7551">
                  <c:v>-4.0000002812499998E-2</c:v>
                </c:pt>
                <c:pt idx="7552">
                  <c:v>-4.0000002812499998E-2</c:v>
                </c:pt>
                <c:pt idx="7553">
                  <c:v>-4.0000002812499998E-2</c:v>
                </c:pt>
                <c:pt idx="7554">
                  <c:v>-4.0000002812499998E-2</c:v>
                </c:pt>
                <c:pt idx="7555">
                  <c:v>-4.0000002812499998E-2</c:v>
                </c:pt>
                <c:pt idx="7556">
                  <c:v>-4.0000002812499998E-2</c:v>
                </c:pt>
                <c:pt idx="7557">
                  <c:v>-4.0000002812499998E-2</c:v>
                </c:pt>
                <c:pt idx="7558">
                  <c:v>-4.0000002812499998E-2</c:v>
                </c:pt>
                <c:pt idx="7559">
                  <c:v>-4.0000002812499998E-2</c:v>
                </c:pt>
                <c:pt idx="7560">
                  <c:v>-4.0000002812499998E-2</c:v>
                </c:pt>
                <c:pt idx="7561">
                  <c:v>-4.0000002812499998E-2</c:v>
                </c:pt>
                <c:pt idx="7562">
                  <c:v>-4.0000002812499998E-2</c:v>
                </c:pt>
                <c:pt idx="7563">
                  <c:v>-4.0000002812499998E-2</c:v>
                </c:pt>
                <c:pt idx="7564">
                  <c:v>-4.0000002812499998E-2</c:v>
                </c:pt>
                <c:pt idx="7565">
                  <c:v>-4.0000002812499998E-2</c:v>
                </c:pt>
                <c:pt idx="7566">
                  <c:v>-4.0000002812499998E-2</c:v>
                </c:pt>
                <c:pt idx="7567">
                  <c:v>-4.0000002812499998E-2</c:v>
                </c:pt>
                <c:pt idx="7568">
                  <c:v>-4.0000002812499998E-2</c:v>
                </c:pt>
                <c:pt idx="7569">
                  <c:v>-4.0000002812499998E-2</c:v>
                </c:pt>
                <c:pt idx="7570">
                  <c:v>-4.0488284125000003E-2</c:v>
                </c:pt>
                <c:pt idx="7571">
                  <c:v>-4.0996096624999999E-2</c:v>
                </c:pt>
                <c:pt idx="7572">
                  <c:v>-4.1484377937499997E-2</c:v>
                </c:pt>
                <c:pt idx="7573">
                  <c:v>-4.1992190499999998E-2</c:v>
                </c:pt>
                <c:pt idx="7574">
                  <c:v>-4.2500003000000001E-2</c:v>
                </c:pt>
                <c:pt idx="7575">
                  <c:v>-4.29882843125E-2</c:v>
                </c:pt>
                <c:pt idx="7576">
                  <c:v>-4.3496096812500003E-2</c:v>
                </c:pt>
                <c:pt idx="7577">
                  <c:v>-4.3984378125000001E-2</c:v>
                </c:pt>
                <c:pt idx="7578">
                  <c:v>-4.4492190624999997E-2</c:v>
                </c:pt>
                <c:pt idx="7579">
                  <c:v>-4.5000003187499998E-2</c:v>
                </c:pt>
                <c:pt idx="7580">
                  <c:v>-4.5488284500000004E-2</c:v>
                </c:pt>
                <c:pt idx="7581">
                  <c:v>-4.5996097E-2</c:v>
                </c:pt>
                <c:pt idx="7582">
                  <c:v>-4.6484378312499998E-2</c:v>
                </c:pt>
                <c:pt idx="7583">
                  <c:v>-4.6992190812500001E-2</c:v>
                </c:pt>
                <c:pt idx="7584">
                  <c:v>-4.7500003375000002E-2</c:v>
                </c:pt>
                <c:pt idx="7585">
                  <c:v>-4.7988284624999995E-2</c:v>
                </c:pt>
                <c:pt idx="7586">
                  <c:v>-4.8496097187500004E-2</c:v>
                </c:pt>
                <c:pt idx="7587">
                  <c:v>-4.8984378437499997E-2</c:v>
                </c:pt>
                <c:pt idx="7588">
                  <c:v>-4.9492190999999998E-2</c:v>
                </c:pt>
                <c:pt idx="7589">
                  <c:v>-5.0000003562499999E-2</c:v>
                </c:pt>
                <c:pt idx="7590">
                  <c:v>-5.0000003562499999E-2</c:v>
                </c:pt>
                <c:pt idx="7591">
                  <c:v>-5.0000003562499999E-2</c:v>
                </c:pt>
                <c:pt idx="7592">
                  <c:v>-5.0000003562499999E-2</c:v>
                </c:pt>
                <c:pt idx="7593">
                  <c:v>-5.0000003562499999E-2</c:v>
                </c:pt>
                <c:pt idx="7594">
                  <c:v>-5.0000003562499999E-2</c:v>
                </c:pt>
                <c:pt idx="7595">
                  <c:v>-5.0000003562499999E-2</c:v>
                </c:pt>
                <c:pt idx="7596">
                  <c:v>-5.0000003562499999E-2</c:v>
                </c:pt>
                <c:pt idx="7597">
                  <c:v>-5.0000003562499999E-2</c:v>
                </c:pt>
                <c:pt idx="7598">
                  <c:v>-5.0000003562499999E-2</c:v>
                </c:pt>
                <c:pt idx="7599">
                  <c:v>-5.0000003562499999E-2</c:v>
                </c:pt>
                <c:pt idx="7600">
                  <c:v>-4.8496097187500004E-2</c:v>
                </c:pt>
                <c:pt idx="7601">
                  <c:v>-4.6992190812500001E-2</c:v>
                </c:pt>
                <c:pt idx="7602">
                  <c:v>-4.5488284500000004E-2</c:v>
                </c:pt>
                <c:pt idx="7603">
                  <c:v>-4.3984378125000001E-2</c:v>
                </c:pt>
                <c:pt idx="7604">
                  <c:v>-4.2500003000000001E-2</c:v>
                </c:pt>
                <c:pt idx="7605">
                  <c:v>-4.0996096624999999E-2</c:v>
                </c:pt>
                <c:pt idx="7606">
                  <c:v>-3.9492190312499995E-2</c:v>
                </c:pt>
                <c:pt idx="7607">
                  <c:v>-3.7988283937499999E-2</c:v>
                </c:pt>
                <c:pt idx="7608">
                  <c:v>-3.6484377562499996E-2</c:v>
                </c:pt>
                <c:pt idx="7609">
                  <c:v>-3.5000002500000002E-2</c:v>
                </c:pt>
                <c:pt idx="7610">
                  <c:v>-3.3496096124999999E-2</c:v>
                </c:pt>
                <c:pt idx="7611">
                  <c:v>-3.1992189750000004E-2</c:v>
                </c:pt>
                <c:pt idx="7612">
                  <c:v>-3.0488283437499999E-2</c:v>
                </c:pt>
                <c:pt idx="7613">
                  <c:v>-2.8984377062499997E-2</c:v>
                </c:pt>
                <c:pt idx="7614">
                  <c:v>-2.7500001937499997E-2</c:v>
                </c:pt>
                <c:pt idx="7615">
                  <c:v>-2.5996095562499998E-2</c:v>
                </c:pt>
                <c:pt idx="7616">
                  <c:v>-2.4492189250000001E-2</c:v>
                </c:pt>
                <c:pt idx="7617">
                  <c:v>-2.2988282874999998E-2</c:v>
                </c:pt>
                <c:pt idx="7618">
                  <c:v>-2.1484376499999999E-2</c:v>
                </c:pt>
                <c:pt idx="7619">
                  <c:v>-2.0000001437500001E-2</c:v>
                </c:pt>
                <c:pt idx="7620">
                  <c:v>-2.0000001437500001E-2</c:v>
                </c:pt>
                <c:pt idx="7621">
                  <c:v>-2.0000001437500001E-2</c:v>
                </c:pt>
                <c:pt idx="7622">
                  <c:v>-2.0000001437500001E-2</c:v>
                </c:pt>
                <c:pt idx="7623">
                  <c:v>-2.0000001437500001E-2</c:v>
                </c:pt>
                <c:pt idx="7624">
                  <c:v>-2.0000001437500001E-2</c:v>
                </c:pt>
                <c:pt idx="7625">
                  <c:v>-2.0000001437500001E-2</c:v>
                </c:pt>
                <c:pt idx="7626">
                  <c:v>-2.0000001437500001E-2</c:v>
                </c:pt>
                <c:pt idx="7627">
                  <c:v>-2.0000001437500001E-2</c:v>
                </c:pt>
                <c:pt idx="7628">
                  <c:v>-2.0000001437500001E-2</c:v>
                </c:pt>
                <c:pt idx="7629">
                  <c:v>-2.0000001437500001E-2</c:v>
                </c:pt>
                <c:pt idx="7630">
                  <c:v>-2.19921890625E-2</c:v>
                </c:pt>
                <c:pt idx="7631">
                  <c:v>-2.39843766875E-2</c:v>
                </c:pt>
                <c:pt idx="7632">
                  <c:v>-2.5996095562499998E-2</c:v>
                </c:pt>
                <c:pt idx="7633">
                  <c:v>-2.7988283249999999E-2</c:v>
                </c:pt>
                <c:pt idx="7634">
                  <c:v>-3.0000002124999998E-2</c:v>
                </c:pt>
                <c:pt idx="7635">
                  <c:v>-3.1992189750000004E-2</c:v>
                </c:pt>
                <c:pt idx="7636">
                  <c:v>-3.3984377374999999E-2</c:v>
                </c:pt>
                <c:pt idx="7637">
                  <c:v>-3.5996096312499996E-2</c:v>
                </c:pt>
                <c:pt idx="7638">
                  <c:v>-3.7988283937499999E-2</c:v>
                </c:pt>
                <c:pt idx="7639">
                  <c:v>-4.0000002812499998E-2</c:v>
                </c:pt>
                <c:pt idx="7640">
                  <c:v>-4.0996096624999999E-2</c:v>
                </c:pt>
                <c:pt idx="7641">
                  <c:v>-4.1992190499999998E-2</c:v>
                </c:pt>
                <c:pt idx="7642">
                  <c:v>-4.29882843125E-2</c:v>
                </c:pt>
                <c:pt idx="7643">
                  <c:v>-4.3984378125000001E-2</c:v>
                </c:pt>
                <c:pt idx="7644">
                  <c:v>-4.5000003187499998E-2</c:v>
                </c:pt>
                <c:pt idx="7645">
                  <c:v>-4.5996097E-2</c:v>
                </c:pt>
                <c:pt idx="7646">
                  <c:v>-4.6992190812500001E-2</c:v>
                </c:pt>
                <c:pt idx="7647">
                  <c:v>-4.7988284624999995E-2</c:v>
                </c:pt>
                <c:pt idx="7648">
                  <c:v>-4.8984378437499997E-2</c:v>
                </c:pt>
                <c:pt idx="7649">
                  <c:v>-5.0000003562499999E-2</c:v>
                </c:pt>
                <c:pt idx="7650">
                  <c:v>-4.9492190999999998E-2</c:v>
                </c:pt>
                <c:pt idx="7651">
                  <c:v>-4.8984378437499997E-2</c:v>
                </c:pt>
                <c:pt idx="7652">
                  <c:v>-4.8496097187500004E-2</c:v>
                </c:pt>
                <c:pt idx="7653">
                  <c:v>-4.7988284624999995E-2</c:v>
                </c:pt>
                <c:pt idx="7654">
                  <c:v>-4.7500003375000002E-2</c:v>
                </c:pt>
                <c:pt idx="7655">
                  <c:v>-4.6992190812500001E-2</c:v>
                </c:pt>
                <c:pt idx="7656">
                  <c:v>-4.6484378312499998E-2</c:v>
                </c:pt>
                <c:pt idx="7657">
                  <c:v>-4.5996097E-2</c:v>
                </c:pt>
                <c:pt idx="7658">
                  <c:v>-4.5488284500000004E-2</c:v>
                </c:pt>
                <c:pt idx="7659">
                  <c:v>-4.5000003187499998E-2</c:v>
                </c:pt>
                <c:pt idx="7660">
                  <c:v>-4.2500003000000001E-2</c:v>
                </c:pt>
                <c:pt idx="7661">
                  <c:v>-4.0000002812499998E-2</c:v>
                </c:pt>
                <c:pt idx="7662">
                  <c:v>-3.7500002625000001E-2</c:v>
                </c:pt>
                <c:pt idx="7663">
                  <c:v>-3.5000002500000002E-2</c:v>
                </c:pt>
                <c:pt idx="7664">
                  <c:v>-3.2500002312499998E-2</c:v>
                </c:pt>
                <c:pt idx="7665">
                  <c:v>-3.0000002124999998E-2</c:v>
                </c:pt>
                <c:pt idx="7666">
                  <c:v>-2.7500001937499997E-2</c:v>
                </c:pt>
                <c:pt idx="7667">
                  <c:v>-2.5000001749999997E-2</c:v>
                </c:pt>
                <c:pt idx="7668">
                  <c:v>-2.25000015625E-2</c:v>
                </c:pt>
                <c:pt idx="7669">
                  <c:v>-2.0000001437500001E-2</c:v>
                </c:pt>
                <c:pt idx="7670">
                  <c:v>-1.8496095062499999E-2</c:v>
                </c:pt>
                <c:pt idx="7671">
                  <c:v>-1.69921886875E-2</c:v>
                </c:pt>
                <c:pt idx="7672">
                  <c:v>-1.5488282375000001E-2</c:v>
                </c:pt>
                <c:pt idx="7673">
                  <c:v>-1.3984376E-2</c:v>
                </c:pt>
                <c:pt idx="7674">
                  <c:v>-1.2500000874999998E-2</c:v>
                </c:pt>
                <c:pt idx="7675">
                  <c:v>-1.0996094499999999E-2</c:v>
                </c:pt>
                <c:pt idx="7676">
                  <c:v>-9.4921881874999985E-3</c:v>
                </c:pt>
                <c:pt idx="7677">
                  <c:v>-7.9882818124999994E-3</c:v>
                </c:pt>
                <c:pt idx="7678">
                  <c:v>-6.4843754374999995E-3</c:v>
                </c:pt>
                <c:pt idx="7679">
                  <c:v>-5.0000003562500001E-3</c:v>
                </c:pt>
                <c:pt idx="7680">
                  <c:v>-5.4882816375000001E-3</c:v>
                </c:pt>
                <c:pt idx="7681">
                  <c:v>-5.9960941750000002E-3</c:v>
                </c:pt>
                <c:pt idx="7682">
                  <c:v>-6.4843754374999995E-3</c:v>
                </c:pt>
                <c:pt idx="7683">
                  <c:v>-6.9921879999999999E-3</c:v>
                </c:pt>
                <c:pt idx="7684">
                  <c:v>-7.5000005000000003E-3</c:v>
                </c:pt>
                <c:pt idx="7685">
                  <c:v>-7.9882818124999994E-3</c:v>
                </c:pt>
                <c:pt idx="7686">
                  <c:v>-8.496094374999999E-3</c:v>
                </c:pt>
                <c:pt idx="7687">
                  <c:v>-8.9843756250000007E-3</c:v>
                </c:pt>
                <c:pt idx="7688">
                  <c:v>-9.4921881874999985E-3</c:v>
                </c:pt>
                <c:pt idx="7689">
                  <c:v>-1.00000006875E-2</c:v>
                </c:pt>
                <c:pt idx="7690">
                  <c:v>-1.1992188374999999E-2</c:v>
                </c:pt>
                <c:pt idx="7691">
                  <c:v>-1.3984376E-2</c:v>
                </c:pt>
                <c:pt idx="7692">
                  <c:v>-1.5996094875000002E-2</c:v>
                </c:pt>
                <c:pt idx="7693">
                  <c:v>-1.7988282500000001E-2</c:v>
                </c:pt>
                <c:pt idx="7694">
                  <c:v>-2.0000001437500001E-2</c:v>
                </c:pt>
                <c:pt idx="7695">
                  <c:v>-2.19921890625E-2</c:v>
                </c:pt>
                <c:pt idx="7696">
                  <c:v>-2.39843766875E-2</c:v>
                </c:pt>
                <c:pt idx="7697">
                  <c:v>-2.5996095562499998E-2</c:v>
                </c:pt>
                <c:pt idx="7698">
                  <c:v>-2.7988283249999999E-2</c:v>
                </c:pt>
                <c:pt idx="7699">
                  <c:v>-3.0000002124999998E-2</c:v>
                </c:pt>
                <c:pt idx="7700">
                  <c:v>-3.1484377250000001E-2</c:v>
                </c:pt>
                <c:pt idx="7701">
                  <c:v>-3.2988283562499998E-2</c:v>
                </c:pt>
                <c:pt idx="7702">
                  <c:v>-3.4492189937500001E-2</c:v>
                </c:pt>
                <c:pt idx="7703">
                  <c:v>-3.5996096312499996E-2</c:v>
                </c:pt>
                <c:pt idx="7704">
                  <c:v>-3.7500002625000001E-2</c:v>
                </c:pt>
                <c:pt idx="7705">
                  <c:v>-3.898437775E-2</c:v>
                </c:pt>
                <c:pt idx="7706">
                  <c:v>-4.0488284125000003E-2</c:v>
                </c:pt>
                <c:pt idx="7707">
                  <c:v>-4.1992190499999998E-2</c:v>
                </c:pt>
                <c:pt idx="7708">
                  <c:v>-4.3496096812500003E-2</c:v>
                </c:pt>
                <c:pt idx="7709">
                  <c:v>-4.5000003187499998E-2</c:v>
                </c:pt>
                <c:pt idx="7710">
                  <c:v>-4.5000003187499998E-2</c:v>
                </c:pt>
                <c:pt idx="7711">
                  <c:v>-4.5000003187499998E-2</c:v>
                </c:pt>
                <c:pt idx="7712">
                  <c:v>-4.5000003187499998E-2</c:v>
                </c:pt>
                <c:pt idx="7713">
                  <c:v>-4.5000003187499998E-2</c:v>
                </c:pt>
                <c:pt idx="7714">
                  <c:v>-4.5000003187499998E-2</c:v>
                </c:pt>
                <c:pt idx="7715">
                  <c:v>-4.5000003187499998E-2</c:v>
                </c:pt>
                <c:pt idx="7716">
                  <c:v>-4.5000003187499998E-2</c:v>
                </c:pt>
                <c:pt idx="7717">
                  <c:v>-4.5000003187499998E-2</c:v>
                </c:pt>
                <c:pt idx="7718">
                  <c:v>-4.5000003187499998E-2</c:v>
                </c:pt>
                <c:pt idx="7719">
                  <c:v>-4.5000003187499998E-2</c:v>
                </c:pt>
                <c:pt idx="7720">
                  <c:v>-4.3984378125000001E-2</c:v>
                </c:pt>
                <c:pt idx="7721">
                  <c:v>-4.29882843125E-2</c:v>
                </c:pt>
                <c:pt idx="7722">
                  <c:v>-4.1992190499999998E-2</c:v>
                </c:pt>
                <c:pt idx="7723">
                  <c:v>-4.0996096624999999E-2</c:v>
                </c:pt>
                <c:pt idx="7724">
                  <c:v>-4.0000002812499998E-2</c:v>
                </c:pt>
                <c:pt idx="7725">
                  <c:v>-3.898437775E-2</c:v>
                </c:pt>
                <c:pt idx="7726">
                  <c:v>-3.7988283937499999E-2</c:v>
                </c:pt>
                <c:pt idx="7727">
                  <c:v>-3.6992190124999998E-2</c:v>
                </c:pt>
                <c:pt idx="7728">
                  <c:v>-3.5996096312499996E-2</c:v>
                </c:pt>
                <c:pt idx="7729">
                  <c:v>-3.5000002500000002E-2</c:v>
                </c:pt>
                <c:pt idx="7730">
                  <c:v>-3.3496096124999999E-2</c:v>
                </c:pt>
                <c:pt idx="7731">
                  <c:v>-3.1992189750000004E-2</c:v>
                </c:pt>
                <c:pt idx="7732">
                  <c:v>-3.0488283437499999E-2</c:v>
                </c:pt>
                <c:pt idx="7733">
                  <c:v>-2.8984377062499997E-2</c:v>
                </c:pt>
                <c:pt idx="7734">
                  <c:v>-2.7500001937499997E-2</c:v>
                </c:pt>
                <c:pt idx="7735">
                  <c:v>-2.5996095562499998E-2</c:v>
                </c:pt>
                <c:pt idx="7736">
                  <c:v>-2.4492189250000001E-2</c:v>
                </c:pt>
                <c:pt idx="7737">
                  <c:v>-2.2988282874999998E-2</c:v>
                </c:pt>
                <c:pt idx="7738">
                  <c:v>-2.1484376499999999E-2</c:v>
                </c:pt>
                <c:pt idx="7739">
                  <c:v>-2.0000001437500001E-2</c:v>
                </c:pt>
                <c:pt idx="7740">
                  <c:v>-2.0000001437500001E-2</c:v>
                </c:pt>
                <c:pt idx="7741">
                  <c:v>-2.0000001437500001E-2</c:v>
                </c:pt>
                <c:pt idx="7742">
                  <c:v>-2.0000001437500001E-2</c:v>
                </c:pt>
                <c:pt idx="7743">
                  <c:v>-2.0000001437500001E-2</c:v>
                </c:pt>
                <c:pt idx="7744">
                  <c:v>-2.0000001437500001E-2</c:v>
                </c:pt>
                <c:pt idx="7745">
                  <c:v>-2.0000001437500001E-2</c:v>
                </c:pt>
                <c:pt idx="7746">
                  <c:v>-2.0000001437500001E-2</c:v>
                </c:pt>
                <c:pt idx="7747">
                  <c:v>-2.0000001437500001E-2</c:v>
                </c:pt>
                <c:pt idx="7748">
                  <c:v>-2.0000001437500001E-2</c:v>
                </c:pt>
                <c:pt idx="7749">
                  <c:v>-2.0000001437500001E-2</c:v>
                </c:pt>
                <c:pt idx="7750">
                  <c:v>-2.0488282687500001E-2</c:v>
                </c:pt>
                <c:pt idx="7751">
                  <c:v>-2.0996095249999999E-2</c:v>
                </c:pt>
                <c:pt idx="7752">
                  <c:v>-2.1484376499999999E-2</c:v>
                </c:pt>
                <c:pt idx="7753">
                  <c:v>-2.19921890625E-2</c:v>
                </c:pt>
                <c:pt idx="7754">
                  <c:v>-2.25000015625E-2</c:v>
                </c:pt>
                <c:pt idx="7755">
                  <c:v>-2.2988282874999998E-2</c:v>
                </c:pt>
                <c:pt idx="7756">
                  <c:v>-2.34960954375E-2</c:v>
                </c:pt>
                <c:pt idx="7757">
                  <c:v>-2.39843766875E-2</c:v>
                </c:pt>
                <c:pt idx="7758">
                  <c:v>-2.4492189250000001E-2</c:v>
                </c:pt>
                <c:pt idx="7759">
                  <c:v>-2.5000001749999997E-2</c:v>
                </c:pt>
                <c:pt idx="7760">
                  <c:v>-2.4492189250000001E-2</c:v>
                </c:pt>
                <c:pt idx="7761">
                  <c:v>-2.39843766875E-2</c:v>
                </c:pt>
                <c:pt idx="7762">
                  <c:v>-2.34960954375E-2</c:v>
                </c:pt>
                <c:pt idx="7763">
                  <c:v>-2.2988282874999998E-2</c:v>
                </c:pt>
                <c:pt idx="7764">
                  <c:v>-2.25000015625E-2</c:v>
                </c:pt>
                <c:pt idx="7765">
                  <c:v>-2.19921890625E-2</c:v>
                </c:pt>
                <c:pt idx="7766">
                  <c:v>-2.1484376499999999E-2</c:v>
                </c:pt>
                <c:pt idx="7767">
                  <c:v>-2.0996095249999999E-2</c:v>
                </c:pt>
                <c:pt idx="7768">
                  <c:v>-2.0488282687500001E-2</c:v>
                </c:pt>
                <c:pt idx="7769">
                  <c:v>-2.0000001437500001E-2</c:v>
                </c:pt>
                <c:pt idx="7770">
                  <c:v>-1.8984376312499999E-2</c:v>
                </c:pt>
                <c:pt idx="7771">
                  <c:v>-1.7988282500000001E-2</c:v>
                </c:pt>
                <c:pt idx="7772">
                  <c:v>-1.69921886875E-2</c:v>
                </c:pt>
                <c:pt idx="7773">
                  <c:v>-1.5996094875000002E-2</c:v>
                </c:pt>
                <c:pt idx="7774">
                  <c:v>-1.5000001062499999E-2</c:v>
                </c:pt>
                <c:pt idx="7775">
                  <c:v>-1.3984376E-2</c:v>
                </c:pt>
                <c:pt idx="7776">
                  <c:v>-1.29882821875E-2</c:v>
                </c:pt>
                <c:pt idx="7777">
                  <c:v>-1.1992188374999999E-2</c:v>
                </c:pt>
                <c:pt idx="7778">
                  <c:v>-1.0996094499999999E-2</c:v>
                </c:pt>
                <c:pt idx="7779">
                  <c:v>-1.00000006875E-2</c:v>
                </c:pt>
                <c:pt idx="7780">
                  <c:v>-8.9843756250000007E-3</c:v>
                </c:pt>
                <c:pt idx="7781">
                  <c:v>-7.9882818124999994E-3</c:v>
                </c:pt>
                <c:pt idx="7782">
                  <c:v>-6.9921879999999999E-3</c:v>
                </c:pt>
                <c:pt idx="7783">
                  <c:v>-5.9960941750000002E-3</c:v>
                </c:pt>
                <c:pt idx="7784">
                  <c:v>-5.0000003562500001E-3</c:v>
                </c:pt>
                <c:pt idx="7785">
                  <c:v>-3.9843752812499999E-3</c:v>
                </c:pt>
                <c:pt idx="7786">
                  <c:v>-2.9882814624999999E-3</c:v>
                </c:pt>
                <c:pt idx="7787">
                  <c:v>-1.9921876437499998E-3</c:v>
                </c:pt>
                <c:pt idx="7788">
                  <c:v>-9.9609381874999985E-4</c:v>
                </c:pt>
                <c:pt idx="7789">
                  <c:v>0</c:v>
                </c:pt>
                <c:pt idx="7790">
                  <c:v>0</c:v>
                </c:pt>
                <c:pt idx="7791">
                  <c:v>0</c:v>
                </c:pt>
                <c:pt idx="7792">
                  <c:v>0</c:v>
                </c:pt>
                <c:pt idx="7793">
                  <c:v>0</c:v>
                </c:pt>
                <c:pt idx="7794">
                  <c:v>0</c:v>
                </c:pt>
                <c:pt idx="7795">
                  <c:v>0</c:v>
                </c:pt>
                <c:pt idx="7796">
                  <c:v>0</c:v>
                </c:pt>
                <c:pt idx="7797">
                  <c:v>0</c:v>
                </c:pt>
                <c:pt idx="7798">
                  <c:v>0</c:v>
                </c:pt>
                <c:pt idx="7799">
                  <c:v>0</c:v>
                </c:pt>
                <c:pt idx="7800">
                  <c:v>-1.9921876437499998E-3</c:v>
                </c:pt>
                <c:pt idx="7801">
                  <c:v>-3.9843752812499999E-3</c:v>
                </c:pt>
                <c:pt idx="7802">
                  <c:v>-5.9960941750000002E-3</c:v>
                </c:pt>
                <c:pt idx="7803">
                  <c:v>-7.9882818124999994E-3</c:v>
                </c:pt>
                <c:pt idx="7804">
                  <c:v>-1.00000006875E-2</c:v>
                </c:pt>
                <c:pt idx="7805">
                  <c:v>-1.1992188374999999E-2</c:v>
                </c:pt>
                <c:pt idx="7806">
                  <c:v>-1.3984376E-2</c:v>
                </c:pt>
                <c:pt idx="7807">
                  <c:v>-1.5996094875000002E-2</c:v>
                </c:pt>
                <c:pt idx="7808">
                  <c:v>-1.7988282500000001E-2</c:v>
                </c:pt>
                <c:pt idx="7809">
                  <c:v>-2.0000001437500001E-2</c:v>
                </c:pt>
                <c:pt idx="7810">
                  <c:v>-2.19921890625E-2</c:v>
                </c:pt>
                <c:pt idx="7811">
                  <c:v>-2.39843766875E-2</c:v>
                </c:pt>
                <c:pt idx="7812">
                  <c:v>-2.5996095562499998E-2</c:v>
                </c:pt>
                <c:pt idx="7813">
                  <c:v>-2.7988283249999999E-2</c:v>
                </c:pt>
                <c:pt idx="7814">
                  <c:v>-3.0000002124999998E-2</c:v>
                </c:pt>
                <c:pt idx="7815">
                  <c:v>-3.1992189750000004E-2</c:v>
                </c:pt>
                <c:pt idx="7816">
                  <c:v>-3.3984377374999999E-2</c:v>
                </c:pt>
                <c:pt idx="7817">
                  <c:v>-3.5996096312499996E-2</c:v>
                </c:pt>
                <c:pt idx="7818">
                  <c:v>-3.7988283937499999E-2</c:v>
                </c:pt>
                <c:pt idx="7819">
                  <c:v>-4.0000002812499998E-2</c:v>
                </c:pt>
                <c:pt idx="7820">
                  <c:v>-3.9492190312499995E-2</c:v>
                </c:pt>
                <c:pt idx="7821">
                  <c:v>-3.898437775E-2</c:v>
                </c:pt>
                <c:pt idx="7822">
                  <c:v>-3.84960965E-2</c:v>
                </c:pt>
                <c:pt idx="7823">
                  <c:v>-3.7988283937499999E-2</c:v>
                </c:pt>
                <c:pt idx="7824">
                  <c:v>-3.7500002625000001E-2</c:v>
                </c:pt>
                <c:pt idx="7825">
                  <c:v>-3.6992190124999998E-2</c:v>
                </c:pt>
                <c:pt idx="7826">
                  <c:v>-3.6484377562499996E-2</c:v>
                </c:pt>
                <c:pt idx="7827">
                  <c:v>-3.5996096312499996E-2</c:v>
                </c:pt>
                <c:pt idx="7828">
                  <c:v>-3.5488283750000002E-2</c:v>
                </c:pt>
                <c:pt idx="7829">
                  <c:v>-3.5000002500000002E-2</c:v>
                </c:pt>
                <c:pt idx="7830">
                  <c:v>-3.1992189750000004E-2</c:v>
                </c:pt>
                <c:pt idx="7831">
                  <c:v>-2.8984377062499997E-2</c:v>
                </c:pt>
                <c:pt idx="7832">
                  <c:v>-2.5996095562499998E-2</c:v>
                </c:pt>
                <c:pt idx="7833">
                  <c:v>-2.2988282874999998E-2</c:v>
                </c:pt>
                <c:pt idx="7834">
                  <c:v>-2.0000001437500001E-2</c:v>
                </c:pt>
                <c:pt idx="7835">
                  <c:v>-1.69921886875E-2</c:v>
                </c:pt>
                <c:pt idx="7836">
                  <c:v>-1.3984376E-2</c:v>
                </c:pt>
                <c:pt idx="7837">
                  <c:v>-1.0996094499999999E-2</c:v>
                </c:pt>
                <c:pt idx="7838">
                  <c:v>-7.9882818124999994E-3</c:v>
                </c:pt>
                <c:pt idx="7839">
                  <c:v>-5.0000003562500001E-3</c:v>
                </c:pt>
                <c:pt idx="7840">
                  <c:v>-1.4843751062500001E-3</c:v>
                </c:pt>
                <c:pt idx="7841">
                  <c:v>2.0117188937500002E-3</c:v>
                </c:pt>
                <c:pt idx="7842">
                  <c:v>5.5078128874999997E-3</c:v>
                </c:pt>
                <c:pt idx="7843">
                  <c:v>9.0039068750000003E-3</c:v>
                </c:pt>
                <c:pt idx="7844">
                  <c:v>1.2500000874999998E-2</c:v>
                </c:pt>
                <c:pt idx="7845">
                  <c:v>1.6015626124999998E-2</c:v>
                </c:pt>
                <c:pt idx="7846">
                  <c:v>1.9511720125E-2</c:v>
                </c:pt>
                <c:pt idx="7847">
                  <c:v>2.3007814124999998E-2</c:v>
                </c:pt>
                <c:pt idx="7848">
                  <c:v>2.6503908125E-2</c:v>
                </c:pt>
                <c:pt idx="7849">
                  <c:v>3.0000002124999998E-2</c:v>
                </c:pt>
                <c:pt idx="7850">
                  <c:v>3.1015627187500002E-2</c:v>
                </c:pt>
                <c:pt idx="7851">
                  <c:v>3.2011721E-2</c:v>
                </c:pt>
                <c:pt idx="7852">
                  <c:v>3.3007814812499994E-2</c:v>
                </c:pt>
                <c:pt idx="7853">
                  <c:v>3.4003908687500001E-2</c:v>
                </c:pt>
                <c:pt idx="7854">
                  <c:v>3.5000002500000002E-2</c:v>
                </c:pt>
                <c:pt idx="7855">
                  <c:v>3.6015627562499999E-2</c:v>
                </c:pt>
                <c:pt idx="7856">
                  <c:v>3.7011721375000001E-2</c:v>
                </c:pt>
                <c:pt idx="7857">
                  <c:v>3.8007815187499995E-2</c:v>
                </c:pt>
                <c:pt idx="7858">
                  <c:v>3.9003908999999996E-2</c:v>
                </c:pt>
                <c:pt idx="7859">
                  <c:v>4.0000002812499998E-2</c:v>
                </c:pt>
                <c:pt idx="7860">
                  <c:v>3.7011721375000001E-2</c:v>
                </c:pt>
                <c:pt idx="7861">
                  <c:v>3.4003908687500001E-2</c:v>
                </c:pt>
                <c:pt idx="7862">
                  <c:v>3.1015627187500002E-2</c:v>
                </c:pt>
                <c:pt idx="7863">
                  <c:v>2.8007814499999995E-2</c:v>
                </c:pt>
                <c:pt idx="7864">
                  <c:v>2.5000001749999997E-2</c:v>
                </c:pt>
                <c:pt idx="7865">
                  <c:v>2.20117203125E-2</c:v>
                </c:pt>
                <c:pt idx="7866">
                  <c:v>1.9003907625E-2</c:v>
                </c:pt>
                <c:pt idx="7867">
                  <c:v>1.6015626124999998E-2</c:v>
                </c:pt>
                <c:pt idx="7868">
                  <c:v>1.30078134375E-2</c:v>
                </c:pt>
                <c:pt idx="7869">
                  <c:v>1.00000006875E-2</c:v>
                </c:pt>
                <c:pt idx="7870">
                  <c:v>5.0000003562500001E-3</c:v>
                </c:pt>
                <c:pt idx="7871">
                  <c:v>0</c:v>
                </c:pt>
                <c:pt idx="7872">
                  <c:v>-5.0000003562500001E-3</c:v>
                </c:pt>
                <c:pt idx="7873">
                  <c:v>-1.00000006875E-2</c:v>
                </c:pt>
                <c:pt idx="7874">
                  <c:v>-1.5000001062499999E-2</c:v>
                </c:pt>
                <c:pt idx="7875">
                  <c:v>-2.0000001437500001E-2</c:v>
                </c:pt>
                <c:pt idx="7876">
                  <c:v>-2.5000001749999997E-2</c:v>
                </c:pt>
                <c:pt idx="7877">
                  <c:v>-3.0000002124999998E-2</c:v>
                </c:pt>
                <c:pt idx="7878">
                  <c:v>-3.5000002500000002E-2</c:v>
                </c:pt>
                <c:pt idx="7879">
                  <c:v>-4.0000002812499998E-2</c:v>
                </c:pt>
                <c:pt idx="7880">
                  <c:v>-4.29882843125E-2</c:v>
                </c:pt>
                <c:pt idx="7881">
                  <c:v>-4.5996097E-2</c:v>
                </c:pt>
                <c:pt idx="7882">
                  <c:v>-4.8984378437499997E-2</c:v>
                </c:pt>
                <c:pt idx="7883">
                  <c:v>-5.1992191187500002E-2</c:v>
                </c:pt>
                <c:pt idx="7884">
                  <c:v>-5.5000003874999995E-2</c:v>
                </c:pt>
                <c:pt idx="7885">
                  <c:v>-5.7988285375000004E-2</c:v>
                </c:pt>
                <c:pt idx="7886">
                  <c:v>-6.0996098062500004E-2</c:v>
                </c:pt>
                <c:pt idx="7887">
                  <c:v>-6.3984379374999997E-2</c:v>
                </c:pt>
                <c:pt idx="7888">
                  <c:v>-6.6992192499999992E-2</c:v>
                </c:pt>
                <c:pt idx="7889">
                  <c:v>-7.0000005000000004E-2</c:v>
                </c:pt>
                <c:pt idx="7890">
                  <c:v>-6.9492192500000008E-2</c:v>
                </c:pt>
                <c:pt idx="7891">
                  <c:v>-6.8984379999999998E-2</c:v>
                </c:pt>
                <c:pt idx="7892">
                  <c:v>-6.8496098749999998E-2</c:v>
                </c:pt>
                <c:pt idx="7893">
                  <c:v>-6.7988286249999988E-2</c:v>
                </c:pt>
                <c:pt idx="7894">
                  <c:v>-6.7500005000000002E-2</c:v>
                </c:pt>
                <c:pt idx="7895">
                  <c:v>-6.6992192499999992E-2</c:v>
                </c:pt>
                <c:pt idx="7896">
                  <c:v>-6.6484379999999996E-2</c:v>
                </c:pt>
                <c:pt idx="7897">
                  <c:v>-6.5996098125E-2</c:v>
                </c:pt>
                <c:pt idx="7898">
                  <c:v>-6.5488285625000003E-2</c:v>
                </c:pt>
                <c:pt idx="7899">
                  <c:v>-6.5000004375000003E-2</c:v>
                </c:pt>
                <c:pt idx="7900">
                  <c:v>-6.1992191874999998E-2</c:v>
                </c:pt>
                <c:pt idx="7901">
                  <c:v>-5.8984379187499998E-2</c:v>
                </c:pt>
                <c:pt idx="7902">
                  <c:v>-5.5996097687500003E-2</c:v>
                </c:pt>
                <c:pt idx="7903">
                  <c:v>-5.2988285000000003E-2</c:v>
                </c:pt>
                <c:pt idx="7904">
                  <c:v>-5.0000003562499999E-2</c:v>
                </c:pt>
                <c:pt idx="7905">
                  <c:v>-4.6992190812500001E-2</c:v>
                </c:pt>
                <c:pt idx="7906">
                  <c:v>-4.3984378125000001E-2</c:v>
                </c:pt>
                <c:pt idx="7907">
                  <c:v>-4.0996096624999999E-2</c:v>
                </c:pt>
                <c:pt idx="7908">
                  <c:v>-3.7988283937499999E-2</c:v>
                </c:pt>
                <c:pt idx="7909">
                  <c:v>-3.5000002500000002E-2</c:v>
                </c:pt>
                <c:pt idx="7910">
                  <c:v>-3.1992189750000004E-2</c:v>
                </c:pt>
                <c:pt idx="7911">
                  <c:v>-2.8984377062499997E-2</c:v>
                </c:pt>
                <c:pt idx="7912">
                  <c:v>-2.5996095562499998E-2</c:v>
                </c:pt>
                <c:pt idx="7913">
                  <c:v>-2.2988282874999998E-2</c:v>
                </c:pt>
                <c:pt idx="7914">
                  <c:v>-2.0000001437500001E-2</c:v>
                </c:pt>
                <c:pt idx="7915">
                  <c:v>-1.69921886875E-2</c:v>
                </c:pt>
                <c:pt idx="7916">
                  <c:v>-1.3984376E-2</c:v>
                </c:pt>
                <c:pt idx="7917">
                  <c:v>-1.0996094499999999E-2</c:v>
                </c:pt>
                <c:pt idx="7918">
                  <c:v>-7.9882818124999994E-3</c:v>
                </c:pt>
                <c:pt idx="7919">
                  <c:v>-5.0000003562500001E-3</c:v>
                </c:pt>
                <c:pt idx="7920">
                  <c:v>-3.4960939999999999E-3</c:v>
                </c:pt>
                <c:pt idx="7921">
                  <c:v>-1.9921876437499998E-3</c:v>
                </c:pt>
                <c:pt idx="7922">
                  <c:v>-4.8828128437500003E-4</c:v>
                </c:pt>
                <c:pt idx="7923">
                  <c:v>1.015625075E-3</c:v>
                </c:pt>
                <c:pt idx="7924">
                  <c:v>2.5000001750000002E-3</c:v>
                </c:pt>
                <c:pt idx="7925">
                  <c:v>4.0039065312499995E-3</c:v>
                </c:pt>
                <c:pt idx="7926">
                  <c:v>5.5078128874999997E-3</c:v>
                </c:pt>
                <c:pt idx="7927">
                  <c:v>7.0117192499999995E-3</c:v>
                </c:pt>
                <c:pt idx="7928">
                  <c:v>8.5156256250000003E-3</c:v>
                </c:pt>
                <c:pt idx="7929">
                  <c:v>1.00000006875E-2</c:v>
                </c:pt>
                <c:pt idx="7930">
                  <c:v>9.5117194374999998E-3</c:v>
                </c:pt>
                <c:pt idx="7931">
                  <c:v>9.0039068750000003E-3</c:v>
                </c:pt>
                <c:pt idx="7932">
                  <c:v>8.5156256250000003E-3</c:v>
                </c:pt>
                <c:pt idx="7933">
                  <c:v>8.007813062499999E-3</c:v>
                </c:pt>
                <c:pt idx="7934">
                  <c:v>7.5000005000000003E-3</c:v>
                </c:pt>
                <c:pt idx="7935">
                  <c:v>7.0117192499999995E-3</c:v>
                </c:pt>
                <c:pt idx="7936">
                  <c:v>6.5039066874999999E-3</c:v>
                </c:pt>
                <c:pt idx="7937">
                  <c:v>6.0156254249999997E-3</c:v>
                </c:pt>
                <c:pt idx="7938">
                  <c:v>5.5078128874999997E-3</c:v>
                </c:pt>
                <c:pt idx="7939">
                  <c:v>5.0000003562500001E-3</c:v>
                </c:pt>
                <c:pt idx="7940">
                  <c:v>4.0039065312499995E-3</c:v>
                </c:pt>
                <c:pt idx="7941">
                  <c:v>3.0078127124999999E-3</c:v>
                </c:pt>
                <c:pt idx="7942">
                  <c:v>2.0117188937500002E-3</c:v>
                </c:pt>
                <c:pt idx="7943">
                  <c:v>1.015625075E-3</c:v>
                </c:pt>
                <c:pt idx="7944">
                  <c:v>0</c:v>
                </c:pt>
                <c:pt idx="7945">
                  <c:v>-9.9609381874999985E-4</c:v>
                </c:pt>
                <c:pt idx="7946">
                  <c:v>-1.9921876437499998E-3</c:v>
                </c:pt>
                <c:pt idx="7947">
                  <c:v>-2.9882814624999999E-3</c:v>
                </c:pt>
                <c:pt idx="7948">
                  <c:v>-3.9843752812499999E-3</c:v>
                </c:pt>
                <c:pt idx="7949">
                  <c:v>-5.0000003562500001E-3</c:v>
                </c:pt>
                <c:pt idx="7950">
                  <c:v>-5.4882816375000001E-3</c:v>
                </c:pt>
                <c:pt idx="7951">
                  <c:v>-5.9960941750000002E-3</c:v>
                </c:pt>
                <c:pt idx="7952">
                  <c:v>-6.4843754374999995E-3</c:v>
                </c:pt>
                <c:pt idx="7953">
                  <c:v>-6.9921879999999999E-3</c:v>
                </c:pt>
                <c:pt idx="7954">
                  <c:v>-7.5000005000000003E-3</c:v>
                </c:pt>
                <c:pt idx="7955">
                  <c:v>-7.9882818124999994E-3</c:v>
                </c:pt>
                <c:pt idx="7956">
                  <c:v>-8.496094374999999E-3</c:v>
                </c:pt>
                <c:pt idx="7957">
                  <c:v>-8.9843756250000007E-3</c:v>
                </c:pt>
                <c:pt idx="7958">
                  <c:v>-9.4921881874999985E-3</c:v>
                </c:pt>
                <c:pt idx="7959">
                  <c:v>-1.00000006875E-2</c:v>
                </c:pt>
                <c:pt idx="7960">
                  <c:v>-1.0996094499999999E-2</c:v>
                </c:pt>
                <c:pt idx="7961">
                  <c:v>-1.1992188374999999E-2</c:v>
                </c:pt>
                <c:pt idx="7962">
                  <c:v>-1.29882821875E-2</c:v>
                </c:pt>
                <c:pt idx="7963">
                  <c:v>-1.3984376E-2</c:v>
                </c:pt>
                <c:pt idx="7964">
                  <c:v>-1.5000001062499999E-2</c:v>
                </c:pt>
                <c:pt idx="7965">
                  <c:v>-1.5996094875000002E-2</c:v>
                </c:pt>
                <c:pt idx="7966">
                  <c:v>-1.69921886875E-2</c:v>
                </c:pt>
                <c:pt idx="7967">
                  <c:v>-1.7988282500000001E-2</c:v>
                </c:pt>
                <c:pt idx="7968">
                  <c:v>-1.8984376312499999E-2</c:v>
                </c:pt>
                <c:pt idx="7969">
                  <c:v>-2.0000001437500001E-2</c:v>
                </c:pt>
                <c:pt idx="7970">
                  <c:v>-2.0996095249999999E-2</c:v>
                </c:pt>
                <c:pt idx="7971">
                  <c:v>-2.19921890625E-2</c:v>
                </c:pt>
                <c:pt idx="7972">
                  <c:v>-2.2988282874999998E-2</c:v>
                </c:pt>
                <c:pt idx="7973">
                  <c:v>-2.39843766875E-2</c:v>
                </c:pt>
                <c:pt idx="7974">
                  <c:v>-2.5000001749999997E-2</c:v>
                </c:pt>
                <c:pt idx="7975">
                  <c:v>-2.5996095562499998E-2</c:v>
                </c:pt>
                <c:pt idx="7976">
                  <c:v>-2.6992189437500001E-2</c:v>
                </c:pt>
                <c:pt idx="7977">
                  <c:v>-2.7988283249999999E-2</c:v>
                </c:pt>
                <c:pt idx="7978">
                  <c:v>-2.8984377062499997E-2</c:v>
                </c:pt>
                <c:pt idx="7979">
                  <c:v>-3.0000002124999998E-2</c:v>
                </c:pt>
                <c:pt idx="7980">
                  <c:v>-3.0488283437499999E-2</c:v>
                </c:pt>
                <c:pt idx="7981">
                  <c:v>-3.0996095937499999E-2</c:v>
                </c:pt>
                <c:pt idx="7982">
                  <c:v>-3.1484377250000001E-2</c:v>
                </c:pt>
                <c:pt idx="7983">
                  <c:v>-3.1992189750000004E-2</c:v>
                </c:pt>
                <c:pt idx="7984">
                  <c:v>-3.2500002312499998E-2</c:v>
                </c:pt>
                <c:pt idx="7985">
                  <c:v>-3.2988283562499998E-2</c:v>
                </c:pt>
                <c:pt idx="7986">
                  <c:v>-3.3496096124999999E-2</c:v>
                </c:pt>
                <c:pt idx="7987">
                  <c:v>-3.3984377374999999E-2</c:v>
                </c:pt>
                <c:pt idx="7988">
                  <c:v>-3.4492189937500001E-2</c:v>
                </c:pt>
                <c:pt idx="7989">
                  <c:v>-3.5000002500000002E-2</c:v>
                </c:pt>
                <c:pt idx="7990">
                  <c:v>-3.4492189937500001E-2</c:v>
                </c:pt>
                <c:pt idx="7991">
                  <c:v>-3.3984377374999999E-2</c:v>
                </c:pt>
                <c:pt idx="7992">
                  <c:v>-3.3496096124999999E-2</c:v>
                </c:pt>
                <c:pt idx="7993">
                  <c:v>-3.2988283562499998E-2</c:v>
                </c:pt>
                <c:pt idx="7994">
                  <c:v>-3.2500002312499998E-2</c:v>
                </c:pt>
                <c:pt idx="7995">
                  <c:v>-3.1992189750000004E-2</c:v>
                </c:pt>
                <c:pt idx="7996">
                  <c:v>-3.1484377250000001E-2</c:v>
                </c:pt>
                <c:pt idx="7997">
                  <c:v>-3.0996095937499999E-2</c:v>
                </c:pt>
                <c:pt idx="7998">
                  <c:v>-3.0488283437499999E-2</c:v>
                </c:pt>
                <c:pt idx="7999">
                  <c:v>-3.0000002124999998E-2</c:v>
                </c:pt>
                <c:pt idx="8000">
                  <c:v>-2.8984377062499997E-2</c:v>
                </c:pt>
                <c:pt idx="8001">
                  <c:v>-2.7988283249999999E-2</c:v>
                </c:pt>
                <c:pt idx="8002">
                  <c:v>-2.6992189437500001E-2</c:v>
                </c:pt>
                <c:pt idx="8003">
                  <c:v>-2.5996095562499998E-2</c:v>
                </c:pt>
                <c:pt idx="8004">
                  <c:v>-2.5000001749999997E-2</c:v>
                </c:pt>
                <c:pt idx="8005">
                  <c:v>-2.39843766875E-2</c:v>
                </c:pt>
                <c:pt idx="8006">
                  <c:v>-2.2988282874999998E-2</c:v>
                </c:pt>
                <c:pt idx="8007">
                  <c:v>-2.19921890625E-2</c:v>
                </c:pt>
                <c:pt idx="8008">
                  <c:v>-2.0996095249999999E-2</c:v>
                </c:pt>
                <c:pt idx="8009">
                  <c:v>-2.0000001437500001E-2</c:v>
                </c:pt>
                <c:pt idx="8010">
                  <c:v>-1.8984376312499999E-2</c:v>
                </c:pt>
                <c:pt idx="8011">
                  <c:v>-1.7988282500000001E-2</c:v>
                </c:pt>
                <c:pt idx="8012">
                  <c:v>-1.69921886875E-2</c:v>
                </c:pt>
                <c:pt idx="8013">
                  <c:v>-1.5996094875000002E-2</c:v>
                </c:pt>
                <c:pt idx="8014">
                  <c:v>-1.5000001062499999E-2</c:v>
                </c:pt>
                <c:pt idx="8015">
                  <c:v>-1.3984376E-2</c:v>
                </c:pt>
                <c:pt idx="8016">
                  <c:v>-1.29882821875E-2</c:v>
                </c:pt>
                <c:pt idx="8017">
                  <c:v>-1.1992188374999999E-2</c:v>
                </c:pt>
                <c:pt idx="8018">
                  <c:v>-1.0996094499999999E-2</c:v>
                </c:pt>
                <c:pt idx="8019">
                  <c:v>-1.00000006875E-2</c:v>
                </c:pt>
                <c:pt idx="8020">
                  <c:v>-1.0996094499999999E-2</c:v>
                </c:pt>
                <c:pt idx="8021">
                  <c:v>-1.1992188374999999E-2</c:v>
                </c:pt>
                <c:pt idx="8022">
                  <c:v>-1.29882821875E-2</c:v>
                </c:pt>
                <c:pt idx="8023">
                  <c:v>-1.3984376E-2</c:v>
                </c:pt>
                <c:pt idx="8024">
                  <c:v>-1.5000001062499999E-2</c:v>
                </c:pt>
                <c:pt idx="8025">
                  <c:v>-1.5996094875000002E-2</c:v>
                </c:pt>
                <c:pt idx="8026">
                  <c:v>-1.69921886875E-2</c:v>
                </c:pt>
                <c:pt idx="8027">
                  <c:v>-1.7988282500000001E-2</c:v>
                </c:pt>
                <c:pt idx="8028">
                  <c:v>-1.8984376312499999E-2</c:v>
                </c:pt>
                <c:pt idx="8029">
                  <c:v>-2.0000001437500001E-2</c:v>
                </c:pt>
                <c:pt idx="8030">
                  <c:v>-2.0996095249999999E-2</c:v>
                </c:pt>
                <c:pt idx="8031">
                  <c:v>-2.19921890625E-2</c:v>
                </c:pt>
                <c:pt idx="8032">
                  <c:v>-2.2988282874999998E-2</c:v>
                </c:pt>
                <c:pt idx="8033">
                  <c:v>-2.39843766875E-2</c:v>
                </c:pt>
                <c:pt idx="8034">
                  <c:v>-2.5000001749999997E-2</c:v>
                </c:pt>
                <c:pt idx="8035">
                  <c:v>-2.5996095562499998E-2</c:v>
                </c:pt>
                <c:pt idx="8036">
                  <c:v>-2.6992189437500001E-2</c:v>
                </c:pt>
                <c:pt idx="8037">
                  <c:v>-2.7988283249999999E-2</c:v>
                </c:pt>
                <c:pt idx="8038">
                  <c:v>-2.8984377062499997E-2</c:v>
                </c:pt>
                <c:pt idx="8039">
                  <c:v>-3.0000002124999998E-2</c:v>
                </c:pt>
                <c:pt idx="8040">
                  <c:v>-3.0488283437499999E-2</c:v>
                </c:pt>
                <c:pt idx="8041">
                  <c:v>-3.0996095937499999E-2</c:v>
                </c:pt>
                <c:pt idx="8042">
                  <c:v>-3.1484377250000001E-2</c:v>
                </c:pt>
                <c:pt idx="8043">
                  <c:v>-3.1992189750000004E-2</c:v>
                </c:pt>
                <c:pt idx="8044">
                  <c:v>-3.2500002312499998E-2</c:v>
                </c:pt>
                <c:pt idx="8045">
                  <c:v>-3.2988283562499998E-2</c:v>
                </c:pt>
                <c:pt idx="8046">
                  <c:v>-3.3496096124999999E-2</c:v>
                </c:pt>
                <c:pt idx="8047">
                  <c:v>-3.3984377374999999E-2</c:v>
                </c:pt>
                <c:pt idx="8048">
                  <c:v>-3.4492189937500001E-2</c:v>
                </c:pt>
                <c:pt idx="8049">
                  <c:v>-3.5000002500000002E-2</c:v>
                </c:pt>
                <c:pt idx="8050">
                  <c:v>-3.3496096124999999E-2</c:v>
                </c:pt>
                <c:pt idx="8051">
                  <c:v>-3.1992189750000004E-2</c:v>
                </c:pt>
                <c:pt idx="8052">
                  <c:v>-3.0488283437499999E-2</c:v>
                </c:pt>
                <c:pt idx="8053">
                  <c:v>-2.8984377062499997E-2</c:v>
                </c:pt>
                <c:pt idx="8054">
                  <c:v>-2.7500001937499997E-2</c:v>
                </c:pt>
                <c:pt idx="8055">
                  <c:v>-2.5996095562499998E-2</c:v>
                </c:pt>
                <c:pt idx="8056">
                  <c:v>-2.4492189250000001E-2</c:v>
                </c:pt>
                <c:pt idx="8057">
                  <c:v>-2.2988282874999998E-2</c:v>
                </c:pt>
                <c:pt idx="8058">
                  <c:v>-2.1484376499999999E-2</c:v>
                </c:pt>
                <c:pt idx="8059">
                  <c:v>-2.0000001437500001E-2</c:v>
                </c:pt>
                <c:pt idx="8060">
                  <c:v>-1.7500001250000001E-2</c:v>
                </c:pt>
                <c:pt idx="8061">
                  <c:v>-1.5000001062499999E-2</c:v>
                </c:pt>
                <c:pt idx="8062">
                  <c:v>-1.2500000874999998E-2</c:v>
                </c:pt>
                <c:pt idx="8063">
                  <c:v>-1.00000006875E-2</c:v>
                </c:pt>
                <c:pt idx="8064">
                  <c:v>-7.5000005000000003E-3</c:v>
                </c:pt>
                <c:pt idx="8065">
                  <c:v>-5.0000003562500001E-3</c:v>
                </c:pt>
                <c:pt idx="8066">
                  <c:v>-2.5000001750000002E-3</c:v>
                </c:pt>
                <c:pt idx="8067">
                  <c:v>0</c:v>
                </c:pt>
                <c:pt idx="8068">
                  <c:v>2.5000001750000002E-3</c:v>
                </c:pt>
                <c:pt idx="8069">
                  <c:v>5.0000003562500001E-3</c:v>
                </c:pt>
                <c:pt idx="8070">
                  <c:v>6.5039066874999999E-3</c:v>
                </c:pt>
                <c:pt idx="8071">
                  <c:v>8.007813062499999E-3</c:v>
                </c:pt>
                <c:pt idx="8072">
                  <c:v>9.5117194374999998E-3</c:v>
                </c:pt>
                <c:pt idx="8073">
                  <c:v>1.1015625749999999E-2</c:v>
                </c:pt>
                <c:pt idx="8074">
                  <c:v>1.2500000874999998E-2</c:v>
                </c:pt>
                <c:pt idx="8075">
                  <c:v>1.4003907249999998E-2</c:v>
                </c:pt>
                <c:pt idx="8076">
                  <c:v>1.5507813625E-2</c:v>
                </c:pt>
                <c:pt idx="8077">
                  <c:v>1.7011719937499999E-2</c:v>
                </c:pt>
                <c:pt idx="8078">
                  <c:v>1.8515626312499998E-2</c:v>
                </c:pt>
                <c:pt idx="8079">
                  <c:v>2.0000001437500001E-2</c:v>
                </c:pt>
                <c:pt idx="8080">
                  <c:v>1.8515626312499998E-2</c:v>
                </c:pt>
                <c:pt idx="8081">
                  <c:v>1.7011719937499999E-2</c:v>
                </c:pt>
                <c:pt idx="8082">
                  <c:v>1.5507813625E-2</c:v>
                </c:pt>
                <c:pt idx="8083">
                  <c:v>1.4003907249999998E-2</c:v>
                </c:pt>
                <c:pt idx="8084">
                  <c:v>1.2500000874999998E-2</c:v>
                </c:pt>
                <c:pt idx="8085">
                  <c:v>1.1015625749999999E-2</c:v>
                </c:pt>
                <c:pt idx="8086">
                  <c:v>9.5117194374999998E-3</c:v>
                </c:pt>
                <c:pt idx="8087">
                  <c:v>8.007813062499999E-3</c:v>
                </c:pt>
                <c:pt idx="8088">
                  <c:v>6.5039066874999999E-3</c:v>
                </c:pt>
                <c:pt idx="8089">
                  <c:v>5.0000003562500001E-3</c:v>
                </c:pt>
                <c:pt idx="8090">
                  <c:v>2.5000001750000002E-3</c:v>
                </c:pt>
                <c:pt idx="8091">
                  <c:v>0</c:v>
                </c:pt>
                <c:pt idx="8092">
                  <c:v>-2.5000001750000002E-3</c:v>
                </c:pt>
                <c:pt idx="8093">
                  <c:v>-5.0000003562500001E-3</c:v>
                </c:pt>
                <c:pt idx="8094">
                  <c:v>-7.5000005000000003E-3</c:v>
                </c:pt>
                <c:pt idx="8095">
                  <c:v>-1.00000006875E-2</c:v>
                </c:pt>
                <c:pt idx="8096">
                  <c:v>-1.2500000874999998E-2</c:v>
                </c:pt>
                <c:pt idx="8097">
                  <c:v>-1.5000001062499999E-2</c:v>
                </c:pt>
                <c:pt idx="8098">
                  <c:v>-1.7500001250000001E-2</c:v>
                </c:pt>
                <c:pt idx="8099">
                  <c:v>-2.0000001437500001E-2</c:v>
                </c:pt>
                <c:pt idx="8100">
                  <c:v>-2.19921890625E-2</c:v>
                </c:pt>
                <c:pt idx="8101">
                  <c:v>-2.39843766875E-2</c:v>
                </c:pt>
                <c:pt idx="8102">
                  <c:v>-2.5996095562499998E-2</c:v>
                </c:pt>
                <c:pt idx="8103">
                  <c:v>-2.7988283249999999E-2</c:v>
                </c:pt>
                <c:pt idx="8104">
                  <c:v>-3.0000002124999998E-2</c:v>
                </c:pt>
                <c:pt idx="8105">
                  <c:v>-3.1992189750000004E-2</c:v>
                </c:pt>
                <c:pt idx="8106">
                  <c:v>-3.3984377374999999E-2</c:v>
                </c:pt>
                <c:pt idx="8107">
                  <c:v>-3.5996096312499996E-2</c:v>
                </c:pt>
                <c:pt idx="8108">
                  <c:v>-3.7988283937499999E-2</c:v>
                </c:pt>
                <c:pt idx="8109">
                  <c:v>-4.0000002812499998E-2</c:v>
                </c:pt>
                <c:pt idx="8110">
                  <c:v>-3.9492190312499995E-2</c:v>
                </c:pt>
                <c:pt idx="8111">
                  <c:v>-3.898437775E-2</c:v>
                </c:pt>
                <c:pt idx="8112">
                  <c:v>-3.84960965E-2</c:v>
                </c:pt>
                <c:pt idx="8113">
                  <c:v>-3.7988283937499999E-2</c:v>
                </c:pt>
                <c:pt idx="8114">
                  <c:v>-3.7500002625000001E-2</c:v>
                </c:pt>
                <c:pt idx="8115">
                  <c:v>-3.6992190124999998E-2</c:v>
                </c:pt>
                <c:pt idx="8116">
                  <c:v>-3.6484377562499996E-2</c:v>
                </c:pt>
                <c:pt idx="8117">
                  <c:v>-3.5996096312499996E-2</c:v>
                </c:pt>
                <c:pt idx="8118">
                  <c:v>-3.5488283750000002E-2</c:v>
                </c:pt>
                <c:pt idx="8119">
                  <c:v>-3.5000002500000002E-2</c:v>
                </c:pt>
                <c:pt idx="8120">
                  <c:v>-3.2500002312499998E-2</c:v>
                </c:pt>
                <c:pt idx="8121">
                  <c:v>-3.0000002124999998E-2</c:v>
                </c:pt>
                <c:pt idx="8122">
                  <c:v>-2.7500001937499997E-2</c:v>
                </c:pt>
                <c:pt idx="8123">
                  <c:v>-2.5000001749999997E-2</c:v>
                </c:pt>
                <c:pt idx="8124">
                  <c:v>-2.25000015625E-2</c:v>
                </c:pt>
                <c:pt idx="8125">
                  <c:v>-2.0000001437500001E-2</c:v>
                </c:pt>
                <c:pt idx="8126">
                  <c:v>-1.7500001250000001E-2</c:v>
                </c:pt>
                <c:pt idx="8127">
                  <c:v>-1.5000001062499999E-2</c:v>
                </c:pt>
                <c:pt idx="8128">
                  <c:v>-1.2500000874999998E-2</c:v>
                </c:pt>
                <c:pt idx="8129">
                  <c:v>-1.00000006875E-2</c:v>
                </c:pt>
                <c:pt idx="8130">
                  <c:v>-6.9921879999999999E-3</c:v>
                </c:pt>
                <c:pt idx="8131">
                  <c:v>-3.9843752812499999E-3</c:v>
                </c:pt>
                <c:pt idx="8132">
                  <c:v>-9.9609381874999985E-4</c:v>
                </c:pt>
                <c:pt idx="8133">
                  <c:v>2.0117188937500002E-3</c:v>
                </c:pt>
                <c:pt idx="8134">
                  <c:v>5.0000003562500001E-3</c:v>
                </c:pt>
                <c:pt idx="8135">
                  <c:v>8.007813062499999E-3</c:v>
                </c:pt>
                <c:pt idx="8136">
                  <c:v>1.1015625749999999E-2</c:v>
                </c:pt>
                <c:pt idx="8137">
                  <c:v>1.4003907249999998E-2</c:v>
                </c:pt>
                <c:pt idx="8138">
                  <c:v>1.7011719937499999E-2</c:v>
                </c:pt>
                <c:pt idx="8139">
                  <c:v>2.0000001437500001E-2</c:v>
                </c:pt>
                <c:pt idx="8140">
                  <c:v>2.1503907749999999E-2</c:v>
                </c:pt>
                <c:pt idx="8141">
                  <c:v>2.3007814124999998E-2</c:v>
                </c:pt>
                <c:pt idx="8142">
                  <c:v>2.4511720499999997E-2</c:v>
                </c:pt>
                <c:pt idx="8143">
                  <c:v>2.6015626812500001E-2</c:v>
                </c:pt>
                <c:pt idx="8144">
                  <c:v>2.7500001937499997E-2</c:v>
                </c:pt>
                <c:pt idx="8145">
                  <c:v>2.90039083125E-2</c:v>
                </c:pt>
                <c:pt idx="8146">
                  <c:v>3.0507814687499996E-2</c:v>
                </c:pt>
                <c:pt idx="8147">
                  <c:v>3.2011721E-2</c:v>
                </c:pt>
                <c:pt idx="8148">
                  <c:v>3.3515627375000002E-2</c:v>
                </c:pt>
                <c:pt idx="8149">
                  <c:v>3.5000002500000002E-2</c:v>
                </c:pt>
                <c:pt idx="8150">
                  <c:v>3.3515627375000002E-2</c:v>
                </c:pt>
                <c:pt idx="8151">
                  <c:v>3.2011721E-2</c:v>
                </c:pt>
                <c:pt idx="8152">
                  <c:v>3.0507814687499996E-2</c:v>
                </c:pt>
                <c:pt idx="8153">
                  <c:v>2.90039083125E-2</c:v>
                </c:pt>
                <c:pt idx="8154">
                  <c:v>2.7500001937499997E-2</c:v>
                </c:pt>
                <c:pt idx="8155">
                  <c:v>2.6015626812500001E-2</c:v>
                </c:pt>
                <c:pt idx="8156">
                  <c:v>2.4511720499999997E-2</c:v>
                </c:pt>
                <c:pt idx="8157">
                  <c:v>2.3007814124999998E-2</c:v>
                </c:pt>
                <c:pt idx="8158">
                  <c:v>2.1503907749999999E-2</c:v>
                </c:pt>
                <c:pt idx="8159">
                  <c:v>2.0000001437500001E-2</c:v>
                </c:pt>
                <c:pt idx="8160">
                  <c:v>1.65039074375E-2</c:v>
                </c:pt>
                <c:pt idx="8161">
                  <c:v>1.30078134375E-2</c:v>
                </c:pt>
                <c:pt idx="8162">
                  <c:v>9.5117194374999998E-3</c:v>
                </c:pt>
                <c:pt idx="8163">
                  <c:v>6.0156254249999997E-3</c:v>
                </c:pt>
                <c:pt idx="8164">
                  <c:v>2.5000001750000002E-3</c:v>
                </c:pt>
                <c:pt idx="8165">
                  <c:v>-9.9609381874999985E-4</c:v>
                </c:pt>
                <c:pt idx="8166">
                  <c:v>-4.49218781875E-3</c:v>
                </c:pt>
                <c:pt idx="8167">
                  <c:v>-7.9882818124999994E-3</c:v>
                </c:pt>
                <c:pt idx="8168">
                  <c:v>-1.1484375812499999E-2</c:v>
                </c:pt>
                <c:pt idx="8169">
                  <c:v>-1.5000001062499999E-2</c:v>
                </c:pt>
                <c:pt idx="8170">
                  <c:v>-1.8496095062499999E-2</c:v>
                </c:pt>
                <c:pt idx="8171">
                  <c:v>-2.19921890625E-2</c:v>
                </c:pt>
                <c:pt idx="8172">
                  <c:v>-2.5488283062499999E-2</c:v>
                </c:pt>
                <c:pt idx="8173">
                  <c:v>-2.8984377062499997E-2</c:v>
                </c:pt>
                <c:pt idx="8174">
                  <c:v>-3.2500002312499998E-2</c:v>
                </c:pt>
                <c:pt idx="8175">
                  <c:v>-3.5996096312499996E-2</c:v>
                </c:pt>
                <c:pt idx="8176">
                  <c:v>-3.9492190312499995E-2</c:v>
                </c:pt>
                <c:pt idx="8177">
                  <c:v>-4.29882843125E-2</c:v>
                </c:pt>
                <c:pt idx="8178">
                  <c:v>-4.6484378312499998E-2</c:v>
                </c:pt>
                <c:pt idx="8179">
                  <c:v>-5.0000003562499999E-2</c:v>
                </c:pt>
                <c:pt idx="8180">
                  <c:v>-5.1484378624999994E-2</c:v>
                </c:pt>
                <c:pt idx="8181">
                  <c:v>-5.2988285000000003E-2</c:v>
                </c:pt>
                <c:pt idx="8182">
                  <c:v>-5.4492191374999999E-2</c:v>
                </c:pt>
                <c:pt idx="8183">
                  <c:v>-5.5996097687500003E-2</c:v>
                </c:pt>
                <c:pt idx="8184">
                  <c:v>-5.7500004062499999E-2</c:v>
                </c:pt>
                <c:pt idx="8185">
                  <c:v>-5.8984379187499998E-2</c:v>
                </c:pt>
                <c:pt idx="8186">
                  <c:v>-6.0488285562500001E-2</c:v>
                </c:pt>
                <c:pt idx="8187">
                  <c:v>-6.1992191874999998E-2</c:v>
                </c:pt>
                <c:pt idx="8188">
                  <c:v>-6.3496098124999997E-2</c:v>
                </c:pt>
                <c:pt idx="8189">
                  <c:v>-6.5000004375000003E-2</c:v>
                </c:pt>
                <c:pt idx="8190">
                  <c:v>-6.4492191875000007E-2</c:v>
                </c:pt>
                <c:pt idx="8191">
                  <c:v>-6.3984379374999997E-2</c:v>
                </c:pt>
                <c:pt idx="8192">
                  <c:v>-6.3496098124999997E-2</c:v>
                </c:pt>
                <c:pt idx="8193">
                  <c:v>-6.2988285624999987E-2</c:v>
                </c:pt>
                <c:pt idx="8194">
                  <c:v>-6.2500004374999987E-2</c:v>
                </c:pt>
                <c:pt idx="8195">
                  <c:v>-6.1992191874999998E-2</c:v>
                </c:pt>
                <c:pt idx="8196">
                  <c:v>-6.1484379374999995E-2</c:v>
                </c:pt>
                <c:pt idx="8197">
                  <c:v>-6.0996098062500004E-2</c:v>
                </c:pt>
                <c:pt idx="8198">
                  <c:v>-6.0488285562500001E-2</c:v>
                </c:pt>
                <c:pt idx="8199">
                  <c:v>-6.0000004249999996E-2</c:v>
                </c:pt>
                <c:pt idx="8200">
                  <c:v>-5.6992191562500003E-2</c:v>
                </c:pt>
                <c:pt idx="8201">
                  <c:v>-5.3984378812499997E-2</c:v>
                </c:pt>
                <c:pt idx="8202">
                  <c:v>-5.0996097374999994E-2</c:v>
                </c:pt>
                <c:pt idx="8203">
                  <c:v>-4.7988284624999995E-2</c:v>
                </c:pt>
                <c:pt idx="8204">
                  <c:v>-4.5000003187499998E-2</c:v>
                </c:pt>
                <c:pt idx="8205">
                  <c:v>-4.1992190499999998E-2</c:v>
                </c:pt>
                <c:pt idx="8206">
                  <c:v>-3.898437775E-2</c:v>
                </c:pt>
                <c:pt idx="8207">
                  <c:v>-3.5996096312499996E-2</c:v>
                </c:pt>
                <c:pt idx="8208">
                  <c:v>-3.2988283562499998E-2</c:v>
                </c:pt>
                <c:pt idx="8209">
                  <c:v>-3.0000002124999998E-2</c:v>
                </c:pt>
                <c:pt idx="8210">
                  <c:v>-2.7500001937499997E-2</c:v>
                </c:pt>
                <c:pt idx="8211">
                  <c:v>-2.5000001749999997E-2</c:v>
                </c:pt>
                <c:pt idx="8212">
                  <c:v>-2.25000015625E-2</c:v>
                </c:pt>
                <c:pt idx="8213">
                  <c:v>-2.0000001437500001E-2</c:v>
                </c:pt>
                <c:pt idx="8214">
                  <c:v>-1.7500001250000001E-2</c:v>
                </c:pt>
                <c:pt idx="8215">
                  <c:v>-1.5000001062499999E-2</c:v>
                </c:pt>
                <c:pt idx="8216">
                  <c:v>-1.2500000874999998E-2</c:v>
                </c:pt>
                <c:pt idx="8217">
                  <c:v>-1.00000006875E-2</c:v>
                </c:pt>
                <c:pt idx="8218">
                  <c:v>-7.5000005000000003E-3</c:v>
                </c:pt>
                <c:pt idx="8219">
                  <c:v>-5.0000003562500001E-3</c:v>
                </c:pt>
                <c:pt idx="8220">
                  <c:v>-3.4960939999999999E-3</c:v>
                </c:pt>
                <c:pt idx="8221">
                  <c:v>-1.9921876437499998E-3</c:v>
                </c:pt>
                <c:pt idx="8222">
                  <c:v>-4.8828128437500003E-4</c:v>
                </c:pt>
                <c:pt idx="8223">
                  <c:v>1.015625075E-3</c:v>
                </c:pt>
                <c:pt idx="8224">
                  <c:v>2.5000001750000002E-3</c:v>
                </c:pt>
                <c:pt idx="8225">
                  <c:v>4.0039065312499995E-3</c:v>
                </c:pt>
                <c:pt idx="8226">
                  <c:v>5.5078128874999997E-3</c:v>
                </c:pt>
                <c:pt idx="8227">
                  <c:v>7.0117192499999995E-3</c:v>
                </c:pt>
                <c:pt idx="8228">
                  <c:v>8.5156256250000003E-3</c:v>
                </c:pt>
                <c:pt idx="8229">
                  <c:v>1.00000006875E-2</c:v>
                </c:pt>
                <c:pt idx="8230">
                  <c:v>9.0039068750000003E-3</c:v>
                </c:pt>
                <c:pt idx="8231">
                  <c:v>8.007813062499999E-3</c:v>
                </c:pt>
                <c:pt idx="8232">
                  <c:v>7.0117192499999995E-3</c:v>
                </c:pt>
                <c:pt idx="8233">
                  <c:v>6.0156254249999997E-3</c:v>
                </c:pt>
                <c:pt idx="8234">
                  <c:v>5.0000003562500001E-3</c:v>
                </c:pt>
                <c:pt idx="8235">
                  <c:v>4.0039065312499995E-3</c:v>
                </c:pt>
                <c:pt idx="8236">
                  <c:v>3.0078127124999999E-3</c:v>
                </c:pt>
                <c:pt idx="8237">
                  <c:v>2.0117188937500002E-3</c:v>
                </c:pt>
                <c:pt idx="8238">
                  <c:v>1.015625075E-3</c:v>
                </c:pt>
                <c:pt idx="8239">
                  <c:v>0</c:v>
                </c:pt>
                <c:pt idx="8240">
                  <c:v>-1.4843751062500001E-3</c:v>
                </c:pt>
                <c:pt idx="8241">
                  <c:v>-2.9882814624999999E-3</c:v>
                </c:pt>
                <c:pt idx="8242">
                  <c:v>-4.49218781875E-3</c:v>
                </c:pt>
                <c:pt idx="8243">
                  <c:v>-5.9960941750000002E-3</c:v>
                </c:pt>
                <c:pt idx="8244">
                  <c:v>-7.5000005000000003E-3</c:v>
                </c:pt>
                <c:pt idx="8245">
                  <c:v>-8.9843756250000007E-3</c:v>
                </c:pt>
                <c:pt idx="8246">
                  <c:v>-1.0488282E-2</c:v>
                </c:pt>
                <c:pt idx="8247">
                  <c:v>-1.1992188374999999E-2</c:v>
                </c:pt>
                <c:pt idx="8248">
                  <c:v>-1.34960946875E-2</c:v>
                </c:pt>
                <c:pt idx="8249">
                  <c:v>-1.5000001062499999E-2</c:v>
                </c:pt>
                <c:pt idx="8250">
                  <c:v>-1.5996094875000002E-2</c:v>
                </c:pt>
                <c:pt idx="8251">
                  <c:v>-1.69921886875E-2</c:v>
                </c:pt>
                <c:pt idx="8252">
                  <c:v>-1.7988282500000001E-2</c:v>
                </c:pt>
                <c:pt idx="8253">
                  <c:v>-1.8984376312499999E-2</c:v>
                </c:pt>
                <c:pt idx="8254">
                  <c:v>-2.0000001437500001E-2</c:v>
                </c:pt>
                <c:pt idx="8255">
                  <c:v>-2.0996095249999999E-2</c:v>
                </c:pt>
                <c:pt idx="8256">
                  <c:v>-2.19921890625E-2</c:v>
                </c:pt>
                <c:pt idx="8257">
                  <c:v>-2.2988282874999998E-2</c:v>
                </c:pt>
                <c:pt idx="8258">
                  <c:v>-2.39843766875E-2</c:v>
                </c:pt>
                <c:pt idx="8259">
                  <c:v>-2.5000001749999997E-2</c:v>
                </c:pt>
                <c:pt idx="8260">
                  <c:v>-2.5000001749999997E-2</c:v>
                </c:pt>
                <c:pt idx="8261">
                  <c:v>-2.5000001749999997E-2</c:v>
                </c:pt>
                <c:pt idx="8262">
                  <c:v>-2.5000001749999997E-2</c:v>
                </c:pt>
                <c:pt idx="8263">
                  <c:v>-2.5000001749999997E-2</c:v>
                </c:pt>
                <c:pt idx="8264">
                  <c:v>-2.5000001749999997E-2</c:v>
                </c:pt>
                <c:pt idx="8265">
                  <c:v>-2.5000001749999997E-2</c:v>
                </c:pt>
                <c:pt idx="8266">
                  <c:v>-2.5000001749999997E-2</c:v>
                </c:pt>
                <c:pt idx="8267">
                  <c:v>-2.5000001749999997E-2</c:v>
                </c:pt>
                <c:pt idx="8268">
                  <c:v>-2.5000001749999997E-2</c:v>
                </c:pt>
                <c:pt idx="8269">
                  <c:v>-2.5000001749999997E-2</c:v>
                </c:pt>
                <c:pt idx="8270">
                  <c:v>-2.5000001749999997E-2</c:v>
                </c:pt>
                <c:pt idx="8271">
                  <c:v>-2.5000001749999997E-2</c:v>
                </c:pt>
                <c:pt idx="8272">
                  <c:v>-2.5000001749999997E-2</c:v>
                </c:pt>
                <c:pt idx="8273">
                  <c:v>-2.5000001749999997E-2</c:v>
                </c:pt>
                <c:pt idx="8274">
                  <c:v>-2.5000001749999997E-2</c:v>
                </c:pt>
                <c:pt idx="8275">
                  <c:v>-2.5000001749999997E-2</c:v>
                </c:pt>
                <c:pt idx="8276">
                  <c:v>-2.5000001749999997E-2</c:v>
                </c:pt>
                <c:pt idx="8277">
                  <c:v>-2.5000001749999997E-2</c:v>
                </c:pt>
                <c:pt idx="8278">
                  <c:v>-2.5000001749999997E-2</c:v>
                </c:pt>
                <c:pt idx="8279">
                  <c:v>-2.5000001749999997E-2</c:v>
                </c:pt>
                <c:pt idx="8280">
                  <c:v>-2.5488283062499999E-2</c:v>
                </c:pt>
                <c:pt idx="8281">
                  <c:v>-2.5996095562499998E-2</c:v>
                </c:pt>
                <c:pt idx="8282">
                  <c:v>-2.6484376874999997E-2</c:v>
                </c:pt>
                <c:pt idx="8283">
                  <c:v>-2.6992189437500001E-2</c:v>
                </c:pt>
                <c:pt idx="8284">
                  <c:v>-2.7500001937499997E-2</c:v>
                </c:pt>
                <c:pt idx="8285">
                  <c:v>-2.7988283249999999E-2</c:v>
                </c:pt>
                <c:pt idx="8286">
                  <c:v>-2.8496095749999999E-2</c:v>
                </c:pt>
                <c:pt idx="8287">
                  <c:v>-2.8984377062499997E-2</c:v>
                </c:pt>
                <c:pt idx="8288">
                  <c:v>-2.94921895625E-2</c:v>
                </c:pt>
                <c:pt idx="8289">
                  <c:v>-3.0000002124999998E-2</c:v>
                </c:pt>
                <c:pt idx="8290">
                  <c:v>-3.1484377250000001E-2</c:v>
                </c:pt>
                <c:pt idx="8291">
                  <c:v>-3.2988283562499998E-2</c:v>
                </c:pt>
                <c:pt idx="8292">
                  <c:v>-3.4492189937500001E-2</c:v>
                </c:pt>
                <c:pt idx="8293">
                  <c:v>-3.5996096312499996E-2</c:v>
                </c:pt>
                <c:pt idx="8294">
                  <c:v>-3.7500002625000001E-2</c:v>
                </c:pt>
                <c:pt idx="8295">
                  <c:v>-3.898437775E-2</c:v>
                </c:pt>
                <c:pt idx="8296">
                  <c:v>-4.0488284125000003E-2</c:v>
                </c:pt>
                <c:pt idx="8297">
                  <c:v>-4.1992190499999998E-2</c:v>
                </c:pt>
                <c:pt idx="8298">
                  <c:v>-4.3496096812500003E-2</c:v>
                </c:pt>
                <c:pt idx="8299">
                  <c:v>-4.5000003187499998E-2</c:v>
                </c:pt>
                <c:pt idx="8300">
                  <c:v>-4.5488284500000004E-2</c:v>
                </c:pt>
                <c:pt idx="8301">
                  <c:v>-4.5996097E-2</c:v>
                </c:pt>
                <c:pt idx="8302">
                  <c:v>-4.6484378312499998E-2</c:v>
                </c:pt>
                <c:pt idx="8303">
                  <c:v>-4.6992190812500001E-2</c:v>
                </c:pt>
                <c:pt idx="8304">
                  <c:v>-4.7500003375000002E-2</c:v>
                </c:pt>
                <c:pt idx="8305">
                  <c:v>-4.7988284624999995E-2</c:v>
                </c:pt>
                <c:pt idx="8306">
                  <c:v>-4.8496097187500004E-2</c:v>
                </c:pt>
                <c:pt idx="8307">
                  <c:v>-4.8984378437499997E-2</c:v>
                </c:pt>
                <c:pt idx="8308">
                  <c:v>-4.9492190999999998E-2</c:v>
                </c:pt>
                <c:pt idx="8309">
                  <c:v>-5.0000003562499999E-2</c:v>
                </c:pt>
                <c:pt idx="8310">
                  <c:v>-4.7988284624999995E-2</c:v>
                </c:pt>
                <c:pt idx="8311">
                  <c:v>-4.5996097E-2</c:v>
                </c:pt>
                <c:pt idx="8312">
                  <c:v>-4.3984378125000001E-2</c:v>
                </c:pt>
                <c:pt idx="8313">
                  <c:v>-4.1992190499999998E-2</c:v>
                </c:pt>
                <c:pt idx="8314">
                  <c:v>-4.0000002812499998E-2</c:v>
                </c:pt>
                <c:pt idx="8315">
                  <c:v>-3.7988283937499999E-2</c:v>
                </c:pt>
                <c:pt idx="8316">
                  <c:v>-3.5996096312499996E-2</c:v>
                </c:pt>
                <c:pt idx="8317">
                  <c:v>-3.3984377374999999E-2</c:v>
                </c:pt>
                <c:pt idx="8318">
                  <c:v>-3.1992189750000004E-2</c:v>
                </c:pt>
                <c:pt idx="8319">
                  <c:v>-3.0000002124999998E-2</c:v>
                </c:pt>
                <c:pt idx="8320">
                  <c:v>-2.7988283249999999E-2</c:v>
                </c:pt>
                <c:pt idx="8321">
                  <c:v>-2.5996095562499998E-2</c:v>
                </c:pt>
                <c:pt idx="8322">
                  <c:v>-2.39843766875E-2</c:v>
                </c:pt>
                <c:pt idx="8323">
                  <c:v>-2.19921890625E-2</c:v>
                </c:pt>
                <c:pt idx="8324">
                  <c:v>-2.0000001437500001E-2</c:v>
                </c:pt>
                <c:pt idx="8325">
                  <c:v>-1.7988282500000001E-2</c:v>
                </c:pt>
                <c:pt idx="8326">
                  <c:v>-1.5996094875000002E-2</c:v>
                </c:pt>
                <c:pt idx="8327">
                  <c:v>-1.3984376E-2</c:v>
                </c:pt>
                <c:pt idx="8328">
                  <c:v>-1.1992188374999999E-2</c:v>
                </c:pt>
                <c:pt idx="8329">
                  <c:v>-1.00000006875E-2</c:v>
                </c:pt>
                <c:pt idx="8330">
                  <c:v>-8.9843756250000007E-3</c:v>
                </c:pt>
                <c:pt idx="8331">
                  <c:v>-7.9882818124999994E-3</c:v>
                </c:pt>
                <c:pt idx="8332">
                  <c:v>-6.9921879999999999E-3</c:v>
                </c:pt>
                <c:pt idx="8333">
                  <c:v>-5.9960941750000002E-3</c:v>
                </c:pt>
                <c:pt idx="8334">
                  <c:v>-5.0000003562500001E-3</c:v>
                </c:pt>
                <c:pt idx="8335">
                  <c:v>-3.9843752812499999E-3</c:v>
                </c:pt>
                <c:pt idx="8336">
                  <c:v>-2.9882814624999999E-3</c:v>
                </c:pt>
                <c:pt idx="8337">
                  <c:v>-1.9921876437499998E-3</c:v>
                </c:pt>
                <c:pt idx="8338">
                  <c:v>-9.9609381874999985E-4</c:v>
                </c:pt>
                <c:pt idx="8339">
                  <c:v>0</c:v>
                </c:pt>
                <c:pt idx="8340">
                  <c:v>-1.4843751062500001E-3</c:v>
                </c:pt>
                <c:pt idx="8341">
                  <c:v>-2.9882814624999999E-3</c:v>
                </c:pt>
                <c:pt idx="8342">
                  <c:v>-4.49218781875E-3</c:v>
                </c:pt>
                <c:pt idx="8343">
                  <c:v>-5.9960941750000002E-3</c:v>
                </c:pt>
                <c:pt idx="8344">
                  <c:v>-7.5000005000000003E-3</c:v>
                </c:pt>
                <c:pt idx="8345">
                  <c:v>-8.9843756250000007E-3</c:v>
                </c:pt>
                <c:pt idx="8346">
                  <c:v>-1.0488282E-2</c:v>
                </c:pt>
                <c:pt idx="8347">
                  <c:v>-1.1992188374999999E-2</c:v>
                </c:pt>
                <c:pt idx="8348">
                  <c:v>-1.34960946875E-2</c:v>
                </c:pt>
                <c:pt idx="8349">
                  <c:v>-1.5000001062499999E-2</c:v>
                </c:pt>
                <c:pt idx="8350">
                  <c:v>-1.7500001250000001E-2</c:v>
                </c:pt>
                <c:pt idx="8351">
                  <c:v>-2.0000001437500001E-2</c:v>
                </c:pt>
                <c:pt idx="8352">
                  <c:v>-2.25000015625E-2</c:v>
                </c:pt>
                <c:pt idx="8353">
                  <c:v>-2.5000001749999997E-2</c:v>
                </c:pt>
                <c:pt idx="8354">
                  <c:v>-2.7500001937499997E-2</c:v>
                </c:pt>
                <c:pt idx="8355">
                  <c:v>-3.0000002124999998E-2</c:v>
                </c:pt>
                <c:pt idx="8356">
                  <c:v>-3.2500002312499998E-2</c:v>
                </c:pt>
                <c:pt idx="8357">
                  <c:v>-3.5000002500000002E-2</c:v>
                </c:pt>
                <c:pt idx="8358">
                  <c:v>-3.7500002625000001E-2</c:v>
                </c:pt>
                <c:pt idx="8359">
                  <c:v>-4.0000002812499998E-2</c:v>
                </c:pt>
                <c:pt idx="8360">
                  <c:v>-4.0488284125000003E-2</c:v>
                </c:pt>
                <c:pt idx="8361">
                  <c:v>-4.0996096624999999E-2</c:v>
                </c:pt>
                <c:pt idx="8362">
                  <c:v>-4.1484377937499997E-2</c:v>
                </c:pt>
                <c:pt idx="8363">
                  <c:v>-4.1992190499999998E-2</c:v>
                </c:pt>
                <c:pt idx="8364">
                  <c:v>-4.2500003000000001E-2</c:v>
                </c:pt>
                <c:pt idx="8365">
                  <c:v>-4.29882843125E-2</c:v>
                </c:pt>
                <c:pt idx="8366">
                  <c:v>-4.3496096812500003E-2</c:v>
                </c:pt>
                <c:pt idx="8367">
                  <c:v>-4.3984378125000001E-2</c:v>
                </c:pt>
                <c:pt idx="8368">
                  <c:v>-4.4492190624999997E-2</c:v>
                </c:pt>
                <c:pt idx="8369">
                  <c:v>-4.5000003187499998E-2</c:v>
                </c:pt>
                <c:pt idx="8370">
                  <c:v>-4.3496096812500003E-2</c:v>
                </c:pt>
                <c:pt idx="8371">
                  <c:v>-4.1992190499999998E-2</c:v>
                </c:pt>
                <c:pt idx="8372">
                  <c:v>-4.0488284125000003E-2</c:v>
                </c:pt>
                <c:pt idx="8373">
                  <c:v>-3.898437775E-2</c:v>
                </c:pt>
                <c:pt idx="8374">
                  <c:v>-3.7500002625000001E-2</c:v>
                </c:pt>
                <c:pt idx="8375">
                  <c:v>-3.5996096312499996E-2</c:v>
                </c:pt>
                <c:pt idx="8376">
                  <c:v>-3.4492189937500001E-2</c:v>
                </c:pt>
                <c:pt idx="8377">
                  <c:v>-3.2988283562499998E-2</c:v>
                </c:pt>
                <c:pt idx="8378">
                  <c:v>-3.1484377250000001E-2</c:v>
                </c:pt>
                <c:pt idx="8379">
                  <c:v>-3.0000002124999998E-2</c:v>
                </c:pt>
                <c:pt idx="8380">
                  <c:v>-2.7988283249999999E-2</c:v>
                </c:pt>
                <c:pt idx="8381">
                  <c:v>-2.5996095562499998E-2</c:v>
                </c:pt>
                <c:pt idx="8382">
                  <c:v>-2.39843766875E-2</c:v>
                </c:pt>
                <c:pt idx="8383">
                  <c:v>-2.19921890625E-2</c:v>
                </c:pt>
                <c:pt idx="8384">
                  <c:v>-2.0000001437500001E-2</c:v>
                </c:pt>
                <c:pt idx="8385">
                  <c:v>-1.7988282500000001E-2</c:v>
                </c:pt>
                <c:pt idx="8386">
                  <c:v>-1.5996094875000002E-2</c:v>
                </c:pt>
                <c:pt idx="8387">
                  <c:v>-1.3984376E-2</c:v>
                </c:pt>
                <c:pt idx="8388">
                  <c:v>-1.1992188374999999E-2</c:v>
                </c:pt>
                <c:pt idx="8389">
                  <c:v>-1.00000006875E-2</c:v>
                </c:pt>
                <c:pt idx="8390">
                  <c:v>-1.00000006875E-2</c:v>
                </c:pt>
                <c:pt idx="8391">
                  <c:v>-1.00000006875E-2</c:v>
                </c:pt>
                <c:pt idx="8392">
                  <c:v>-1.00000006875E-2</c:v>
                </c:pt>
                <c:pt idx="8393">
                  <c:v>-1.00000006875E-2</c:v>
                </c:pt>
                <c:pt idx="8394">
                  <c:v>-1.00000006875E-2</c:v>
                </c:pt>
                <c:pt idx="8395">
                  <c:v>-1.00000006875E-2</c:v>
                </c:pt>
                <c:pt idx="8396">
                  <c:v>-1.00000006875E-2</c:v>
                </c:pt>
                <c:pt idx="8397">
                  <c:v>-1.00000006875E-2</c:v>
                </c:pt>
                <c:pt idx="8398">
                  <c:v>-1.00000006875E-2</c:v>
                </c:pt>
                <c:pt idx="8399">
                  <c:v>-1.00000006875E-2</c:v>
                </c:pt>
                <c:pt idx="8400">
                  <c:v>-1.1484375812499999E-2</c:v>
                </c:pt>
                <c:pt idx="8401">
                  <c:v>-1.29882821875E-2</c:v>
                </c:pt>
                <c:pt idx="8402">
                  <c:v>-1.4492188499999999E-2</c:v>
                </c:pt>
                <c:pt idx="8403">
                  <c:v>-1.5996094875000002E-2</c:v>
                </c:pt>
                <c:pt idx="8404">
                  <c:v>-1.7500001250000001E-2</c:v>
                </c:pt>
                <c:pt idx="8405">
                  <c:v>-1.8984376312499999E-2</c:v>
                </c:pt>
                <c:pt idx="8406">
                  <c:v>-2.0488282687500001E-2</c:v>
                </c:pt>
                <c:pt idx="8407">
                  <c:v>-2.19921890625E-2</c:v>
                </c:pt>
                <c:pt idx="8408">
                  <c:v>-2.34960954375E-2</c:v>
                </c:pt>
                <c:pt idx="8409">
                  <c:v>-2.5000001749999997E-2</c:v>
                </c:pt>
                <c:pt idx="8410">
                  <c:v>-2.5996095562499998E-2</c:v>
                </c:pt>
                <c:pt idx="8411">
                  <c:v>-2.6992189437500001E-2</c:v>
                </c:pt>
                <c:pt idx="8412">
                  <c:v>-2.7988283249999999E-2</c:v>
                </c:pt>
                <c:pt idx="8413">
                  <c:v>-2.8984377062499997E-2</c:v>
                </c:pt>
                <c:pt idx="8414">
                  <c:v>-3.0000002124999998E-2</c:v>
                </c:pt>
                <c:pt idx="8415">
                  <c:v>-3.0996095937499999E-2</c:v>
                </c:pt>
                <c:pt idx="8416">
                  <c:v>-3.1992189750000004E-2</c:v>
                </c:pt>
                <c:pt idx="8417">
                  <c:v>-3.2988283562499998E-2</c:v>
                </c:pt>
                <c:pt idx="8418">
                  <c:v>-3.3984377374999999E-2</c:v>
                </c:pt>
                <c:pt idx="8419">
                  <c:v>-3.5000002500000002E-2</c:v>
                </c:pt>
                <c:pt idx="8420">
                  <c:v>-3.4492189937500001E-2</c:v>
                </c:pt>
                <c:pt idx="8421">
                  <c:v>-3.3984377374999999E-2</c:v>
                </c:pt>
                <c:pt idx="8422">
                  <c:v>-3.3496096124999999E-2</c:v>
                </c:pt>
                <c:pt idx="8423">
                  <c:v>-3.2988283562499998E-2</c:v>
                </c:pt>
                <c:pt idx="8424">
                  <c:v>-3.2500002312499998E-2</c:v>
                </c:pt>
                <c:pt idx="8425">
                  <c:v>-3.1992189750000004E-2</c:v>
                </c:pt>
                <c:pt idx="8426">
                  <c:v>-3.1484377250000001E-2</c:v>
                </c:pt>
                <c:pt idx="8427">
                  <c:v>-3.0996095937499999E-2</c:v>
                </c:pt>
                <c:pt idx="8428">
                  <c:v>-3.0488283437499999E-2</c:v>
                </c:pt>
                <c:pt idx="8429">
                  <c:v>-3.0000002124999998E-2</c:v>
                </c:pt>
                <c:pt idx="8430">
                  <c:v>-2.7988283249999999E-2</c:v>
                </c:pt>
                <c:pt idx="8431">
                  <c:v>-2.5996095562499998E-2</c:v>
                </c:pt>
                <c:pt idx="8432">
                  <c:v>-2.39843766875E-2</c:v>
                </c:pt>
                <c:pt idx="8433">
                  <c:v>-2.19921890625E-2</c:v>
                </c:pt>
                <c:pt idx="8434">
                  <c:v>-2.0000001437500001E-2</c:v>
                </c:pt>
                <c:pt idx="8435">
                  <c:v>-1.7988282500000001E-2</c:v>
                </c:pt>
                <c:pt idx="8436">
                  <c:v>-1.5996094875000002E-2</c:v>
                </c:pt>
                <c:pt idx="8437">
                  <c:v>-1.3984376E-2</c:v>
                </c:pt>
                <c:pt idx="8438">
                  <c:v>-1.1992188374999999E-2</c:v>
                </c:pt>
                <c:pt idx="8439">
                  <c:v>-1.00000006875E-2</c:v>
                </c:pt>
                <c:pt idx="8440">
                  <c:v>-7.9882818124999994E-3</c:v>
                </c:pt>
                <c:pt idx="8441">
                  <c:v>-5.9960941750000002E-3</c:v>
                </c:pt>
                <c:pt idx="8442">
                  <c:v>-3.9843752812499999E-3</c:v>
                </c:pt>
                <c:pt idx="8443">
                  <c:v>-1.9921876437499998E-3</c:v>
                </c:pt>
                <c:pt idx="8444">
                  <c:v>0</c:v>
                </c:pt>
                <c:pt idx="8445">
                  <c:v>2.0117188937500002E-3</c:v>
                </c:pt>
                <c:pt idx="8446">
                  <c:v>4.0039065312499995E-3</c:v>
                </c:pt>
                <c:pt idx="8447">
                  <c:v>6.0156254249999997E-3</c:v>
                </c:pt>
                <c:pt idx="8448">
                  <c:v>8.007813062499999E-3</c:v>
                </c:pt>
                <c:pt idx="8449">
                  <c:v>1.00000006875E-2</c:v>
                </c:pt>
                <c:pt idx="8450">
                  <c:v>1.00000006875E-2</c:v>
                </c:pt>
                <c:pt idx="8451">
                  <c:v>1.00000006875E-2</c:v>
                </c:pt>
                <c:pt idx="8452">
                  <c:v>1.00000006875E-2</c:v>
                </c:pt>
                <c:pt idx="8453">
                  <c:v>1.00000006875E-2</c:v>
                </c:pt>
                <c:pt idx="8454">
                  <c:v>1.00000006875E-2</c:v>
                </c:pt>
                <c:pt idx="8455">
                  <c:v>1.00000006875E-2</c:v>
                </c:pt>
                <c:pt idx="8456">
                  <c:v>1.00000006875E-2</c:v>
                </c:pt>
                <c:pt idx="8457">
                  <c:v>1.00000006875E-2</c:v>
                </c:pt>
                <c:pt idx="8458">
                  <c:v>1.00000006875E-2</c:v>
                </c:pt>
                <c:pt idx="8459">
                  <c:v>1.00000006875E-2</c:v>
                </c:pt>
                <c:pt idx="8460">
                  <c:v>8.007813062499999E-3</c:v>
                </c:pt>
                <c:pt idx="8461">
                  <c:v>6.0156254249999997E-3</c:v>
                </c:pt>
                <c:pt idx="8462">
                  <c:v>4.0039065312499995E-3</c:v>
                </c:pt>
                <c:pt idx="8463">
                  <c:v>2.0117188937500002E-3</c:v>
                </c:pt>
                <c:pt idx="8464">
                  <c:v>0</c:v>
                </c:pt>
                <c:pt idx="8465">
                  <c:v>-1.9921876437499998E-3</c:v>
                </c:pt>
                <c:pt idx="8466">
                  <c:v>-3.9843752812499999E-3</c:v>
                </c:pt>
                <c:pt idx="8467">
                  <c:v>-5.9960941750000002E-3</c:v>
                </c:pt>
                <c:pt idx="8468">
                  <c:v>-7.9882818124999994E-3</c:v>
                </c:pt>
                <c:pt idx="8469">
                  <c:v>-1.00000006875E-2</c:v>
                </c:pt>
                <c:pt idx="8470">
                  <c:v>-1.34960946875E-2</c:v>
                </c:pt>
                <c:pt idx="8471">
                  <c:v>-1.69921886875E-2</c:v>
                </c:pt>
                <c:pt idx="8472">
                  <c:v>-2.0488282687500001E-2</c:v>
                </c:pt>
                <c:pt idx="8473">
                  <c:v>-2.39843766875E-2</c:v>
                </c:pt>
                <c:pt idx="8474">
                  <c:v>-2.7500001937499997E-2</c:v>
                </c:pt>
                <c:pt idx="8475">
                  <c:v>-3.0996095937499999E-2</c:v>
                </c:pt>
                <c:pt idx="8476">
                  <c:v>-3.4492189937500001E-2</c:v>
                </c:pt>
                <c:pt idx="8477">
                  <c:v>-3.7988283937499999E-2</c:v>
                </c:pt>
                <c:pt idx="8478">
                  <c:v>-4.1484377937499997E-2</c:v>
                </c:pt>
                <c:pt idx="8479">
                  <c:v>-4.5000003187499998E-2</c:v>
                </c:pt>
                <c:pt idx="8480">
                  <c:v>-4.6484378312499998E-2</c:v>
                </c:pt>
                <c:pt idx="8481">
                  <c:v>-4.7988284624999995E-2</c:v>
                </c:pt>
                <c:pt idx="8482">
                  <c:v>-4.9492190999999998E-2</c:v>
                </c:pt>
                <c:pt idx="8483">
                  <c:v>-5.0996097374999994E-2</c:v>
                </c:pt>
                <c:pt idx="8484">
                  <c:v>-5.2500003687499998E-2</c:v>
                </c:pt>
                <c:pt idx="8485">
                  <c:v>-5.3984378812499997E-2</c:v>
                </c:pt>
                <c:pt idx="8486">
                  <c:v>-5.54882851875E-2</c:v>
                </c:pt>
                <c:pt idx="8487">
                  <c:v>-5.6992191562500003E-2</c:v>
                </c:pt>
                <c:pt idx="8488">
                  <c:v>-5.8496097875E-2</c:v>
                </c:pt>
                <c:pt idx="8489">
                  <c:v>-6.0000004249999996E-2</c:v>
                </c:pt>
                <c:pt idx="8490">
                  <c:v>-5.8984379187499998E-2</c:v>
                </c:pt>
                <c:pt idx="8491">
                  <c:v>-5.7988285375000004E-2</c:v>
                </c:pt>
                <c:pt idx="8492">
                  <c:v>-5.6992191562500003E-2</c:v>
                </c:pt>
                <c:pt idx="8493">
                  <c:v>-5.5996097687500003E-2</c:v>
                </c:pt>
                <c:pt idx="8494">
                  <c:v>-5.5000003874999995E-2</c:v>
                </c:pt>
                <c:pt idx="8495">
                  <c:v>-5.3984378812499997E-2</c:v>
                </c:pt>
                <c:pt idx="8496">
                  <c:v>-5.2988285000000003E-2</c:v>
                </c:pt>
                <c:pt idx="8497">
                  <c:v>-5.1992191187500002E-2</c:v>
                </c:pt>
                <c:pt idx="8498">
                  <c:v>-5.0996097374999994E-2</c:v>
                </c:pt>
                <c:pt idx="8499">
                  <c:v>-5.0000003562499999E-2</c:v>
                </c:pt>
                <c:pt idx="8500">
                  <c:v>-4.6484378312499998E-2</c:v>
                </c:pt>
                <c:pt idx="8501">
                  <c:v>-4.29882843125E-2</c:v>
                </c:pt>
                <c:pt idx="8502">
                  <c:v>-3.9492190312499995E-2</c:v>
                </c:pt>
                <c:pt idx="8503">
                  <c:v>-3.5996096312499996E-2</c:v>
                </c:pt>
                <c:pt idx="8504">
                  <c:v>-3.2500002312499998E-2</c:v>
                </c:pt>
                <c:pt idx="8505">
                  <c:v>-2.8984377062499997E-2</c:v>
                </c:pt>
                <c:pt idx="8506">
                  <c:v>-2.5488283062499999E-2</c:v>
                </c:pt>
                <c:pt idx="8507">
                  <c:v>-2.19921890625E-2</c:v>
                </c:pt>
                <c:pt idx="8508">
                  <c:v>-1.8496095062499999E-2</c:v>
                </c:pt>
                <c:pt idx="8509">
                  <c:v>-1.5000001062499999E-2</c:v>
                </c:pt>
                <c:pt idx="8510">
                  <c:v>-1.1992188374999999E-2</c:v>
                </c:pt>
                <c:pt idx="8511">
                  <c:v>-8.9843756250000007E-3</c:v>
                </c:pt>
                <c:pt idx="8512">
                  <c:v>-5.9960941750000002E-3</c:v>
                </c:pt>
                <c:pt idx="8513">
                  <c:v>-2.9882814624999999E-3</c:v>
                </c:pt>
                <c:pt idx="8514">
                  <c:v>0</c:v>
                </c:pt>
                <c:pt idx="8515">
                  <c:v>3.0078127124999999E-3</c:v>
                </c:pt>
                <c:pt idx="8516">
                  <c:v>6.0156254249999997E-3</c:v>
                </c:pt>
                <c:pt idx="8517">
                  <c:v>9.0039068750000003E-3</c:v>
                </c:pt>
                <c:pt idx="8518">
                  <c:v>1.2011719625E-2</c:v>
                </c:pt>
                <c:pt idx="8519">
                  <c:v>1.5000001062499999E-2</c:v>
                </c:pt>
                <c:pt idx="8520">
                  <c:v>1.6015626124999998E-2</c:v>
                </c:pt>
                <c:pt idx="8521">
                  <c:v>1.7011719937499999E-2</c:v>
                </c:pt>
                <c:pt idx="8522">
                  <c:v>1.8007813750000001E-2</c:v>
                </c:pt>
                <c:pt idx="8523">
                  <c:v>1.9003907625E-2</c:v>
                </c:pt>
                <c:pt idx="8524">
                  <c:v>2.0000001437500001E-2</c:v>
                </c:pt>
                <c:pt idx="8525">
                  <c:v>2.1015626499999999E-2</c:v>
                </c:pt>
                <c:pt idx="8526">
                  <c:v>2.20117203125E-2</c:v>
                </c:pt>
                <c:pt idx="8527">
                  <c:v>2.3007814124999998E-2</c:v>
                </c:pt>
                <c:pt idx="8528">
                  <c:v>2.4003907937499999E-2</c:v>
                </c:pt>
                <c:pt idx="8529">
                  <c:v>2.5000001749999997E-2</c:v>
                </c:pt>
                <c:pt idx="8530">
                  <c:v>2.25000015625E-2</c:v>
                </c:pt>
                <c:pt idx="8531">
                  <c:v>2.0000001437500001E-2</c:v>
                </c:pt>
                <c:pt idx="8532">
                  <c:v>1.7500001250000001E-2</c:v>
                </c:pt>
                <c:pt idx="8533">
                  <c:v>1.5000001062499999E-2</c:v>
                </c:pt>
                <c:pt idx="8534">
                  <c:v>1.2500000874999998E-2</c:v>
                </c:pt>
                <c:pt idx="8535">
                  <c:v>1.00000006875E-2</c:v>
                </c:pt>
                <c:pt idx="8536">
                  <c:v>7.5000005000000003E-3</c:v>
                </c:pt>
                <c:pt idx="8537">
                  <c:v>5.0000003562500001E-3</c:v>
                </c:pt>
                <c:pt idx="8538">
                  <c:v>2.5000001750000002E-3</c:v>
                </c:pt>
                <c:pt idx="8539">
                  <c:v>0</c:v>
                </c:pt>
                <c:pt idx="8540">
                  <c:v>-3.9843752812499999E-3</c:v>
                </c:pt>
                <c:pt idx="8541">
                  <c:v>-7.9882818124999994E-3</c:v>
                </c:pt>
                <c:pt idx="8542">
                  <c:v>-1.1992188374999999E-2</c:v>
                </c:pt>
                <c:pt idx="8543">
                  <c:v>-1.5996094875000002E-2</c:v>
                </c:pt>
                <c:pt idx="8544">
                  <c:v>-2.0000001437500001E-2</c:v>
                </c:pt>
                <c:pt idx="8545">
                  <c:v>-2.39843766875E-2</c:v>
                </c:pt>
                <c:pt idx="8546">
                  <c:v>-2.7988283249999999E-2</c:v>
                </c:pt>
                <c:pt idx="8547">
                  <c:v>-3.1992189750000004E-2</c:v>
                </c:pt>
                <c:pt idx="8548">
                  <c:v>-3.5996096312499996E-2</c:v>
                </c:pt>
                <c:pt idx="8549">
                  <c:v>-4.0000002812499998E-2</c:v>
                </c:pt>
                <c:pt idx="8550">
                  <c:v>-4.1484377937499997E-2</c:v>
                </c:pt>
                <c:pt idx="8551">
                  <c:v>-4.29882843125E-2</c:v>
                </c:pt>
                <c:pt idx="8552">
                  <c:v>-4.4492190624999997E-2</c:v>
                </c:pt>
                <c:pt idx="8553">
                  <c:v>-4.5996097E-2</c:v>
                </c:pt>
                <c:pt idx="8554">
                  <c:v>-4.7500003375000002E-2</c:v>
                </c:pt>
                <c:pt idx="8555">
                  <c:v>-4.8984378437499997E-2</c:v>
                </c:pt>
                <c:pt idx="8556">
                  <c:v>-5.0488284812499999E-2</c:v>
                </c:pt>
                <c:pt idx="8557">
                  <c:v>-5.1992191187500002E-2</c:v>
                </c:pt>
                <c:pt idx="8558">
                  <c:v>-5.3496097562499997E-2</c:v>
                </c:pt>
                <c:pt idx="8559">
                  <c:v>-5.5000003874999995E-2</c:v>
                </c:pt>
                <c:pt idx="8560">
                  <c:v>-5.2500003687499998E-2</c:v>
                </c:pt>
                <c:pt idx="8561">
                  <c:v>-5.0000003562499999E-2</c:v>
                </c:pt>
                <c:pt idx="8562">
                  <c:v>-4.7500003375000002E-2</c:v>
                </c:pt>
                <c:pt idx="8563">
                  <c:v>-4.5000003187499998E-2</c:v>
                </c:pt>
                <c:pt idx="8564">
                  <c:v>-4.2500003000000001E-2</c:v>
                </c:pt>
                <c:pt idx="8565">
                  <c:v>-4.0000002812499998E-2</c:v>
                </c:pt>
                <c:pt idx="8566">
                  <c:v>-3.7500002625000001E-2</c:v>
                </c:pt>
                <c:pt idx="8567">
                  <c:v>-3.5000002500000002E-2</c:v>
                </c:pt>
                <c:pt idx="8568">
                  <c:v>-3.2500002312499998E-2</c:v>
                </c:pt>
                <c:pt idx="8569">
                  <c:v>-3.0000002124999998E-2</c:v>
                </c:pt>
                <c:pt idx="8570">
                  <c:v>-2.5996095562499998E-2</c:v>
                </c:pt>
                <c:pt idx="8571">
                  <c:v>-2.19921890625E-2</c:v>
                </c:pt>
                <c:pt idx="8572">
                  <c:v>-1.7988282500000001E-2</c:v>
                </c:pt>
                <c:pt idx="8573">
                  <c:v>-1.3984376E-2</c:v>
                </c:pt>
                <c:pt idx="8574">
                  <c:v>-1.00000006875E-2</c:v>
                </c:pt>
                <c:pt idx="8575">
                  <c:v>-5.9960941750000002E-3</c:v>
                </c:pt>
                <c:pt idx="8576">
                  <c:v>-1.9921876437499998E-3</c:v>
                </c:pt>
                <c:pt idx="8577">
                  <c:v>2.0117188937500002E-3</c:v>
                </c:pt>
                <c:pt idx="8578">
                  <c:v>6.0156254249999997E-3</c:v>
                </c:pt>
                <c:pt idx="8579">
                  <c:v>1.00000006875E-2</c:v>
                </c:pt>
                <c:pt idx="8580">
                  <c:v>1.1503907062499999E-2</c:v>
                </c:pt>
                <c:pt idx="8581">
                  <c:v>1.30078134375E-2</c:v>
                </c:pt>
                <c:pt idx="8582">
                  <c:v>1.4511719749999999E-2</c:v>
                </c:pt>
                <c:pt idx="8583">
                  <c:v>1.6015626124999998E-2</c:v>
                </c:pt>
                <c:pt idx="8584">
                  <c:v>1.7500001250000001E-2</c:v>
                </c:pt>
                <c:pt idx="8585">
                  <c:v>1.9003907625E-2</c:v>
                </c:pt>
                <c:pt idx="8586">
                  <c:v>2.0507813937499998E-2</c:v>
                </c:pt>
                <c:pt idx="8587">
                  <c:v>2.20117203125E-2</c:v>
                </c:pt>
                <c:pt idx="8588">
                  <c:v>2.3515626687499999E-2</c:v>
                </c:pt>
                <c:pt idx="8589">
                  <c:v>2.5000001749999997E-2</c:v>
                </c:pt>
                <c:pt idx="8590">
                  <c:v>2.3007814124999998E-2</c:v>
                </c:pt>
                <c:pt idx="8591">
                  <c:v>2.1015626499999999E-2</c:v>
                </c:pt>
                <c:pt idx="8592">
                  <c:v>1.9003907625E-2</c:v>
                </c:pt>
                <c:pt idx="8593">
                  <c:v>1.7011719937499999E-2</c:v>
                </c:pt>
                <c:pt idx="8594">
                  <c:v>1.5000001062499999E-2</c:v>
                </c:pt>
                <c:pt idx="8595">
                  <c:v>1.30078134375E-2</c:v>
                </c:pt>
                <c:pt idx="8596">
                  <c:v>1.1015625749999999E-2</c:v>
                </c:pt>
                <c:pt idx="8597">
                  <c:v>9.0039068750000003E-3</c:v>
                </c:pt>
                <c:pt idx="8598">
                  <c:v>7.0117192499999995E-3</c:v>
                </c:pt>
                <c:pt idx="8599">
                  <c:v>5.0000003562500001E-3</c:v>
                </c:pt>
                <c:pt idx="8600">
                  <c:v>0</c:v>
                </c:pt>
                <c:pt idx="8601">
                  <c:v>-5.0000003562500001E-3</c:v>
                </c:pt>
                <c:pt idx="8602">
                  <c:v>-1.00000006875E-2</c:v>
                </c:pt>
                <c:pt idx="8603">
                  <c:v>-1.5000001062499999E-2</c:v>
                </c:pt>
                <c:pt idx="8604">
                  <c:v>-2.0000001437500001E-2</c:v>
                </c:pt>
                <c:pt idx="8605">
                  <c:v>-2.5000001749999997E-2</c:v>
                </c:pt>
                <c:pt idx="8606">
                  <c:v>-3.0000002124999998E-2</c:v>
                </c:pt>
                <c:pt idx="8607">
                  <c:v>-3.5000002500000002E-2</c:v>
                </c:pt>
                <c:pt idx="8608">
                  <c:v>-4.0000002812499998E-2</c:v>
                </c:pt>
                <c:pt idx="8609">
                  <c:v>-4.5000003187499998E-2</c:v>
                </c:pt>
                <c:pt idx="8610">
                  <c:v>-4.7500003375000002E-2</c:v>
                </c:pt>
                <c:pt idx="8611">
                  <c:v>-5.0000003562499999E-2</c:v>
                </c:pt>
                <c:pt idx="8612">
                  <c:v>-5.2500003687499998E-2</c:v>
                </c:pt>
                <c:pt idx="8613">
                  <c:v>-5.5000003874999995E-2</c:v>
                </c:pt>
                <c:pt idx="8614">
                  <c:v>-5.7500004062499999E-2</c:v>
                </c:pt>
                <c:pt idx="8615">
                  <c:v>-6.0000004249999996E-2</c:v>
                </c:pt>
                <c:pt idx="8616">
                  <c:v>-6.2500004374999987E-2</c:v>
                </c:pt>
                <c:pt idx="8617">
                  <c:v>-6.5000004375000003E-2</c:v>
                </c:pt>
                <c:pt idx="8618">
                  <c:v>-6.7500005000000002E-2</c:v>
                </c:pt>
                <c:pt idx="8619">
                  <c:v>-7.0000005000000004E-2</c:v>
                </c:pt>
                <c:pt idx="8620">
                  <c:v>-6.8496098749999998E-2</c:v>
                </c:pt>
                <c:pt idx="8621">
                  <c:v>-6.6992192499999992E-2</c:v>
                </c:pt>
                <c:pt idx="8622">
                  <c:v>-6.5488285625000003E-2</c:v>
                </c:pt>
                <c:pt idx="8623">
                  <c:v>-6.3984379374999997E-2</c:v>
                </c:pt>
                <c:pt idx="8624">
                  <c:v>-6.2500004374999987E-2</c:v>
                </c:pt>
                <c:pt idx="8625">
                  <c:v>-6.0996098062500004E-2</c:v>
                </c:pt>
                <c:pt idx="8626">
                  <c:v>-5.9492191687499994E-2</c:v>
                </c:pt>
                <c:pt idx="8627">
                  <c:v>-5.7988285375000004E-2</c:v>
                </c:pt>
                <c:pt idx="8628">
                  <c:v>-5.6484378999999994E-2</c:v>
                </c:pt>
                <c:pt idx="8629">
                  <c:v>-5.5000003874999995E-2</c:v>
                </c:pt>
                <c:pt idx="8630">
                  <c:v>-5.0488284812499999E-2</c:v>
                </c:pt>
                <c:pt idx="8631">
                  <c:v>-4.5996097E-2</c:v>
                </c:pt>
                <c:pt idx="8632">
                  <c:v>-4.1484377937499997E-2</c:v>
                </c:pt>
                <c:pt idx="8633">
                  <c:v>-3.6992190124999998E-2</c:v>
                </c:pt>
                <c:pt idx="8634">
                  <c:v>-3.2500002312499998E-2</c:v>
                </c:pt>
                <c:pt idx="8635">
                  <c:v>-2.7988283249999999E-2</c:v>
                </c:pt>
                <c:pt idx="8636">
                  <c:v>-2.34960954375E-2</c:v>
                </c:pt>
                <c:pt idx="8637">
                  <c:v>-1.8984376312499999E-2</c:v>
                </c:pt>
                <c:pt idx="8638">
                  <c:v>-1.4492188499999999E-2</c:v>
                </c:pt>
                <c:pt idx="8639">
                  <c:v>-1.00000006875E-2</c:v>
                </c:pt>
                <c:pt idx="8640">
                  <c:v>-6.4843754374999995E-3</c:v>
                </c:pt>
                <c:pt idx="8641">
                  <c:v>-2.9882814624999999E-3</c:v>
                </c:pt>
                <c:pt idx="8642">
                  <c:v>5.0781253624999998E-4</c:v>
                </c:pt>
                <c:pt idx="8643">
                  <c:v>4.0039065312499995E-3</c:v>
                </c:pt>
                <c:pt idx="8644">
                  <c:v>7.5000005000000003E-3</c:v>
                </c:pt>
                <c:pt idx="8645">
                  <c:v>1.1015625749999999E-2</c:v>
                </c:pt>
                <c:pt idx="8646">
                  <c:v>1.4511719749999999E-2</c:v>
                </c:pt>
                <c:pt idx="8647">
                  <c:v>1.8007813750000001E-2</c:v>
                </c:pt>
                <c:pt idx="8648">
                  <c:v>2.1503907749999999E-2</c:v>
                </c:pt>
                <c:pt idx="8649">
                  <c:v>2.5000001749999997E-2</c:v>
                </c:pt>
                <c:pt idx="8650">
                  <c:v>2.4003907937499999E-2</c:v>
                </c:pt>
                <c:pt idx="8651">
                  <c:v>2.3007814124999998E-2</c:v>
                </c:pt>
                <c:pt idx="8652">
                  <c:v>2.20117203125E-2</c:v>
                </c:pt>
                <c:pt idx="8653">
                  <c:v>2.1015626499999999E-2</c:v>
                </c:pt>
                <c:pt idx="8654">
                  <c:v>2.0000001437500001E-2</c:v>
                </c:pt>
                <c:pt idx="8655">
                  <c:v>1.9003907625E-2</c:v>
                </c:pt>
                <c:pt idx="8656">
                  <c:v>1.8007813750000001E-2</c:v>
                </c:pt>
                <c:pt idx="8657">
                  <c:v>1.7011719937499999E-2</c:v>
                </c:pt>
                <c:pt idx="8658">
                  <c:v>1.6015626124999998E-2</c:v>
                </c:pt>
                <c:pt idx="8659">
                  <c:v>1.5000001062499999E-2</c:v>
                </c:pt>
                <c:pt idx="8660">
                  <c:v>1.1015625749999999E-2</c:v>
                </c:pt>
                <c:pt idx="8661">
                  <c:v>7.0117192499999995E-3</c:v>
                </c:pt>
                <c:pt idx="8662">
                  <c:v>3.0078127124999999E-3</c:v>
                </c:pt>
                <c:pt idx="8663">
                  <c:v>-9.9609381874999985E-4</c:v>
                </c:pt>
                <c:pt idx="8664">
                  <c:v>-5.0000003562500001E-3</c:v>
                </c:pt>
                <c:pt idx="8665">
                  <c:v>-8.9843756250000007E-3</c:v>
                </c:pt>
                <c:pt idx="8666">
                  <c:v>-1.29882821875E-2</c:v>
                </c:pt>
                <c:pt idx="8667">
                  <c:v>-1.69921886875E-2</c:v>
                </c:pt>
                <c:pt idx="8668">
                  <c:v>-2.0996095249999999E-2</c:v>
                </c:pt>
                <c:pt idx="8669">
                  <c:v>-2.5000001749999997E-2</c:v>
                </c:pt>
                <c:pt idx="8670">
                  <c:v>-2.8984377062499997E-2</c:v>
                </c:pt>
                <c:pt idx="8671">
                  <c:v>-3.2988283562499998E-2</c:v>
                </c:pt>
                <c:pt idx="8672">
                  <c:v>-3.6992190124999998E-2</c:v>
                </c:pt>
                <c:pt idx="8673">
                  <c:v>-4.0996096624999999E-2</c:v>
                </c:pt>
                <c:pt idx="8674">
                  <c:v>-4.5000003187499998E-2</c:v>
                </c:pt>
                <c:pt idx="8675">
                  <c:v>-4.8984378437499997E-2</c:v>
                </c:pt>
                <c:pt idx="8676">
                  <c:v>-5.2988285000000003E-2</c:v>
                </c:pt>
                <c:pt idx="8677">
                  <c:v>-5.6992191562500003E-2</c:v>
                </c:pt>
                <c:pt idx="8678">
                  <c:v>-6.0996098062500004E-2</c:v>
                </c:pt>
                <c:pt idx="8679">
                  <c:v>-6.5000004375000003E-2</c:v>
                </c:pt>
                <c:pt idx="8680">
                  <c:v>-6.5488285625000003E-2</c:v>
                </c:pt>
                <c:pt idx="8681">
                  <c:v>-6.5996098125E-2</c:v>
                </c:pt>
                <c:pt idx="8682">
                  <c:v>-6.6484379999999996E-2</c:v>
                </c:pt>
                <c:pt idx="8683">
                  <c:v>-6.6992192499999992E-2</c:v>
                </c:pt>
                <c:pt idx="8684">
                  <c:v>-6.7500005000000002E-2</c:v>
                </c:pt>
                <c:pt idx="8685">
                  <c:v>-6.7988286249999988E-2</c:v>
                </c:pt>
                <c:pt idx="8686">
                  <c:v>-6.8496098749999998E-2</c:v>
                </c:pt>
                <c:pt idx="8687">
                  <c:v>-6.8984379999999998E-2</c:v>
                </c:pt>
                <c:pt idx="8688">
                  <c:v>-6.9492192500000008E-2</c:v>
                </c:pt>
                <c:pt idx="8689">
                  <c:v>-7.0000005000000004E-2</c:v>
                </c:pt>
                <c:pt idx="8690">
                  <c:v>-6.6992192499999992E-2</c:v>
                </c:pt>
                <c:pt idx="8691">
                  <c:v>-6.3984379374999997E-2</c:v>
                </c:pt>
                <c:pt idx="8692">
                  <c:v>-6.0996098062500004E-2</c:v>
                </c:pt>
                <c:pt idx="8693">
                  <c:v>-5.7988285375000004E-2</c:v>
                </c:pt>
                <c:pt idx="8694">
                  <c:v>-5.5000003874999995E-2</c:v>
                </c:pt>
                <c:pt idx="8695">
                  <c:v>-5.1992191187500002E-2</c:v>
                </c:pt>
                <c:pt idx="8696">
                  <c:v>-4.8984378437499997E-2</c:v>
                </c:pt>
                <c:pt idx="8697">
                  <c:v>-4.5996097E-2</c:v>
                </c:pt>
                <c:pt idx="8698">
                  <c:v>-4.29882843125E-2</c:v>
                </c:pt>
                <c:pt idx="8699">
                  <c:v>-4.0000002812499998E-2</c:v>
                </c:pt>
                <c:pt idx="8700">
                  <c:v>-3.6484377562499996E-2</c:v>
                </c:pt>
                <c:pt idx="8701">
                  <c:v>-3.2988283562499998E-2</c:v>
                </c:pt>
                <c:pt idx="8702">
                  <c:v>-2.94921895625E-2</c:v>
                </c:pt>
                <c:pt idx="8703">
                  <c:v>-2.5996095562499998E-2</c:v>
                </c:pt>
                <c:pt idx="8704">
                  <c:v>-2.25000015625E-2</c:v>
                </c:pt>
                <c:pt idx="8705">
                  <c:v>-1.8984376312499999E-2</c:v>
                </c:pt>
                <c:pt idx="8706">
                  <c:v>-1.5488282375000001E-2</c:v>
                </c:pt>
                <c:pt idx="8707">
                  <c:v>-1.1992188374999999E-2</c:v>
                </c:pt>
                <c:pt idx="8708">
                  <c:v>-8.496094374999999E-3</c:v>
                </c:pt>
                <c:pt idx="8709">
                  <c:v>-5.0000003562500001E-3</c:v>
                </c:pt>
                <c:pt idx="8710">
                  <c:v>-3.4960939999999999E-3</c:v>
                </c:pt>
                <c:pt idx="8711">
                  <c:v>-1.9921876437499998E-3</c:v>
                </c:pt>
                <c:pt idx="8712">
                  <c:v>-4.8828128437500003E-4</c:v>
                </c:pt>
                <c:pt idx="8713">
                  <c:v>1.015625075E-3</c:v>
                </c:pt>
                <c:pt idx="8714">
                  <c:v>2.5000001750000002E-3</c:v>
                </c:pt>
                <c:pt idx="8715">
                  <c:v>4.0039065312499995E-3</c:v>
                </c:pt>
                <c:pt idx="8716">
                  <c:v>5.5078128874999997E-3</c:v>
                </c:pt>
                <c:pt idx="8717">
                  <c:v>7.0117192499999995E-3</c:v>
                </c:pt>
                <c:pt idx="8718">
                  <c:v>8.5156256250000003E-3</c:v>
                </c:pt>
                <c:pt idx="8719">
                  <c:v>1.00000006875E-2</c:v>
                </c:pt>
                <c:pt idx="8720">
                  <c:v>9.0039068750000003E-3</c:v>
                </c:pt>
                <c:pt idx="8721">
                  <c:v>8.007813062499999E-3</c:v>
                </c:pt>
                <c:pt idx="8722">
                  <c:v>7.0117192499999995E-3</c:v>
                </c:pt>
                <c:pt idx="8723">
                  <c:v>6.0156254249999997E-3</c:v>
                </c:pt>
                <c:pt idx="8724">
                  <c:v>5.0000003562500001E-3</c:v>
                </c:pt>
                <c:pt idx="8725">
                  <c:v>4.0039065312499995E-3</c:v>
                </c:pt>
                <c:pt idx="8726">
                  <c:v>3.0078127124999999E-3</c:v>
                </c:pt>
                <c:pt idx="8727">
                  <c:v>2.0117188937500002E-3</c:v>
                </c:pt>
                <c:pt idx="8728">
                  <c:v>1.015625075E-3</c:v>
                </c:pt>
                <c:pt idx="8729">
                  <c:v>0</c:v>
                </c:pt>
                <c:pt idx="8730">
                  <c:v>-1.9921876437499998E-3</c:v>
                </c:pt>
                <c:pt idx="8731">
                  <c:v>-3.9843752812499999E-3</c:v>
                </c:pt>
                <c:pt idx="8732">
                  <c:v>-5.9960941750000002E-3</c:v>
                </c:pt>
                <c:pt idx="8733">
                  <c:v>-7.9882818124999994E-3</c:v>
                </c:pt>
                <c:pt idx="8734">
                  <c:v>-1.00000006875E-2</c:v>
                </c:pt>
                <c:pt idx="8735">
                  <c:v>-1.1992188374999999E-2</c:v>
                </c:pt>
                <c:pt idx="8736">
                  <c:v>-1.3984376E-2</c:v>
                </c:pt>
                <c:pt idx="8737">
                  <c:v>-1.5996094875000002E-2</c:v>
                </c:pt>
                <c:pt idx="8738">
                  <c:v>-1.7988282500000001E-2</c:v>
                </c:pt>
                <c:pt idx="8739">
                  <c:v>-2.0000001437500001E-2</c:v>
                </c:pt>
                <c:pt idx="8740">
                  <c:v>-2.0996095249999999E-2</c:v>
                </c:pt>
                <c:pt idx="8741">
                  <c:v>-2.19921890625E-2</c:v>
                </c:pt>
                <c:pt idx="8742">
                  <c:v>-2.2988282874999998E-2</c:v>
                </c:pt>
                <c:pt idx="8743">
                  <c:v>-2.39843766875E-2</c:v>
                </c:pt>
                <c:pt idx="8744">
                  <c:v>-2.5000001749999997E-2</c:v>
                </c:pt>
                <c:pt idx="8745">
                  <c:v>-2.5996095562499998E-2</c:v>
                </c:pt>
                <c:pt idx="8746">
                  <c:v>-2.6992189437500001E-2</c:v>
                </c:pt>
                <c:pt idx="8747">
                  <c:v>-2.7988283249999999E-2</c:v>
                </c:pt>
                <c:pt idx="8748">
                  <c:v>-2.8984377062499997E-2</c:v>
                </c:pt>
                <c:pt idx="8749">
                  <c:v>-3.0000002124999998E-2</c:v>
                </c:pt>
                <c:pt idx="8750">
                  <c:v>-2.94921895625E-2</c:v>
                </c:pt>
                <c:pt idx="8751">
                  <c:v>-2.8984377062499997E-2</c:v>
                </c:pt>
                <c:pt idx="8752">
                  <c:v>-2.8496095749999999E-2</c:v>
                </c:pt>
                <c:pt idx="8753">
                  <c:v>-2.7988283249999999E-2</c:v>
                </c:pt>
                <c:pt idx="8754">
                  <c:v>-2.7500001937499997E-2</c:v>
                </c:pt>
                <c:pt idx="8755">
                  <c:v>-2.6992189437500001E-2</c:v>
                </c:pt>
                <c:pt idx="8756">
                  <c:v>-2.6484376874999997E-2</c:v>
                </c:pt>
                <c:pt idx="8757">
                  <c:v>-2.5996095562499998E-2</c:v>
                </c:pt>
                <c:pt idx="8758">
                  <c:v>-2.5488283062499999E-2</c:v>
                </c:pt>
                <c:pt idx="8759">
                  <c:v>-2.5000001749999997E-2</c:v>
                </c:pt>
                <c:pt idx="8760">
                  <c:v>-2.34960954375E-2</c:v>
                </c:pt>
                <c:pt idx="8761">
                  <c:v>-2.19921890625E-2</c:v>
                </c:pt>
                <c:pt idx="8762">
                  <c:v>-2.0488282687500001E-2</c:v>
                </c:pt>
                <c:pt idx="8763">
                  <c:v>-1.8984376312499999E-2</c:v>
                </c:pt>
                <c:pt idx="8764">
                  <c:v>-1.7500001250000001E-2</c:v>
                </c:pt>
                <c:pt idx="8765">
                  <c:v>-1.5996094875000002E-2</c:v>
                </c:pt>
                <c:pt idx="8766">
                  <c:v>-1.4492188499999999E-2</c:v>
                </c:pt>
                <c:pt idx="8767">
                  <c:v>-1.29882821875E-2</c:v>
                </c:pt>
                <c:pt idx="8768">
                  <c:v>-1.1484375812499999E-2</c:v>
                </c:pt>
                <c:pt idx="8769">
                  <c:v>-1.00000006875E-2</c:v>
                </c:pt>
                <c:pt idx="8770">
                  <c:v>-9.4921881874999985E-3</c:v>
                </c:pt>
                <c:pt idx="8771">
                  <c:v>-8.9843756250000007E-3</c:v>
                </c:pt>
                <c:pt idx="8772">
                  <c:v>-8.496094374999999E-3</c:v>
                </c:pt>
                <c:pt idx="8773">
                  <c:v>-7.9882818124999994E-3</c:v>
                </c:pt>
                <c:pt idx="8774">
                  <c:v>-7.5000005000000003E-3</c:v>
                </c:pt>
                <c:pt idx="8775">
                  <c:v>-6.9921879999999999E-3</c:v>
                </c:pt>
                <c:pt idx="8776">
                  <c:v>-6.4843754374999995E-3</c:v>
                </c:pt>
                <c:pt idx="8777">
                  <c:v>-5.9960941750000002E-3</c:v>
                </c:pt>
                <c:pt idx="8778">
                  <c:v>-5.4882816375000001E-3</c:v>
                </c:pt>
                <c:pt idx="8779">
                  <c:v>-5.0000003562500001E-3</c:v>
                </c:pt>
                <c:pt idx="8780">
                  <c:v>-5.9960941750000002E-3</c:v>
                </c:pt>
                <c:pt idx="8781">
                  <c:v>-6.9921879999999999E-3</c:v>
                </c:pt>
                <c:pt idx="8782">
                  <c:v>-7.9882818124999994E-3</c:v>
                </c:pt>
                <c:pt idx="8783">
                  <c:v>-8.9843756250000007E-3</c:v>
                </c:pt>
                <c:pt idx="8784">
                  <c:v>-1.00000006875E-2</c:v>
                </c:pt>
                <c:pt idx="8785">
                  <c:v>-1.0996094499999999E-2</c:v>
                </c:pt>
                <c:pt idx="8786">
                  <c:v>-1.1992188374999999E-2</c:v>
                </c:pt>
                <c:pt idx="8787">
                  <c:v>-1.29882821875E-2</c:v>
                </c:pt>
                <c:pt idx="8788">
                  <c:v>-1.3984376E-2</c:v>
                </c:pt>
                <c:pt idx="8789">
                  <c:v>-1.5000001062499999E-2</c:v>
                </c:pt>
                <c:pt idx="8790">
                  <c:v>-1.7500001250000001E-2</c:v>
                </c:pt>
                <c:pt idx="8791">
                  <c:v>-2.0000001437500001E-2</c:v>
                </c:pt>
                <c:pt idx="8792">
                  <c:v>-2.25000015625E-2</c:v>
                </c:pt>
                <c:pt idx="8793">
                  <c:v>-2.5000001749999997E-2</c:v>
                </c:pt>
                <c:pt idx="8794">
                  <c:v>-2.7500001937499997E-2</c:v>
                </c:pt>
                <c:pt idx="8795">
                  <c:v>-3.0000002124999998E-2</c:v>
                </c:pt>
                <c:pt idx="8796">
                  <c:v>-3.2500002312499998E-2</c:v>
                </c:pt>
                <c:pt idx="8797">
                  <c:v>-3.5000002500000002E-2</c:v>
                </c:pt>
                <c:pt idx="8798">
                  <c:v>-3.7500002625000001E-2</c:v>
                </c:pt>
                <c:pt idx="8799">
                  <c:v>-4.0000002812499998E-2</c:v>
                </c:pt>
                <c:pt idx="8800">
                  <c:v>-4.0996096624999999E-2</c:v>
                </c:pt>
                <c:pt idx="8801">
                  <c:v>-4.1992190499999998E-2</c:v>
                </c:pt>
                <c:pt idx="8802">
                  <c:v>-4.29882843125E-2</c:v>
                </c:pt>
                <c:pt idx="8803">
                  <c:v>-4.3984378125000001E-2</c:v>
                </c:pt>
                <c:pt idx="8804">
                  <c:v>-4.5000003187499998E-2</c:v>
                </c:pt>
                <c:pt idx="8805">
                  <c:v>-4.5996097E-2</c:v>
                </c:pt>
                <c:pt idx="8806">
                  <c:v>-4.6992190812500001E-2</c:v>
                </c:pt>
                <c:pt idx="8807">
                  <c:v>-4.7988284624999995E-2</c:v>
                </c:pt>
                <c:pt idx="8808">
                  <c:v>-4.8984378437499997E-2</c:v>
                </c:pt>
                <c:pt idx="8809">
                  <c:v>-5.0000003562499999E-2</c:v>
                </c:pt>
                <c:pt idx="8810">
                  <c:v>-4.9492190999999998E-2</c:v>
                </c:pt>
                <c:pt idx="8811">
                  <c:v>-4.8984378437499997E-2</c:v>
                </c:pt>
                <c:pt idx="8812">
                  <c:v>-4.8496097187500004E-2</c:v>
                </c:pt>
                <c:pt idx="8813">
                  <c:v>-4.7988284624999995E-2</c:v>
                </c:pt>
                <c:pt idx="8814">
                  <c:v>-4.7500003375000002E-2</c:v>
                </c:pt>
                <c:pt idx="8815">
                  <c:v>-4.6992190812500001E-2</c:v>
                </c:pt>
                <c:pt idx="8816">
                  <c:v>-4.6484378312499998E-2</c:v>
                </c:pt>
                <c:pt idx="8817">
                  <c:v>-4.5996097E-2</c:v>
                </c:pt>
                <c:pt idx="8818">
                  <c:v>-4.5488284500000004E-2</c:v>
                </c:pt>
                <c:pt idx="8819">
                  <c:v>-4.5000003187499998E-2</c:v>
                </c:pt>
                <c:pt idx="8820">
                  <c:v>-4.2500003000000001E-2</c:v>
                </c:pt>
                <c:pt idx="8821">
                  <c:v>-4.0000002812499998E-2</c:v>
                </c:pt>
                <c:pt idx="8822">
                  <c:v>-3.7500002625000001E-2</c:v>
                </c:pt>
                <c:pt idx="8823">
                  <c:v>-3.5000002500000002E-2</c:v>
                </c:pt>
                <c:pt idx="8824">
                  <c:v>-3.2500002312499998E-2</c:v>
                </c:pt>
                <c:pt idx="8825">
                  <c:v>-3.0000002124999998E-2</c:v>
                </c:pt>
                <c:pt idx="8826">
                  <c:v>-2.7500001937499997E-2</c:v>
                </c:pt>
                <c:pt idx="8827">
                  <c:v>-2.5000001749999997E-2</c:v>
                </c:pt>
                <c:pt idx="8828">
                  <c:v>-2.25000015625E-2</c:v>
                </c:pt>
                <c:pt idx="8829">
                  <c:v>-2.0000001437500001E-2</c:v>
                </c:pt>
                <c:pt idx="8830">
                  <c:v>-1.7500001250000001E-2</c:v>
                </c:pt>
                <c:pt idx="8831">
                  <c:v>-1.5000001062499999E-2</c:v>
                </c:pt>
                <c:pt idx="8832">
                  <c:v>-1.2500000874999998E-2</c:v>
                </c:pt>
                <c:pt idx="8833">
                  <c:v>-1.00000006875E-2</c:v>
                </c:pt>
                <c:pt idx="8834">
                  <c:v>-7.5000005000000003E-3</c:v>
                </c:pt>
                <c:pt idx="8835">
                  <c:v>-5.0000003562500001E-3</c:v>
                </c:pt>
                <c:pt idx="8836">
                  <c:v>-2.5000001750000002E-3</c:v>
                </c:pt>
                <c:pt idx="8837">
                  <c:v>0</c:v>
                </c:pt>
                <c:pt idx="8838">
                  <c:v>2.5000001750000002E-3</c:v>
                </c:pt>
                <c:pt idx="8839">
                  <c:v>5.0000003562500001E-3</c:v>
                </c:pt>
                <c:pt idx="8840">
                  <c:v>5.0000003562500001E-3</c:v>
                </c:pt>
                <c:pt idx="8841">
                  <c:v>5.0000003562500001E-3</c:v>
                </c:pt>
                <c:pt idx="8842">
                  <c:v>5.0000003562500001E-3</c:v>
                </c:pt>
                <c:pt idx="8843">
                  <c:v>5.0000003562500001E-3</c:v>
                </c:pt>
                <c:pt idx="8844">
                  <c:v>5.0000003562500001E-3</c:v>
                </c:pt>
                <c:pt idx="8845">
                  <c:v>5.0000003562500001E-3</c:v>
                </c:pt>
                <c:pt idx="8846">
                  <c:v>5.0000003562500001E-3</c:v>
                </c:pt>
                <c:pt idx="8847">
                  <c:v>5.0000003562500001E-3</c:v>
                </c:pt>
                <c:pt idx="8848">
                  <c:v>5.0000003562500001E-3</c:v>
                </c:pt>
                <c:pt idx="8849">
                  <c:v>5.0000003562500001E-3</c:v>
                </c:pt>
                <c:pt idx="8850">
                  <c:v>3.0078127124999999E-3</c:v>
                </c:pt>
                <c:pt idx="8851">
                  <c:v>1.015625075E-3</c:v>
                </c:pt>
                <c:pt idx="8852">
                  <c:v>-9.9609381874999985E-4</c:v>
                </c:pt>
                <c:pt idx="8853">
                  <c:v>-2.9882814624999999E-3</c:v>
                </c:pt>
                <c:pt idx="8854">
                  <c:v>-5.0000003562500001E-3</c:v>
                </c:pt>
                <c:pt idx="8855">
                  <c:v>-6.9921879999999999E-3</c:v>
                </c:pt>
                <c:pt idx="8856">
                  <c:v>-8.9843756250000007E-3</c:v>
                </c:pt>
                <c:pt idx="8857">
                  <c:v>-1.0996094499999999E-2</c:v>
                </c:pt>
                <c:pt idx="8858">
                  <c:v>-1.29882821875E-2</c:v>
                </c:pt>
                <c:pt idx="8859">
                  <c:v>-1.5000001062499999E-2</c:v>
                </c:pt>
                <c:pt idx="8860">
                  <c:v>-1.69921886875E-2</c:v>
                </c:pt>
                <c:pt idx="8861">
                  <c:v>-1.8984376312499999E-2</c:v>
                </c:pt>
                <c:pt idx="8862">
                  <c:v>-2.0996095249999999E-2</c:v>
                </c:pt>
                <c:pt idx="8863">
                  <c:v>-2.2988282874999998E-2</c:v>
                </c:pt>
                <c:pt idx="8864">
                  <c:v>-2.5000001749999997E-2</c:v>
                </c:pt>
                <c:pt idx="8865">
                  <c:v>-2.6992189437500001E-2</c:v>
                </c:pt>
                <c:pt idx="8866">
                  <c:v>-2.8984377062499997E-2</c:v>
                </c:pt>
                <c:pt idx="8867">
                  <c:v>-3.0996095937499999E-2</c:v>
                </c:pt>
                <c:pt idx="8868">
                  <c:v>-3.2988283562499998E-2</c:v>
                </c:pt>
                <c:pt idx="8869">
                  <c:v>-3.5000002500000002E-2</c:v>
                </c:pt>
                <c:pt idx="8870">
                  <c:v>-3.5000002500000002E-2</c:v>
                </c:pt>
                <c:pt idx="8871">
                  <c:v>-3.5000002500000002E-2</c:v>
                </c:pt>
                <c:pt idx="8872">
                  <c:v>-3.5000002500000002E-2</c:v>
                </c:pt>
                <c:pt idx="8873">
                  <c:v>-3.5000002500000002E-2</c:v>
                </c:pt>
                <c:pt idx="8874">
                  <c:v>-3.5000002500000002E-2</c:v>
                </c:pt>
                <c:pt idx="8875">
                  <c:v>-3.5000002500000002E-2</c:v>
                </c:pt>
                <c:pt idx="8876">
                  <c:v>-3.5000002500000002E-2</c:v>
                </c:pt>
                <c:pt idx="8877">
                  <c:v>-3.5000002500000002E-2</c:v>
                </c:pt>
                <c:pt idx="8878">
                  <c:v>-3.5000002500000002E-2</c:v>
                </c:pt>
                <c:pt idx="8879">
                  <c:v>-3.5000002500000002E-2</c:v>
                </c:pt>
                <c:pt idx="8880">
                  <c:v>-3.2500002312499998E-2</c:v>
                </c:pt>
                <c:pt idx="8881">
                  <c:v>-3.0000002124999998E-2</c:v>
                </c:pt>
                <c:pt idx="8882">
                  <c:v>-2.7500001937499997E-2</c:v>
                </c:pt>
                <c:pt idx="8883">
                  <c:v>-2.5000001749999997E-2</c:v>
                </c:pt>
                <c:pt idx="8884">
                  <c:v>-2.25000015625E-2</c:v>
                </c:pt>
                <c:pt idx="8885">
                  <c:v>-2.0000001437500001E-2</c:v>
                </c:pt>
                <c:pt idx="8886">
                  <c:v>-1.7500001250000001E-2</c:v>
                </c:pt>
                <c:pt idx="8887">
                  <c:v>-1.5000001062499999E-2</c:v>
                </c:pt>
                <c:pt idx="8888">
                  <c:v>-1.2500000874999998E-2</c:v>
                </c:pt>
                <c:pt idx="8889">
                  <c:v>-1.00000006875E-2</c:v>
                </c:pt>
                <c:pt idx="8890">
                  <c:v>-7.9882818124999994E-3</c:v>
                </c:pt>
                <c:pt idx="8891">
                  <c:v>-5.9960941750000002E-3</c:v>
                </c:pt>
                <c:pt idx="8892">
                  <c:v>-3.9843752812499999E-3</c:v>
                </c:pt>
                <c:pt idx="8893">
                  <c:v>-1.9921876437499998E-3</c:v>
                </c:pt>
                <c:pt idx="8894">
                  <c:v>0</c:v>
                </c:pt>
                <c:pt idx="8895">
                  <c:v>2.0117188937500002E-3</c:v>
                </c:pt>
                <c:pt idx="8896">
                  <c:v>4.0039065312499995E-3</c:v>
                </c:pt>
                <c:pt idx="8897">
                  <c:v>6.0156254249999997E-3</c:v>
                </c:pt>
                <c:pt idx="8898">
                  <c:v>8.007813062499999E-3</c:v>
                </c:pt>
                <c:pt idx="8899">
                  <c:v>1.00000006875E-2</c:v>
                </c:pt>
                <c:pt idx="8900">
                  <c:v>1.00000006875E-2</c:v>
                </c:pt>
                <c:pt idx="8901">
                  <c:v>1.00000006875E-2</c:v>
                </c:pt>
                <c:pt idx="8902">
                  <c:v>1.00000006875E-2</c:v>
                </c:pt>
                <c:pt idx="8903">
                  <c:v>1.00000006875E-2</c:v>
                </c:pt>
                <c:pt idx="8904">
                  <c:v>1.00000006875E-2</c:v>
                </c:pt>
                <c:pt idx="8905">
                  <c:v>1.00000006875E-2</c:v>
                </c:pt>
                <c:pt idx="8906">
                  <c:v>1.00000006875E-2</c:v>
                </c:pt>
                <c:pt idx="8907">
                  <c:v>1.00000006875E-2</c:v>
                </c:pt>
                <c:pt idx="8908">
                  <c:v>1.00000006875E-2</c:v>
                </c:pt>
                <c:pt idx="8909">
                  <c:v>1.00000006875E-2</c:v>
                </c:pt>
                <c:pt idx="8910">
                  <c:v>7.5000005000000003E-3</c:v>
                </c:pt>
                <c:pt idx="8911">
                  <c:v>5.0000003562500001E-3</c:v>
                </c:pt>
                <c:pt idx="8912">
                  <c:v>2.5000001750000002E-3</c:v>
                </c:pt>
                <c:pt idx="8913">
                  <c:v>0</c:v>
                </c:pt>
                <c:pt idx="8914">
                  <c:v>-2.5000001750000002E-3</c:v>
                </c:pt>
                <c:pt idx="8915">
                  <c:v>-5.0000003562500001E-3</c:v>
                </c:pt>
                <c:pt idx="8916">
                  <c:v>-7.5000005000000003E-3</c:v>
                </c:pt>
                <c:pt idx="8917">
                  <c:v>-1.00000006875E-2</c:v>
                </c:pt>
                <c:pt idx="8918">
                  <c:v>-1.2500000874999998E-2</c:v>
                </c:pt>
                <c:pt idx="8919">
                  <c:v>-1.5000001062499999E-2</c:v>
                </c:pt>
                <c:pt idx="8920">
                  <c:v>-1.7988282500000001E-2</c:v>
                </c:pt>
                <c:pt idx="8921">
                  <c:v>-2.0996095249999999E-2</c:v>
                </c:pt>
                <c:pt idx="8922">
                  <c:v>-2.39843766875E-2</c:v>
                </c:pt>
                <c:pt idx="8923">
                  <c:v>-2.6992189437500001E-2</c:v>
                </c:pt>
                <c:pt idx="8924">
                  <c:v>-3.0000002124999998E-2</c:v>
                </c:pt>
                <c:pt idx="8925">
                  <c:v>-3.2988283562499998E-2</c:v>
                </c:pt>
                <c:pt idx="8926">
                  <c:v>-3.5996096312499996E-2</c:v>
                </c:pt>
                <c:pt idx="8927">
                  <c:v>-3.898437775E-2</c:v>
                </c:pt>
                <c:pt idx="8928">
                  <c:v>-4.1992190499999998E-2</c:v>
                </c:pt>
                <c:pt idx="8929">
                  <c:v>-4.5000003187499998E-2</c:v>
                </c:pt>
                <c:pt idx="8930">
                  <c:v>-4.6484378312499998E-2</c:v>
                </c:pt>
                <c:pt idx="8931">
                  <c:v>-4.7988284624999995E-2</c:v>
                </c:pt>
                <c:pt idx="8932">
                  <c:v>-4.9492190999999998E-2</c:v>
                </c:pt>
                <c:pt idx="8933">
                  <c:v>-5.0996097374999994E-2</c:v>
                </c:pt>
                <c:pt idx="8934">
                  <c:v>-5.2500003687499998E-2</c:v>
                </c:pt>
                <c:pt idx="8935">
                  <c:v>-5.3984378812499997E-2</c:v>
                </c:pt>
                <c:pt idx="8936">
                  <c:v>-5.54882851875E-2</c:v>
                </c:pt>
                <c:pt idx="8937">
                  <c:v>-5.6992191562500003E-2</c:v>
                </c:pt>
                <c:pt idx="8938">
                  <c:v>-5.8496097875E-2</c:v>
                </c:pt>
                <c:pt idx="8939">
                  <c:v>-6.0000004249999996E-2</c:v>
                </c:pt>
                <c:pt idx="8940">
                  <c:v>-5.9492191687499994E-2</c:v>
                </c:pt>
                <c:pt idx="8941">
                  <c:v>-5.8984379187499998E-2</c:v>
                </c:pt>
                <c:pt idx="8942">
                  <c:v>-5.8496097875E-2</c:v>
                </c:pt>
                <c:pt idx="8943">
                  <c:v>-5.7988285375000004E-2</c:v>
                </c:pt>
                <c:pt idx="8944">
                  <c:v>-5.7500004062499999E-2</c:v>
                </c:pt>
                <c:pt idx="8945">
                  <c:v>-5.6992191562500003E-2</c:v>
                </c:pt>
                <c:pt idx="8946">
                  <c:v>-5.6484378999999994E-2</c:v>
                </c:pt>
                <c:pt idx="8947">
                  <c:v>-5.5996097687500003E-2</c:v>
                </c:pt>
                <c:pt idx="8948">
                  <c:v>-5.54882851875E-2</c:v>
                </c:pt>
                <c:pt idx="8949">
                  <c:v>-5.5000003874999995E-2</c:v>
                </c:pt>
                <c:pt idx="8950">
                  <c:v>-5.1992191187500002E-2</c:v>
                </c:pt>
                <c:pt idx="8951">
                  <c:v>-4.8984378437499997E-2</c:v>
                </c:pt>
                <c:pt idx="8952">
                  <c:v>-4.5996097E-2</c:v>
                </c:pt>
                <c:pt idx="8953">
                  <c:v>-4.29882843125E-2</c:v>
                </c:pt>
                <c:pt idx="8954">
                  <c:v>-4.0000002812499998E-2</c:v>
                </c:pt>
                <c:pt idx="8955">
                  <c:v>-3.6992190124999998E-2</c:v>
                </c:pt>
                <c:pt idx="8956">
                  <c:v>-3.3984377374999999E-2</c:v>
                </c:pt>
                <c:pt idx="8957">
                  <c:v>-3.0996095937499999E-2</c:v>
                </c:pt>
                <c:pt idx="8958">
                  <c:v>-2.7988283249999999E-2</c:v>
                </c:pt>
                <c:pt idx="8959">
                  <c:v>-2.5000001749999997E-2</c:v>
                </c:pt>
                <c:pt idx="8960">
                  <c:v>-2.19921890625E-2</c:v>
                </c:pt>
                <c:pt idx="8961">
                  <c:v>-1.8984376312499999E-2</c:v>
                </c:pt>
                <c:pt idx="8962">
                  <c:v>-1.5996094875000002E-2</c:v>
                </c:pt>
                <c:pt idx="8963">
                  <c:v>-1.29882821875E-2</c:v>
                </c:pt>
                <c:pt idx="8964">
                  <c:v>-1.00000006875E-2</c:v>
                </c:pt>
                <c:pt idx="8965">
                  <c:v>-6.9921879999999999E-3</c:v>
                </c:pt>
                <c:pt idx="8966">
                  <c:v>-3.9843752812499999E-3</c:v>
                </c:pt>
                <c:pt idx="8967">
                  <c:v>-9.9609381874999985E-4</c:v>
                </c:pt>
                <c:pt idx="8968">
                  <c:v>2.0117188937500002E-3</c:v>
                </c:pt>
                <c:pt idx="8969">
                  <c:v>5.0000003562500001E-3</c:v>
                </c:pt>
                <c:pt idx="8970">
                  <c:v>6.0156254249999997E-3</c:v>
                </c:pt>
                <c:pt idx="8971">
                  <c:v>7.0117192499999995E-3</c:v>
                </c:pt>
                <c:pt idx="8972">
                  <c:v>8.007813062499999E-3</c:v>
                </c:pt>
                <c:pt idx="8973">
                  <c:v>9.0039068750000003E-3</c:v>
                </c:pt>
                <c:pt idx="8974">
                  <c:v>1.00000006875E-2</c:v>
                </c:pt>
                <c:pt idx="8975">
                  <c:v>1.1015625749999999E-2</c:v>
                </c:pt>
                <c:pt idx="8976">
                  <c:v>1.2011719625E-2</c:v>
                </c:pt>
                <c:pt idx="8977">
                  <c:v>1.30078134375E-2</c:v>
                </c:pt>
                <c:pt idx="8978">
                  <c:v>1.4003907249999998E-2</c:v>
                </c:pt>
                <c:pt idx="8979">
                  <c:v>1.5000001062499999E-2</c:v>
                </c:pt>
                <c:pt idx="8980">
                  <c:v>1.4003907249999998E-2</c:v>
                </c:pt>
                <c:pt idx="8981">
                  <c:v>1.30078134375E-2</c:v>
                </c:pt>
                <c:pt idx="8982">
                  <c:v>1.2011719625E-2</c:v>
                </c:pt>
                <c:pt idx="8983">
                  <c:v>1.1015625749999999E-2</c:v>
                </c:pt>
                <c:pt idx="8984">
                  <c:v>1.00000006875E-2</c:v>
                </c:pt>
                <c:pt idx="8985">
                  <c:v>9.0039068750000003E-3</c:v>
                </c:pt>
                <c:pt idx="8986">
                  <c:v>8.007813062499999E-3</c:v>
                </c:pt>
                <c:pt idx="8987">
                  <c:v>7.0117192499999995E-3</c:v>
                </c:pt>
                <c:pt idx="8988">
                  <c:v>6.0156254249999997E-3</c:v>
                </c:pt>
                <c:pt idx="8989">
                  <c:v>5.0000003562500001E-3</c:v>
                </c:pt>
                <c:pt idx="8990">
                  <c:v>1.5039063562499999E-3</c:v>
                </c:pt>
                <c:pt idx="8991">
                  <c:v>-1.9921876437499998E-3</c:v>
                </c:pt>
                <c:pt idx="8992">
                  <c:v>-5.4882816375000001E-3</c:v>
                </c:pt>
                <c:pt idx="8993">
                  <c:v>-8.9843756250000007E-3</c:v>
                </c:pt>
                <c:pt idx="8994">
                  <c:v>-1.2500000874999998E-2</c:v>
                </c:pt>
                <c:pt idx="8995">
                  <c:v>-1.5996094875000002E-2</c:v>
                </c:pt>
                <c:pt idx="8996">
                  <c:v>-1.9492188875E-2</c:v>
                </c:pt>
                <c:pt idx="8997">
                  <c:v>-2.2988282874999998E-2</c:v>
                </c:pt>
                <c:pt idx="8998">
                  <c:v>-2.6484376874999997E-2</c:v>
                </c:pt>
                <c:pt idx="8999">
                  <c:v>-3.0000002124999998E-2</c:v>
                </c:pt>
                <c:pt idx="9000">
                  <c:v>-3.2500002312499998E-2</c:v>
                </c:pt>
                <c:pt idx="9001">
                  <c:v>-3.5000002500000002E-2</c:v>
                </c:pt>
                <c:pt idx="9002">
                  <c:v>-3.7500002625000001E-2</c:v>
                </c:pt>
                <c:pt idx="9003">
                  <c:v>-4.0000002812499998E-2</c:v>
                </c:pt>
                <c:pt idx="9004">
                  <c:v>-4.2500003000000001E-2</c:v>
                </c:pt>
                <c:pt idx="9005">
                  <c:v>-4.5000003187499998E-2</c:v>
                </c:pt>
                <c:pt idx="9006">
                  <c:v>-4.7500003375000002E-2</c:v>
                </c:pt>
                <c:pt idx="9007">
                  <c:v>-5.0000003562499999E-2</c:v>
                </c:pt>
                <c:pt idx="9008">
                  <c:v>-5.2500003687499998E-2</c:v>
                </c:pt>
                <c:pt idx="9009">
                  <c:v>-5.5000003874999995E-2</c:v>
                </c:pt>
                <c:pt idx="9010">
                  <c:v>-5.54882851875E-2</c:v>
                </c:pt>
                <c:pt idx="9011">
                  <c:v>-5.5996097687500003E-2</c:v>
                </c:pt>
                <c:pt idx="9012">
                  <c:v>-5.6484378999999994E-2</c:v>
                </c:pt>
                <c:pt idx="9013">
                  <c:v>-5.6992191562500003E-2</c:v>
                </c:pt>
                <c:pt idx="9014">
                  <c:v>-5.7500004062499999E-2</c:v>
                </c:pt>
                <c:pt idx="9015">
                  <c:v>-5.7988285375000004E-2</c:v>
                </c:pt>
                <c:pt idx="9016">
                  <c:v>-5.8496097875E-2</c:v>
                </c:pt>
                <c:pt idx="9017">
                  <c:v>-5.8984379187499998E-2</c:v>
                </c:pt>
                <c:pt idx="9018">
                  <c:v>-5.9492191687499994E-2</c:v>
                </c:pt>
                <c:pt idx="9019">
                  <c:v>-6.0000004249999996E-2</c:v>
                </c:pt>
                <c:pt idx="9020">
                  <c:v>-5.7500004062499999E-2</c:v>
                </c:pt>
                <c:pt idx="9021">
                  <c:v>-5.5000003874999995E-2</c:v>
                </c:pt>
                <c:pt idx="9022">
                  <c:v>-5.2500003687499998E-2</c:v>
                </c:pt>
                <c:pt idx="9023">
                  <c:v>-5.0000003562499999E-2</c:v>
                </c:pt>
                <c:pt idx="9024">
                  <c:v>-4.7500003375000002E-2</c:v>
                </c:pt>
                <c:pt idx="9025">
                  <c:v>-4.5000003187499998E-2</c:v>
                </c:pt>
                <c:pt idx="9026">
                  <c:v>-4.2500003000000001E-2</c:v>
                </c:pt>
                <c:pt idx="9027">
                  <c:v>-4.0000002812499998E-2</c:v>
                </c:pt>
                <c:pt idx="9028">
                  <c:v>-3.7500002625000001E-2</c:v>
                </c:pt>
                <c:pt idx="9029">
                  <c:v>-3.5000002500000002E-2</c:v>
                </c:pt>
                <c:pt idx="9030">
                  <c:v>-3.1992189750000004E-2</c:v>
                </c:pt>
                <c:pt idx="9031">
                  <c:v>-2.8984377062499997E-2</c:v>
                </c:pt>
                <c:pt idx="9032">
                  <c:v>-2.5996095562499998E-2</c:v>
                </c:pt>
                <c:pt idx="9033">
                  <c:v>-2.2988282874999998E-2</c:v>
                </c:pt>
                <c:pt idx="9034">
                  <c:v>-2.0000001437500001E-2</c:v>
                </c:pt>
                <c:pt idx="9035">
                  <c:v>-1.69921886875E-2</c:v>
                </c:pt>
                <c:pt idx="9036">
                  <c:v>-1.3984376E-2</c:v>
                </c:pt>
                <c:pt idx="9037">
                  <c:v>-1.0996094499999999E-2</c:v>
                </c:pt>
                <c:pt idx="9038">
                  <c:v>-7.9882818124999994E-3</c:v>
                </c:pt>
                <c:pt idx="9039">
                  <c:v>-5.0000003562500001E-3</c:v>
                </c:pt>
                <c:pt idx="9040">
                  <c:v>-3.9843752812499999E-3</c:v>
                </c:pt>
                <c:pt idx="9041">
                  <c:v>-2.9882814624999999E-3</c:v>
                </c:pt>
                <c:pt idx="9042">
                  <c:v>-1.9921876437499998E-3</c:v>
                </c:pt>
                <c:pt idx="9043">
                  <c:v>-9.9609381874999985E-4</c:v>
                </c:pt>
                <c:pt idx="9044">
                  <c:v>0</c:v>
                </c:pt>
                <c:pt idx="9045">
                  <c:v>1.015625075E-3</c:v>
                </c:pt>
                <c:pt idx="9046">
                  <c:v>2.0117188937500002E-3</c:v>
                </c:pt>
                <c:pt idx="9047">
                  <c:v>3.0078127124999999E-3</c:v>
                </c:pt>
                <c:pt idx="9048">
                  <c:v>4.0039065312499995E-3</c:v>
                </c:pt>
                <c:pt idx="9049">
                  <c:v>5.0000003562500001E-3</c:v>
                </c:pt>
                <c:pt idx="9050">
                  <c:v>3.0078127124999999E-3</c:v>
                </c:pt>
                <c:pt idx="9051">
                  <c:v>1.015625075E-3</c:v>
                </c:pt>
                <c:pt idx="9052">
                  <c:v>-9.9609381874999985E-4</c:v>
                </c:pt>
                <c:pt idx="9053">
                  <c:v>-2.9882814624999999E-3</c:v>
                </c:pt>
                <c:pt idx="9054">
                  <c:v>-5.0000003562500001E-3</c:v>
                </c:pt>
                <c:pt idx="9055">
                  <c:v>-6.9921879999999999E-3</c:v>
                </c:pt>
                <c:pt idx="9056">
                  <c:v>-8.9843756250000007E-3</c:v>
                </c:pt>
                <c:pt idx="9057">
                  <c:v>-1.0996094499999999E-2</c:v>
                </c:pt>
                <c:pt idx="9058">
                  <c:v>-1.29882821875E-2</c:v>
                </c:pt>
                <c:pt idx="9059">
                  <c:v>-1.5000001062499999E-2</c:v>
                </c:pt>
                <c:pt idx="9060">
                  <c:v>-1.7988282500000001E-2</c:v>
                </c:pt>
                <c:pt idx="9061">
                  <c:v>-2.0996095249999999E-2</c:v>
                </c:pt>
                <c:pt idx="9062">
                  <c:v>-2.39843766875E-2</c:v>
                </c:pt>
                <c:pt idx="9063">
                  <c:v>-2.6992189437500001E-2</c:v>
                </c:pt>
                <c:pt idx="9064">
                  <c:v>-3.0000002124999998E-2</c:v>
                </c:pt>
                <c:pt idx="9065">
                  <c:v>-3.2988283562499998E-2</c:v>
                </c:pt>
                <c:pt idx="9066">
                  <c:v>-3.5996096312499996E-2</c:v>
                </c:pt>
                <c:pt idx="9067">
                  <c:v>-3.898437775E-2</c:v>
                </c:pt>
                <c:pt idx="9068">
                  <c:v>-4.1992190499999998E-2</c:v>
                </c:pt>
                <c:pt idx="9069">
                  <c:v>-4.5000003187499998E-2</c:v>
                </c:pt>
                <c:pt idx="9070">
                  <c:v>-4.6484378312499998E-2</c:v>
                </c:pt>
                <c:pt idx="9071">
                  <c:v>-4.7988284624999995E-2</c:v>
                </c:pt>
                <c:pt idx="9072">
                  <c:v>-4.9492190999999998E-2</c:v>
                </c:pt>
                <c:pt idx="9073">
                  <c:v>-5.0996097374999994E-2</c:v>
                </c:pt>
                <c:pt idx="9074">
                  <c:v>-5.2500003687499998E-2</c:v>
                </c:pt>
                <c:pt idx="9075">
                  <c:v>-5.3984378812499997E-2</c:v>
                </c:pt>
                <c:pt idx="9076">
                  <c:v>-5.54882851875E-2</c:v>
                </c:pt>
                <c:pt idx="9077">
                  <c:v>-5.6992191562500003E-2</c:v>
                </c:pt>
                <c:pt idx="9078">
                  <c:v>-5.8496097875E-2</c:v>
                </c:pt>
                <c:pt idx="9079">
                  <c:v>-6.0000004249999996E-2</c:v>
                </c:pt>
                <c:pt idx="9080">
                  <c:v>-5.8496097875E-2</c:v>
                </c:pt>
                <c:pt idx="9081">
                  <c:v>-5.6992191562500003E-2</c:v>
                </c:pt>
                <c:pt idx="9082">
                  <c:v>-5.54882851875E-2</c:v>
                </c:pt>
                <c:pt idx="9083">
                  <c:v>-5.3984378812499997E-2</c:v>
                </c:pt>
                <c:pt idx="9084">
                  <c:v>-5.2500003687499998E-2</c:v>
                </c:pt>
                <c:pt idx="9085">
                  <c:v>-5.0996097374999994E-2</c:v>
                </c:pt>
                <c:pt idx="9086">
                  <c:v>-4.9492190999999998E-2</c:v>
                </c:pt>
                <c:pt idx="9087">
                  <c:v>-4.7988284624999995E-2</c:v>
                </c:pt>
                <c:pt idx="9088">
                  <c:v>-4.6484378312499998E-2</c:v>
                </c:pt>
                <c:pt idx="9089">
                  <c:v>-4.5000003187499998E-2</c:v>
                </c:pt>
                <c:pt idx="9090">
                  <c:v>-4.2500003000000001E-2</c:v>
                </c:pt>
                <c:pt idx="9091">
                  <c:v>-4.0000002812499998E-2</c:v>
                </c:pt>
                <c:pt idx="9092">
                  <c:v>-3.7500002625000001E-2</c:v>
                </c:pt>
                <c:pt idx="9093">
                  <c:v>-3.5000002500000002E-2</c:v>
                </c:pt>
                <c:pt idx="9094">
                  <c:v>-3.2500002312499998E-2</c:v>
                </c:pt>
                <c:pt idx="9095">
                  <c:v>-3.0000002124999998E-2</c:v>
                </c:pt>
                <c:pt idx="9096">
                  <c:v>-2.7500001937499997E-2</c:v>
                </c:pt>
                <c:pt idx="9097">
                  <c:v>-2.5000001749999997E-2</c:v>
                </c:pt>
                <c:pt idx="9098">
                  <c:v>-2.25000015625E-2</c:v>
                </c:pt>
                <c:pt idx="9099">
                  <c:v>-2.0000001437500001E-2</c:v>
                </c:pt>
                <c:pt idx="9100">
                  <c:v>-1.7988282500000001E-2</c:v>
                </c:pt>
                <c:pt idx="9101">
                  <c:v>-1.5996094875000002E-2</c:v>
                </c:pt>
                <c:pt idx="9102">
                  <c:v>-1.3984376E-2</c:v>
                </c:pt>
                <c:pt idx="9103">
                  <c:v>-1.1992188374999999E-2</c:v>
                </c:pt>
                <c:pt idx="9104">
                  <c:v>-1.00000006875E-2</c:v>
                </c:pt>
                <c:pt idx="9105">
                  <c:v>-7.9882818124999994E-3</c:v>
                </c:pt>
                <c:pt idx="9106">
                  <c:v>-5.9960941750000002E-3</c:v>
                </c:pt>
                <c:pt idx="9107">
                  <c:v>-3.9843752812499999E-3</c:v>
                </c:pt>
                <c:pt idx="9108">
                  <c:v>-1.9921876437499998E-3</c:v>
                </c:pt>
                <c:pt idx="9109">
                  <c:v>0</c:v>
                </c:pt>
                <c:pt idx="9110">
                  <c:v>0</c:v>
                </c:pt>
                <c:pt idx="9111">
                  <c:v>0</c:v>
                </c:pt>
                <c:pt idx="9112">
                  <c:v>0</c:v>
                </c:pt>
                <c:pt idx="9113">
                  <c:v>0</c:v>
                </c:pt>
                <c:pt idx="9114">
                  <c:v>0</c:v>
                </c:pt>
                <c:pt idx="9115">
                  <c:v>0</c:v>
                </c:pt>
                <c:pt idx="9116">
                  <c:v>0</c:v>
                </c:pt>
                <c:pt idx="9117">
                  <c:v>0</c:v>
                </c:pt>
                <c:pt idx="9118">
                  <c:v>0</c:v>
                </c:pt>
                <c:pt idx="9119">
                  <c:v>0</c:v>
                </c:pt>
                <c:pt idx="9120">
                  <c:v>-9.9609381874999985E-4</c:v>
                </c:pt>
                <c:pt idx="9121">
                  <c:v>-1.9921876437499998E-3</c:v>
                </c:pt>
                <c:pt idx="9122">
                  <c:v>-2.9882814624999999E-3</c:v>
                </c:pt>
                <c:pt idx="9123">
                  <c:v>-3.9843752812499999E-3</c:v>
                </c:pt>
                <c:pt idx="9124">
                  <c:v>-5.0000003562500001E-3</c:v>
                </c:pt>
                <c:pt idx="9125">
                  <c:v>-5.9960941750000002E-3</c:v>
                </c:pt>
                <c:pt idx="9126">
                  <c:v>-6.9921879999999999E-3</c:v>
                </c:pt>
                <c:pt idx="9127">
                  <c:v>-7.9882818124999994E-3</c:v>
                </c:pt>
                <c:pt idx="9128">
                  <c:v>-8.9843756250000007E-3</c:v>
                </c:pt>
                <c:pt idx="9129">
                  <c:v>-1.00000006875E-2</c:v>
                </c:pt>
                <c:pt idx="9130">
                  <c:v>-1.1484375812499999E-2</c:v>
                </c:pt>
                <c:pt idx="9131">
                  <c:v>-1.29882821875E-2</c:v>
                </c:pt>
                <c:pt idx="9132">
                  <c:v>-1.4492188499999999E-2</c:v>
                </c:pt>
                <c:pt idx="9133">
                  <c:v>-1.5996094875000002E-2</c:v>
                </c:pt>
                <c:pt idx="9134">
                  <c:v>-1.7500001250000001E-2</c:v>
                </c:pt>
                <c:pt idx="9135">
                  <c:v>-1.8984376312499999E-2</c:v>
                </c:pt>
                <c:pt idx="9136">
                  <c:v>-2.0488282687500001E-2</c:v>
                </c:pt>
                <c:pt idx="9137">
                  <c:v>-2.19921890625E-2</c:v>
                </c:pt>
                <c:pt idx="9138">
                  <c:v>-2.34960954375E-2</c:v>
                </c:pt>
                <c:pt idx="9139">
                  <c:v>-2.5000001749999997E-2</c:v>
                </c:pt>
                <c:pt idx="9140">
                  <c:v>-2.5488283062499999E-2</c:v>
                </c:pt>
                <c:pt idx="9141">
                  <c:v>-2.5996095562499998E-2</c:v>
                </c:pt>
                <c:pt idx="9142">
                  <c:v>-2.6484376874999997E-2</c:v>
                </c:pt>
                <c:pt idx="9143">
                  <c:v>-2.6992189437500001E-2</c:v>
                </c:pt>
                <c:pt idx="9144">
                  <c:v>-2.7500001937499997E-2</c:v>
                </c:pt>
                <c:pt idx="9145">
                  <c:v>-2.7988283249999999E-2</c:v>
                </c:pt>
                <c:pt idx="9146">
                  <c:v>-2.8496095749999999E-2</c:v>
                </c:pt>
                <c:pt idx="9147">
                  <c:v>-2.8984377062499997E-2</c:v>
                </c:pt>
                <c:pt idx="9148">
                  <c:v>-2.94921895625E-2</c:v>
                </c:pt>
                <c:pt idx="9149">
                  <c:v>-3.0000002124999998E-2</c:v>
                </c:pt>
                <c:pt idx="9150">
                  <c:v>-3.0000002124999998E-2</c:v>
                </c:pt>
                <c:pt idx="9151">
                  <c:v>-3.0000002124999998E-2</c:v>
                </c:pt>
                <c:pt idx="9152">
                  <c:v>-3.0000002124999998E-2</c:v>
                </c:pt>
                <c:pt idx="9153">
                  <c:v>-3.0000002124999998E-2</c:v>
                </c:pt>
                <c:pt idx="9154">
                  <c:v>-3.0000002124999998E-2</c:v>
                </c:pt>
                <c:pt idx="9155">
                  <c:v>-3.0000002124999998E-2</c:v>
                </c:pt>
                <c:pt idx="9156">
                  <c:v>-3.0000002124999998E-2</c:v>
                </c:pt>
                <c:pt idx="9157">
                  <c:v>-3.0000002124999998E-2</c:v>
                </c:pt>
                <c:pt idx="9158">
                  <c:v>-3.0000002124999998E-2</c:v>
                </c:pt>
                <c:pt idx="9159">
                  <c:v>-3.0000002124999998E-2</c:v>
                </c:pt>
                <c:pt idx="9160">
                  <c:v>-3.0000002124999998E-2</c:v>
                </c:pt>
                <c:pt idx="9161">
                  <c:v>-3.0000002124999998E-2</c:v>
                </c:pt>
                <c:pt idx="9162">
                  <c:v>-3.0000002124999998E-2</c:v>
                </c:pt>
                <c:pt idx="9163">
                  <c:v>-3.0000002124999998E-2</c:v>
                </c:pt>
                <c:pt idx="9164">
                  <c:v>-3.0000002124999998E-2</c:v>
                </c:pt>
                <c:pt idx="9165">
                  <c:v>-3.0000002124999998E-2</c:v>
                </c:pt>
                <c:pt idx="9166">
                  <c:v>-3.0000002124999998E-2</c:v>
                </c:pt>
                <c:pt idx="9167">
                  <c:v>-3.0000002124999998E-2</c:v>
                </c:pt>
                <c:pt idx="9168">
                  <c:v>-3.0000002124999998E-2</c:v>
                </c:pt>
                <c:pt idx="9169">
                  <c:v>-3.0000002124999998E-2</c:v>
                </c:pt>
                <c:pt idx="9170">
                  <c:v>-2.94921895625E-2</c:v>
                </c:pt>
                <c:pt idx="9171">
                  <c:v>-2.8984377062499997E-2</c:v>
                </c:pt>
                <c:pt idx="9172">
                  <c:v>-2.8496095749999999E-2</c:v>
                </c:pt>
                <c:pt idx="9173">
                  <c:v>-2.7988283249999999E-2</c:v>
                </c:pt>
                <c:pt idx="9174">
                  <c:v>-2.7500001937499997E-2</c:v>
                </c:pt>
                <c:pt idx="9175">
                  <c:v>-2.6992189437500001E-2</c:v>
                </c:pt>
                <c:pt idx="9176">
                  <c:v>-2.6484376874999997E-2</c:v>
                </c:pt>
                <c:pt idx="9177">
                  <c:v>-2.5996095562499998E-2</c:v>
                </c:pt>
                <c:pt idx="9178">
                  <c:v>-2.5488283062499999E-2</c:v>
                </c:pt>
                <c:pt idx="9179">
                  <c:v>-2.5000001749999997E-2</c:v>
                </c:pt>
                <c:pt idx="9180">
                  <c:v>-2.5000001749999997E-2</c:v>
                </c:pt>
                <c:pt idx="9181">
                  <c:v>-2.5000001749999997E-2</c:v>
                </c:pt>
                <c:pt idx="9182">
                  <c:v>-2.5000001749999997E-2</c:v>
                </c:pt>
                <c:pt idx="9183">
                  <c:v>-2.5000001749999997E-2</c:v>
                </c:pt>
                <c:pt idx="9184">
                  <c:v>-2.5000001749999997E-2</c:v>
                </c:pt>
                <c:pt idx="9185">
                  <c:v>-2.5000001749999997E-2</c:v>
                </c:pt>
                <c:pt idx="9186">
                  <c:v>-2.5000001749999997E-2</c:v>
                </c:pt>
                <c:pt idx="9187">
                  <c:v>-2.5000001749999997E-2</c:v>
                </c:pt>
                <c:pt idx="9188">
                  <c:v>-2.5000001749999997E-2</c:v>
                </c:pt>
                <c:pt idx="9189">
                  <c:v>-2.5000001749999997E-2</c:v>
                </c:pt>
                <c:pt idx="9190">
                  <c:v>-2.5000001749999997E-2</c:v>
                </c:pt>
                <c:pt idx="9191">
                  <c:v>-2.5000001749999997E-2</c:v>
                </c:pt>
                <c:pt idx="9192">
                  <c:v>-2.5000001749999997E-2</c:v>
                </c:pt>
                <c:pt idx="9193">
                  <c:v>-2.5000001749999997E-2</c:v>
                </c:pt>
                <c:pt idx="9194">
                  <c:v>-2.5000001749999997E-2</c:v>
                </c:pt>
                <c:pt idx="9195">
                  <c:v>-2.5000001749999997E-2</c:v>
                </c:pt>
                <c:pt idx="9196">
                  <c:v>-2.5000001749999997E-2</c:v>
                </c:pt>
                <c:pt idx="9197">
                  <c:v>-2.5000001749999997E-2</c:v>
                </c:pt>
                <c:pt idx="9198">
                  <c:v>-2.5000001749999997E-2</c:v>
                </c:pt>
                <c:pt idx="9199">
                  <c:v>-2.5000001749999997E-2</c:v>
                </c:pt>
                <c:pt idx="9200">
                  <c:v>-2.39843766875E-2</c:v>
                </c:pt>
                <c:pt idx="9201">
                  <c:v>-2.2988282874999998E-2</c:v>
                </c:pt>
                <c:pt idx="9202">
                  <c:v>-2.19921890625E-2</c:v>
                </c:pt>
                <c:pt idx="9203">
                  <c:v>-2.0996095249999999E-2</c:v>
                </c:pt>
                <c:pt idx="9204">
                  <c:v>-2.0000001437500001E-2</c:v>
                </c:pt>
                <c:pt idx="9205">
                  <c:v>-1.8984376312499999E-2</c:v>
                </c:pt>
                <c:pt idx="9206">
                  <c:v>-1.7988282500000001E-2</c:v>
                </c:pt>
                <c:pt idx="9207">
                  <c:v>-1.69921886875E-2</c:v>
                </c:pt>
                <c:pt idx="9208">
                  <c:v>-1.5996094875000002E-2</c:v>
                </c:pt>
                <c:pt idx="9209">
                  <c:v>-1.5000001062499999E-2</c:v>
                </c:pt>
                <c:pt idx="9210">
                  <c:v>-1.3984376E-2</c:v>
                </c:pt>
                <c:pt idx="9211">
                  <c:v>-1.29882821875E-2</c:v>
                </c:pt>
                <c:pt idx="9212">
                  <c:v>-1.1992188374999999E-2</c:v>
                </c:pt>
                <c:pt idx="9213">
                  <c:v>-1.0996094499999999E-2</c:v>
                </c:pt>
                <c:pt idx="9214">
                  <c:v>-1.00000006875E-2</c:v>
                </c:pt>
                <c:pt idx="9215">
                  <c:v>-8.9843756250000007E-3</c:v>
                </c:pt>
                <c:pt idx="9216">
                  <c:v>-7.9882818124999994E-3</c:v>
                </c:pt>
                <c:pt idx="9217">
                  <c:v>-6.9921879999999999E-3</c:v>
                </c:pt>
                <c:pt idx="9218">
                  <c:v>-5.9960941750000002E-3</c:v>
                </c:pt>
                <c:pt idx="9219">
                  <c:v>-5.0000003562500001E-3</c:v>
                </c:pt>
                <c:pt idx="9220">
                  <c:v>-3.9843752812499999E-3</c:v>
                </c:pt>
                <c:pt idx="9221">
                  <c:v>-2.9882814624999999E-3</c:v>
                </c:pt>
                <c:pt idx="9222">
                  <c:v>-1.9921876437499998E-3</c:v>
                </c:pt>
                <c:pt idx="9223">
                  <c:v>-9.9609381874999985E-4</c:v>
                </c:pt>
                <c:pt idx="9224">
                  <c:v>0</c:v>
                </c:pt>
                <c:pt idx="9225">
                  <c:v>1.015625075E-3</c:v>
                </c:pt>
                <c:pt idx="9226">
                  <c:v>2.0117188937500002E-3</c:v>
                </c:pt>
                <c:pt idx="9227">
                  <c:v>3.0078127124999999E-3</c:v>
                </c:pt>
                <c:pt idx="9228">
                  <c:v>4.0039065312499995E-3</c:v>
                </c:pt>
                <c:pt idx="9229">
                  <c:v>5.0000003562500001E-3</c:v>
                </c:pt>
                <c:pt idx="9230">
                  <c:v>4.5117190687499996E-3</c:v>
                </c:pt>
                <c:pt idx="9231">
                  <c:v>4.0039065312499995E-3</c:v>
                </c:pt>
                <c:pt idx="9232">
                  <c:v>3.51562525E-3</c:v>
                </c:pt>
                <c:pt idx="9233">
                  <c:v>3.0078127124999999E-3</c:v>
                </c:pt>
                <c:pt idx="9234">
                  <c:v>2.5000001750000002E-3</c:v>
                </c:pt>
                <c:pt idx="9235">
                  <c:v>2.0117188937500002E-3</c:v>
                </c:pt>
                <c:pt idx="9236">
                  <c:v>1.5039063562499999E-3</c:v>
                </c:pt>
                <c:pt idx="9237">
                  <c:v>1.015625075E-3</c:v>
                </c:pt>
                <c:pt idx="9238">
                  <c:v>5.0781253624999998E-4</c:v>
                </c:pt>
                <c:pt idx="9239">
                  <c:v>0</c:v>
                </c:pt>
                <c:pt idx="9240">
                  <c:v>-9.9609381874999985E-4</c:v>
                </c:pt>
                <c:pt idx="9241">
                  <c:v>-1.9921876437499998E-3</c:v>
                </c:pt>
                <c:pt idx="9242">
                  <c:v>-2.9882814624999999E-3</c:v>
                </c:pt>
                <c:pt idx="9243">
                  <c:v>-3.9843752812499999E-3</c:v>
                </c:pt>
                <c:pt idx="9244">
                  <c:v>-5.0000003562500001E-3</c:v>
                </c:pt>
                <c:pt idx="9245">
                  <c:v>-5.9960941750000002E-3</c:v>
                </c:pt>
                <c:pt idx="9246">
                  <c:v>-6.9921879999999999E-3</c:v>
                </c:pt>
                <c:pt idx="9247">
                  <c:v>-7.9882818124999994E-3</c:v>
                </c:pt>
                <c:pt idx="9248">
                  <c:v>-8.9843756250000007E-3</c:v>
                </c:pt>
                <c:pt idx="9249">
                  <c:v>-1.00000006875E-2</c:v>
                </c:pt>
                <c:pt idx="9250">
                  <c:v>-1.0996094499999999E-2</c:v>
                </c:pt>
                <c:pt idx="9251">
                  <c:v>-1.1992188374999999E-2</c:v>
                </c:pt>
                <c:pt idx="9252">
                  <c:v>-1.29882821875E-2</c:v>
                </c:pt>
                <c:pt idx="9253">
                  <c:v>-1.3984376E-2</c:v>
                </c:pt>
                <c:pt idx="9254">
                  <c:v>-1.5000001062499999E-2</c:v>
                </c:pt>
                <c:pt idx="9255">
                  <c:v>-1.5996094875000002E-2</c:v>
                </c:pt>
                <c:pt idx="9256">
                  <c:v>-1.69921886875E-2</c:v>
                </c:pt>
                <c:pt idx="9257">
                  <c:v>-1.7988282500000001E-2</c:v>
                </c:pt>
                <c:pt idx="9258">
                  <c:v>-1.8984376312499999E-2</c:v>
                </c:pt>
                <c:pt idx="9259">
                  <c:v>-2.0000001437500001E-2</c:v>
                </c:pt>
                <c:pt idx="9260">
                  <c:v>-1.9492188875E-2</c:v>
                </c:pt>
                <c:pt idx="9261">
                  <c:v>-1.8984376312499999E-2</c:v>
                </c:pt>
                <c:pt idx="9262">
                  <c:v>-1.8496095062499999E-2</c:v>
                </c:pt>
                <c:pt idx="9263">
                  <c:v>-1.7988282500000001E-2</c:v>
                </c:pt>
                <c:pt idx="9264">
                  <c:v>-1.7500001250000001E-2</c:v>
                </c:pt>
                <c:pt idx="9265">
                  <c:v>-1.69921886875E-2</c:v>
                </c:pt>
                <c:pt idx="9266">
                  <c:v>-1.64843761875E-2</c:v>
                </c:pt>
                <c:pt idx="9267">
                  <c:v>-1.5996094875000002E-2</c:v>
                </c:pt>
                <c:pt idx="9268">
                  <c:v>-1.5488282375000001E-2</c:v>
                </c:pt>
                <c:pt idx="9269">
                  <c:v>-1.5000001062499999E-2</c:v>
                </c:pt>
                <c:pt idx="9270">
                  <c:v>-1.34960946875E-2</c:v>
                </c:pt>
                <c:pt idx="9271">
                  <c:v>-1.1992188374999999E-2</c:v>
                </c:pt>
                <c:pt idx="9272">
                  <c:v>-1.0488282E-2</c:v>
                </c:pt>
                <c:pt idx="9273">
                  <c:v>-8.9843756250000007E-3</c:v>
                </c:pt>
                <c:pt idx="9274">
                  <c:v>-7.5000005000000003E-3</c:v>
                </c:pt>
                <c:pt idx="9275">
                  <c:v>-5.9960941750000002E-3</c:v>
                </c:pt>
                <c:pt idx="9276">
                  <c:v>-4.49218781875E-3</c:v>
                </c:pt>
                <c:pt idx="9277">
                  <c:v>-2.9882814624999999E-3</c:v>
                </c:pt>
                <c:pt idx="9278">
                  <c:v>-1.4843751062500001E-3</c:v>
                </c:pt>
                <c:pt idx="9279">
                  <c:v>0</c:v>
                </c:pt>
                <c:pt idx="9280">
                  <c:v>1.015625075E-3</c:v>
                </c:pt>
                <c:pt idx="9281">
                  <c:v>2.0117188937500002E-3</c:v>
                </c:pt>
                <c:pt idx="9282">
                  <c:v>3.0078127124999999E-3</c:v>
                </c:pt>
                <c:pt idx="9283">
                  <c:v>4.0039065312499995E-3</c:v>
                </c:pt>
                <c:pt idx="9284">
                  <c:v>5.0000003562500001E-3</c:v>
                </c:pt>
                <c:pt idx="9285">
                  <c:v>6.0156254249999997E-3</c:v>
                </c:pt>
                <c:pt idx="9286">
                  <c:v>7.0117192499999995E-3</c:v>
                </c:pt>
                <c:pt idx="9287">
                  <c:v>8.007813062499999E-3</c:v>
                </c:pt>
                <c:pt idx="9288">
                  <c:v>9.0039068750000003E-3</c:v>
                </c:pt>
                <c:pt idx="9289">
                  <c:v>1.00000006875E-2</c:v>
                </c:pt>
                <c:pt idx="9290">
                  <c:v>9.5117194374999998E-3</c:v>
                </c:pt>
                <c:pt idx="9291">
                  <c:v>9.0039068750000003E-3</c:v>
                </c:pt>
                <c:pt idx="9292">
                  <c:v>8.5156256250000003E-3</c:v>
                </c:pt>
                <c:pt idx="9293">
                  <c:v>8.007813062499999E-3</c:v>
                </c:pt>
                <c:pt idx="9294">
                  <c:v>7.5000005000000003E-3</c:v>
                </c:pt>
                <c:pt idx="9295">
                  <c:v>7.0117192499999995E-3</c:v>
                </c:pt>
                <c:pt idx="9296">
                  <c:v>6.5039066874999999E-3</c:v>
                </c:pt>
                <c:pt idx="9297">
                  <c:v>6.0156254249999997E-3</c:v>
                </c:pt>
                <c:pt idx="9298">
                  <c:v>5.5078128874999997E-3</c:v>
                </c:pt>
                <c:pt idx="9299">
                  <c:v>5.0000003562500001E-3</c:v>
                </c:pt>
                <c:pt idx="9300">
                  <c:v>2.5000001750000002E-3</c:v>
                </c:pt>
                <c:pt idx="9301">
                  <c:v>0</c:v>
                </c:pt>
                <c:pt idx="9302">
                  <c:v>-2.5000001750000002E-3</c:v>
                </c:pt>
                <c:pt idx="9303">
                  <c:v>-5.0000003562500001E-3</c:v>
                </c:pt>
                <c:pt idx="9304">
                  <c:v>-7.5000005000000003E-3</c:v>
                </c:pt>
                <c:pt idx="9305">
                  <c:v>-1.00000006875E-2</c:v>
                </c:pt>
                <c:pt idx="9306">
                  <c:v>-1.2500000874999998E-2</c:v>
                </c:pt>
                <c:pt idx="9307">
                  <c:v>-1.5000001062499999E-2</c:v>
                </c:pt>
                <c:pt idx="9308">
                  <c:v>-1.7500001250000001E-2</c:v>
                </c:pt>
                <c:pt idx="9309">
                  <c:v>-2.0000001437500001E-2</c:v>
                </c:pt>
                <c:pt idx="9310">
                  <c:v>-2.19921890625E-2</c:v>
                </c:pt>
                <c:pt idx="9311">
                  <c:v>-2.39843766875E-2</c:v>
                </c:pt>
                <c:pt idx="9312">
                  <c:v>-2.5996095562499998E-2</c:v>
                </c:pt>
                <c:pt idx="9313">
                  <c:v>-2.7988283249999999E-2</c:v>
                </c:pt>
                <c:pt idx="9314">
                  <c:v>-3.0000002124999998E-2</c:v>
                </c:pt>
                <c:pt idx="9315">
                  <c:v>-3.1992189750000004E-2</c:v>
                </c:pt>
                <c:pt idx="9316">
                  <c:v>-3.3984377374999999E-2</c:v>
                </c:pt>
                <c:pt idx="9317">
                  <c:v>-3.5996096312499996E-2</c:v>
                </c:pt>
                <c:pt idx="9318">
                  <c:v>-3.7988283937499999E-2</c:v>
                </c:pt>
                <c:pt idx="9319">
                  <c:v>-4.0000002812499998E-2</c:v>
                </c:pt>
                <c:pt idx="9320">
                  <c:v>-4.0000002812499998E-2</c:v>
                </c:pt>
                <c:pt idx="9321">
                  <c:v>-4.0000002812499998E-2</c:v>
                </c:pt>
                <c:pt idx="9322">
                  <c:v>-4.0000002812499998E-2</c:v>
                </c:pt>
                <c:pt idx="9323">
                  <c:v>-4.0000002812499998E-2</c:v>
                </c:pt>
                <c:pt idx="9324">
                  <c:v>-4.0000002812499998E-2</c:v>
                </c:pt>
                <c:pt idx="9325">
                  <c:v>-4.0000002812499998E-2</c:v>
                </c:pt>
                <c:pt idx="9326">
                  <c:v>-4.0000002812499998E-2</c:v>
                </c:pt>
                <c:pt idx="9327">
                  <c:v>-4.0000002812499998E-2</c:v>
                </c:pt>
                <c:pt idx="9328">
                  <c:v>-4.0000002812499998E-2</c:v>
                </c:pt>
                <c:pt idx="9329">
                  <c:v>-4.0000002812499998E-2</c:v>
                </c:pt>
                <c:pt idx="9330">
                  <c:v>-3.7500002625000001E-2</c:v>
                </c:pt>
                <c:pt idx="9331">
                  <c:v>-3.5000002500000002E-2</c:v>
                </c:pt>
                <c:pt idx="9332">
                  <c:v>-3.2500002312499998E-2</c:v>
                </c:pt>
                <c:pt idx="9333">
                  <c:v>-3.0000002124999998E-2</c:v>
                </c:pt>
                <c:pt idx="9334">
                  <c:v>-2.7500001937499997E-2</c:v>
                </c:pt>
                <c:pt idx="9335">
                  <c:v>-2.5000001749999997E-2</c:v>
                </c:pt>
                <c:pt idx="9336">
                  <c:v>-2.25000015625E-2</c:v>
                </c:pt>
                <c:pt idx="9337">
                  <c:v>-2.0000001437500001E-2</c:v>
                </c:pt>
                <c:pt idx="9338">
                  <c:v>-1.7500001250000001E-2</c:v>
                </c:pt>
                <c:pt idx="9339">
                  <c:v>-1.5000001062499999E-2</c:v>
                </c:pt>
                <c:pt idx="9340">
                  <c:v>-1.1992188374999999E-2</c:v>
                </c:pt>
                <c:pt idx="9341">
                  <c:v>-8.9843756250000007E-3</c:v>
                </c:pt>
                <c:pt idx="9342">
                  <c:v>-5.9960941750000002E-3</c:v>
                </c:pt>
                <c:pt idx="9343">
                  <c:v>-2.9882814624999999E-3</c:v>
                </c:pt>
                <c:pt idx="9344">
                  <c:v>0</c:v>
                </c:pt>
                <c:pt idx="9345">
                  <c:v>3.0078127124999999E-3</c:v>
                </c:pt>
                <c:pt idx="9346">
                  <c:v>6.0156254249999997E-3</c:v>
                </c:pt>
                <c:pt idx="9347">
                  <c:v>9.0039068750000003E-3</c:v>
                </c:pt>
                <c:pt idx="9348">
                  <c:v>1.2011719625E-2</c:v>
                </c:pt>
                <c:pt idx="9349">
                  <c:v>1.5000001062499999E-2</c:v>
                </c:pt>
                <c:pt idx="9350">
                  <c:v>1.65039074375E-2</c:v>
                </c:pt>
                <c:pt idx="9351">
                  <c:v>1.8007813750000001E-2</c:v>
                </c:pt>
                <c:pt idx="9352">
                  <c:v>1.9511720125E-2</c:v>
                </c:pt>
                <c:pt idx="9353">
                  <c:v>2.1015626499999999E-2</c:v>
                </c:pt>
                <c:pt idx="9354">
                  <c:v>2.25000015625E-2</c:v>
                </c:pt>
                <c:pt idx="9355">
                  <c:v>2.4003907937499999E-2</c:v>
                </c:pt>
                <c:pt idx="9356">
                  <c:v>2.5507814312500002E-2</c:v>
                </c:pt>
                <c:pt idx="9357">
                  <c:v>2.7011720687499997E-2</c:v>
                </c:pt>
                <c:pt idx="9358">
                  <c:v>2.8515627000000002E-2</c:v>
                </c:pt>
                <c:pt idx="9359">
                  <c:v>3.0000002124999998E-2</c:v>
                </c:pt>
                <c:pt idx="9360">
                  <c:v>2.8007814499999995E-2</c:v>
                </c:pt>
                <c:pt idx="9361">
                  <c:v>2.6015626812500001E-2</c:v>
                </c:pt>
                <c:pt idx="9362">
                  <c:v>2.4003907937499999E-2</c:v>
                </c:pt>
                <c:pt idx="9363">
                  <c:v>2.20117203125E-2</c:v>
                </c:pt>
                <c:pt idx="9364">
                  <c:v>2.0000001437500001E-2</c:v>
                </c:pt>
                <c:pt idx="9365">
                  <c:v>1.8007813750000001E-2</c:v>
                </c:pt>
                <c:pt idx="9366">
                  <c:v>1.6015626124999998E-2</c:v>
                </c:pt>
                <c:pt idx="9367">
                  <c:v>1.4003907249999998E-2</c:v>
                </c:pt>
                <c:pt idx="9368">
                  <c:v>1.2011719625E-2</c:v>
                </c:pt>
                <c:pt idx="9369">
                  <c:v>1.00000006875E-2</c:v>
                </c:pt>
                <c:pt idx="9370">
                  <c:v>6.0156254249999997E-3</c:v>
                </c:pt>
                <c:pt idx="9371">
                  <c:v>2.0117188937500002E-3</c:v>
                </c:pt>
                <c:pt idx="9372">
                  <c:v>-1.9921876437499998E-3</c:v>
                </c:pt>
                <c:pt idx="9373">
                  <c:v>-5.9960941750000002E-3</c:v>
                </c:pt>
                <c:pt idx="9374">
                  <c:v>-1.00000006875E-2</c:v>
                </c:pt>
                <c:pt idx="9375">
                  <c:v>-1.3984376E-2</c:v>
                </c:pt>
                <c:pt idx="9376">
                  <c:v>-1.7988282500000001E-2</c:v>
                </c:pt>
                <c:pt idx="9377">
                  <c:v>-2.19921890625E-2</c:v>
                </c:pt>
                <c:pt idx="9378">
                  <c:v>-2.5996095562499998E-2</c:v>
                </c:pt>
                <c:pt idx="9379">
                  <c:v>-3.0000002124999998E-2</c:v>
                </c:pt>
                <c:pt idx="9380">
                  <c:v>-3.2500002312499998E-2</c:v>
                </c:pt>
                <c:pt idx="9381">
                  <c:v>-3.5000002500000002E-2</c:v>
                </c:pt>
                <c:pt idx="9382">
                  <c:v>-3.7500002625000001E-2</c:v>
                </c:pt>
                <c:pt idx="9383">
                  <c:v>-4.0000002812499998E-2</c:v>
                </c:pt>
                <c:pt idx="9384">
                  <c:v>-4.2500003000000001E-2</c:v>
                </c:pt>
                <c:pt idx="9385">
                  <c:v>-4.5000003187499998E-2</c:v>
                </c:pt>
                <c:pt idx="9386">
                  <c:v>-4.7500003375000002E-2</c:v>
                </c:pt>
                <c:pt idx="9387">
                  <c:v>-5.0000003562499999E-2</c:v>
                </c:pt>
                <c:pt idx="9388">
                  <c:v>-5.2500003687499998E-2</c:v>
                </c:pt>
                <c:pt idx="9389">
                  <c:v>-5.5000003874999995E-2</c:v>
                </c:pt>
                <c:pt idx="9390">
                  <c:v>-5.3496097562499997E-2</c:v>
                </c:pt>
                <c:pt idx="9391">
                  <c:v>-5.1992191187500002E-2</c:v>
                </c:pt>
                <c:pt idx="9392">
                  <c:v>-5.0488284812499999E-2</c:v>
                </c:pt>
                <c:pt idx="9393">
                  <c:v>-4.8984378437499997E-2</c:v>
                </c:pt>
                <c:pt idx="9394">
                  <c:v>-4.7500003375000002E-2</c:v>
                </c:pt>
                <c:pt idx="9395">
                  <c:v>-4.5996097E-2</c:v>
                </c:pt>
                <c:pt idx="9396">
                  <c:v>-4.4492190624999997E-2</c:v>
                </c:pt>
                <c:pt idx="9397">
                  <c:v>-4.29882843125E-2</c:v>
                </c:pt>
                <c:pt idx="9398">
                  <c:v>-4.1484377937499997E-2</c:v>
                </c:pt>
                <c:pt idx="9399">
                  <c:v>-4.0000002812499998E-2</c:v>
                </c:pt>
                <c:pt idx="9400">
                  <c:v>-3.5996096312499996E-2</c:v>
                </c:pt>
                <c:pt idx="9401">
                  <c:v>-3.1992189750000004E-2</c:v>
                </c:pt>
                <c:pt idx="9402">
                  <c:v>-2.7988283249999999E-2</c:v>
                </c:pt>
                <c:pt idx="9403">
                  <c:v>-2.39843766875E-2</c:v>
                </c:pt>
                <c:pt idx="9404">
                  <c:v>-2.0000001437500001E-2</c:v>
                </c:pt>
                <c:pt idx="9405">
                  <c:v>-1.5996094875000002E-2</c:v>
                </c:pt>
                <c:pt idx="9406">
                  <c:v>-1.1992188374999999E-2</c:v>
                </c:pt>
                <c:pt idx="9407">
                  <c:v>-7.9882818124999994E-3</c:v>
                </c:pt>
                <c:pt idx="9408">
                  <c:v>-3.9843752812499999E-3</c:v>
                </c:pt>
                <c:pt idx="9409">
                  <c:v>0</c:v>
                </c:pt>
                <c:pt idx="9410">
                  <c:v>3.51562525E-3</c:v>
                </c:pt>
                <c:pt idx="9411">
                  <c:v>7.0117192499999995E-3</c:v>
                </c:pt>
                <c:pt idx="9412">
                  <c:v>1.0507813249999999E-2</c:v>
                </c:pt>
                <c:pt idx="9413">
                  <c:v>1.4003907249999998E-2</c:v>
                </c:pt>
                <c:pt idx="9414">
                  <c:v>1.7500001250000001E-2</c:v>
                </c:pt>
                <c:pt idx="9415">
                  <c:v>2.1015626499999999E-2</c:v>
                </c:pt>
                <c:pt idx="9416">
                  <c:v>2.4511720499999997E-2</c:v>
                </c:pt>
                <c:pt idx="9417">
                  <c:v>2.8007814499999995E-2</c:v>
                </c:pt>
                <c:pt idx="9418">
                  <c:v>3.1503908500000004E-2</c:v>
                </c:pt>
                <c:pt idx="9419">
                  <c:v>3.5000002500000002E-2</c:v>
                </c:pt>
                <c:pt idx="9420">
                  <c:v>3.5000002500000002E-2</c:v>
                </c:pt>
                <c:pt idx="9421">
                  <c:v>3.5000002500000002E-2</c:v>
                </c:pt>
                <c:pt idx="9422">
                  <c:v>3.5000002500000002E-2</c:v>
                </c:pt>
                <c:pt idx="9423">
                  <c:v>3.5000002500000002E-2</c:v>
                </c:pt>
                <c:pt idx="9424">
                  <c:v>3.5000002500000002E-2</c:v>
                </c:pt>
                <c:pt idx="9425">
                  <c:v>3.5000002500000002E-2</c:v>
                </c:pt>
                <c:pt idx="9426">
                  <c:v>3.5000002500000002E-2</c:v>
                </c:pt>
                <c:pt idx="9427">
                  <c:v>3.5000002500000002E-2</c:v>
                </c:pt>
                <c:pt idx="9428">
                  <c:v>3.5000002500000002E-2</c:v>
                </c:pt>
                <c:pt idx="9429">
                  <c:v>3.5000002500000002E-2</c:v>
                </c:pt>
                <c:pt idx="9430">
                  <c:v>3.1503908500000004E-2</c:v>
                </c:pt>
                <c:pt idx="9431">
                  <c:v>2.8007814499999995E-2</c:v>
                </c:pt>
                <c:pt idx="9432">
                  <c:v>2.4511720499999997E-2</c:v>
                </c:pt>
                <c:pt idx="9433">
                  <c:v>2.1015626499999999E-2</c:v>
                </c:pt>
                <c:pt idx="9434">
                  <c:v>1.7500001250000001E-2</c:v>
                </c:pt>
                <c:pt idx="9435">
                  <c:v>1.4003907249999998E-2</c:v>
                </c:pt>
                <c:pt idx="9436">
                  <c:v>1.0507813249999999E-2</c:v>
                </c:pt>
                <c:pt idx="9437">
                  <c:v>7.0117192499999995E-3</c:v>
                </c:pt>
                <c:pt idx="9438">
                  <c:v>3.51562525E-3</c:v>
                </c:pt>
                <c:pt idx="9439">
                  <c:v>0</c:v>
                </c:pt>
                <c:pt idx="9440">
                  <c:v>-3.9843752812499999E-3</c:v>
                </c:pt>
                <c:pt idx="9441">
                  <c:v>-7.9882818124999994E-3</c:v>
                </c:pt>
                <c:pt idx="9442">
                  <c:v>-1.1992188374999999E-2</c:v>
                </c:pt>
                <c:pt idx="9443">
                  <c:v>-1.5996094875000002E-2</c:v>
                </c:pt>
                <c:pt idx="9444">
                  <c:v>-2.0000001437500001E-2</c:v>
                </c:pt>
                <c:pt idx="9445">
                  <c:v>-2.39843766875E-2</c:v>
                </c:pt>
                <c:pt idx="9446">
                  <c:v>-2.7988283249999999E-2</c:v>
                </c:pt>
                <c:pt idx="9447">
                  <c:v>-3.1992189750000004E-2</c:v>
                </c:pt>
                <c:pt idx="9448">
                  <c:v>-3.5996096312499996E-2</c:v>
                </c:pt>
                <c:pt idx="9449">
                  <c:v>-4.0000002812499998E-2</c:v>
                </c:pt>
                <c:pt idx="9450">
                  <c:v>-4.1484377937499997E-2</c:v>
                </c:pt>
                <c:pt idx="9451">
                  <c:v>-4.29882843125E-2</c:v>
                </c:pt>
                <c:pt idx="9452">
                  <c:v>-4.4492190624999997E-2</c:v>
                </c:pt>
                <c:pt idx="9453">
                  <c:v>-4.5996097E-2</c:v>
                </c:pt>
                <c:pt idx="9454">
                  <c:v>-4.7500003375000002E-2</c:v>
                </c:pt>
                <c:pt idx="9455">
                  <c:v>-4.8984378437499997E-2</c:v>
                </c:pt>
                <c:pt idx="9456">
                  <c:v>-5.0488284812499999E-2</c:v>
                </c:pt>
                <c:pt idx="9457">
                  <c:v>-5.1992191187500002E-2</c:v>
                </c:pt>
                <c:pt idx="9458">
                  <c:v>-5.3496097562499997E-2</c:v>
                </c:pt>
                <c:pt idx="9459">
                  <c:v>-5.5000003874999995E-2</c:v>
                </c:pt>
                <c:pt idx="9460">
                  <c:v>-5.2500003687499998E-2</c:v>
                </c:pt>
                <c:pt idx="9461">
                  <c:v>-5.0000003562499999E-2</c:v>
                </c:pt>
                <c:pt idx="9462">
                  <c:v>-4.7500003375000002E-2</c:v>
                </c:pt>
                <c:pt idx="9463">
                  <c:v>-4.5000003187499998E-2</c:v>
                </c:pt>
                <c:pt idx="9464">
                  <c:v>-4.2500003000000001E-2</c:v>
                </c:pt>
                <c:pt idx="9465">
                  <c:v>-4.0000002812499998E-2</c:v>
                </c:pt>
                <c:pt idx="9466">
                  <c:v>-3.7500002625000001E-2</c:v>
                </c:pt>
                <c:pt idx="9467">
                  <c:v>-3.5000002500000002E-2</c:v>
                </c:pt>
                <c:pt idx="9468">
                  <c:v>-3.2500002312499998E-2</c:v>
                </c:pt>
                <c:pt idx="9469">
                  <c:v>-3.0000002124999998E-2</c:v>
                </c:pt>
                <c:pt idx="9470">
                  <c:v>-2.5996095562499998E-2</c:v>
                </c:pt>
                <c:pt idx="9471">
                  <c:v>-2.19921890625E-2</c:v>
                </c:pt>
                <c:pt idx="9472">
                  <c:v>-1.7988282500000001E-2</c:v>
                </c:pt>
                <c:pt idx="9473">
                  <c:v>-1.3984376E-2</c:v>
                </c:pt>
                <c:pt idx="9474">
                  <c:v>-1.00000006875E-2</c:v>
                </c:pt>
                <c:pt idx="9475">
                  <c:v>-5.9960941750000002E-3</c:v>
                </c:pt>
                <c:pt idx="9476">
                  <c:v>-1.9921876437499998E-3</c:v>
                </c:pt>
                <c:pt idx="9477">
                  <c:v>2.0117188937500002E-3</c:v>
                </c:pt>
                <c:pt idx="9478">
                  <c:v>6.0156254249999997E-3</c:v>
                </c:pt>
                <c:pt idx="9479">
                  <c:v>1.00000006875E-2</c:v>
                </c:pt>
                <c:pt idx="9480">
                  <c:v>1.2011719625E-2</c:v>
                </c:pt>
                <c:pt idx="9481">
                  <c:v>1.4003907249999998E-2</c:v>
                </c:pt>
                <c:pt idx="9482">
                  <c:v>1.6015626124999998E-2</c:v>
                </c:pt>
                <c:pt idx="9483">
                  <c:v>1.8007813750000001E-2</c:v>
                </c:pt>
                <c:pt idx="9484">
                  <c:v>2.0000001437500001E-2</c:v>
                </c:pt>
                <c:pt idx="9485">
                  <c:v>2.20117203125E-2</c:v>
                </c:pt>
                <c:pt idx="9486">
                  <c:v>2.4003907937499999E-2</c:v>
                </c:pt>
                <c:pt idx="9487">
                  <c:v>2.6015626812500001E-2</c:v>
                </c:pt>
                <c:pt idx="9488">
                  <c:v>2.8007814499999995E-2</c:v>
                </c:pt>
                <c:pt idx="9489">
                  <c:v>3.0000002124999998E-2</c:v>
                </c:pt>
                <c:pt idx="9490">
                  <c:v>2.90039083125E-2</c:v>
                </c:pt>
                <c:pt idx="9491">
                  <c:v>2.8007814499999995E-2</c:v>
                </c:pt>
                <c:pt idx="9492">
                  <c:v>2.7011720687499997E-2</c:v>
                </c:pt>
                <c:pt idx="9493">
                  <c:v>2.6015626812500001E-2</c:v>
                </c:pt>
                <c:pt idx="9494">
                  <c:v>2.5000001749999997E-2</c:v>
                </c:pt>
                <c:pt idx="9495">
                  <c:v>2.4003907937499999E-2</c:v>
                </c:pt>
                <c:pt idx="9496">
                  <c:v>2.3007814124999998E-2</c:v>
                </c:pt>
                <c:pt idx="9497">
                  <c:v>2.20117203125E-2</c:v>
                </c:pt>
                <c:pt idx="9498">
                  <c:v>2.1015626499999999E-2</c:v>
                </c:pt>
                <c:pt idx="9499">
                  <c:v>2.0000001437500001E-2</c:v>
                </c:pt>
                <c:pt idx="9500">
                  <c:v>1.7011719937499999E-2</c:v>
                </c:pt>
                <c:pt idx="9501">
                  <c:v>1.4003907249999998E-2</c:v>
                </c:pt>
                <c:pt idx="9502">
                  <c:v>1.1015625749999999E-2</c:v>
                </c:pt>
                <c:pt idx="9503">
                  <c:v>8.007813062499999E-3</c:v>
                </c:pt>
                <c:pt idx="9504">
                  <c:v>5.0000003562500001E-3</c:v>
                </c:pt>
                <c:pt idx="9505">
                  <c:v>2.0117188937500002E-3</c:v>
                </c:pt>
                <c:pt idx="9506">
                  <c:v>-9.9609381874999985E-4</c:v>
                </c:pt>
                <c:pt idx="9507">
                  <c:v>-3.9843752812499999E-3</c:v>
                </c:pt>
                <c:pt idx="9508">
                  <c:v>-6.9921879999999999E-3</c:v>
                </c:pt>
                <c:pt idx="9509">
                  <c:v>-1.00000006875E-2</c:v>
                </c:pt>
                <c:pt idx="9510">
                  <c:v>-1.1992188374999999E-2</c:v>
                </c:pt>
                <c:pt idx="9511">
                  <c:v>-1.3984376E-2</c:v>
                </c:pt>
                <c:pt idx="9512">
                  <c:v>-1.5996094875000002E-2</c:v>
                </c:pt>
                <c:pt idx="9513">
                  <c:v>-1.7988282500000001E-2</c:v>
                </c:pt>
                <c:pt idx="9514">
                  <c:v>-2.0000001437500001E-2</c:v>
                </c:pt>
                <c:pt idx="9515">
                  <c:v>-2.19921890625E-2</c:v>
                </c:pt>
                <c:pt idx="9516">
                  <c:v>-2.39843766875E-2</c:v>
                </c:pt>
                <c:pt idx="9517">
                  <c:v>-2.5996095562499998E-2</c:v>
                </c:pt>
                <c:pt idx="9518">
                  <c:v>-2.7988283249999999E-2</c:v>
                </c:pt>
                <c:pt idx="9519">
                  <c:v>-3.0000002124999998E-2</c:v>
                </c:pt>
                <c:pt idx="9520">
                  <c:v>-2.94921895625E-2</c:v>
                </c:pt>
                <c:pt idx="9521">
                  <c:v>-2.8984377062499997E-2</c:v>
                </c:pt>
                <c:pt idx="9522">
                  <c:v>-2.8496095749999999E-2</c:v>
                </c:pt>
                <c:pt idx="9523">
                  <c:v>-2.7988283249999999E-2</c:v>
                </c:pt>
                <c:pt idx="9524">
                  <c:v>-2.7500001937499997E-2</c:v>
                </c:pt>
                <c:pt idx="9525">
                  <c:v>-2.6992189437500001E-2</c:v>
                </c:pt>
                <c:pt idx="9526">
                  <c:v>-2.6484376874999997E-2</c:v>
                </c:pt>
                <c:pt idx="9527">
                  <c:v>-2.5996095562499998E-2</c:v>
                </c:pt>
                <c:pt idx="9528">
                  <c:v>-2.5488283062499999E-2</c:v>
                </c:pt>
                <c:pt idx="9529">
                  <c:v>-2.5000001749999997E-2</c:v>
                </c:pt>
                <c:pt idx="9530">
                  <c:v>-2.25000015625E-2</c:v>
                </c:pt>
                <c:pt idx="9531">
                  <c:v>-2.0000001437500001E-2</c:v>
                </c:pt>
                <c:pt idx="9532">
                  <c:v>-1.7500001250000001E-2</c:v>
                </c:pt>
                <c:pt idx="9533">
                  <c:v>-1.5000001062499999E-2</c:v>
                </c:pt>
                <c:pt idx="9534">
                  <c:v>-1.2500000874999998E-2</c:v>
                </c:pt>
                <c:pt idx="9535">
                  <c:v>-1.00000006875E-2</c:v>
                </c:pt>
                <c:pt idx="9536">
                  <c:v>-7.5000005000000003E-3</c:v>
                </c:pt>
                <c:pt idx="9537">
                  <c:v>-5.0000003562500001E-3</c:v>
                </c:pt>
                <c:pt idx="9538">
                  <c:v>-2.5000001750000002E-3</c:v>
                </c:pt>
                <c:pt idx="9539">
                  <c:v>0</c:v>
                </c:pt>
                <c:pt idx="9540">
                  <c:v>2.0117188937500002E-3</c:v>
                </c:pt>
                <c:pt idx="9541">
                  <c:v>4.0039065312499995E-3</c:v>
                </c:pt>
                <c:pt idx="9542">
                  <c:v>6.0156254249999997E-3</c:v>
                </c:pt>
                <c:pt idx="9543">
                  <c:v>8.007813062499999E-3</c:v>
                </c:pt>
                <c:pt idx="9544">
                  <c:v>1.00000006875E-2</c:v>
                </c:pt>
                <c:pt idx="9545">
                  <c:v>1.2011719625E-2</c:v>
                </c:pt>
                <c:pt idx="9546">
                  <c:v>1.4003907249999998E-2</c:v>
                </c:pt>
                <c:pt idx="9547">
                  <c:v>1.6015626124999998E-2</c:v>
                </c:pt>
                <c:pt idx="9548">
                  <c:v>1.8007813750000001E-2</c:v>
                </c:pt>
                <c:pt idx="9549">
                  <c:v>2.0000001437500001E-2</c:v>
                </c:pt>
                <c:pt idx="9550">
                  <c:v>2.0000001437500001E-2</c:v>
                </c:pt>
                <c:pt idx="9551">
                  <c:v>2.0000001437500001E-2</c:v>
                </c:pt>
                <c:pt idx="9552">
                  <c:v>2.0000001437500001E-2</c:v>
                </c:pt>
                <c:pt idx="9553">
                  <c:v>2.0000001437500001E-2</c:v>
                </c:pt>
                <c:pt idx="9554">
                  <c:v>2.0000001437500001E-2</c:v>
                </c:pt>
                <c:pt idx="9555">
                  <c:v>2.0000001437500001E-2</c:v>
                </c:pt>
                <c:pt idx="9556">
                  <c:v>2.0000001437500001E-2</c:v>
                </c:pt>
                <c:pt idx="9557">
                  <c:v>2.0000001437500001E-2</c:v>
                </c:pt>
                <c:pt idx="9558">
                  <c:v>2.0000001437500001E-2</c:v>
                </c:pt>
                <c:pt idx="9559">
                  <c:v>2.0000001437500001E-2</c:v>
                </c:pt>
                <c:pt idx="9560">
                  <c:v>1.7500001250000001E-2</c:v>
                </c:pt>
                <c:pt idx="9561">
                  <c:v>1.5000001062499999E-2</c:v>
                </c:pt>
                <c:pt idx="9562">
                  <c:v>1.2500000874999998E-2</c:v>
                </c:pt>
                <c:pt idx="9563">
                  <c:v>1.00000006875E-2</c:v>
                </c:pt>
                <c:pt idx="9564">
                  <c:v>7.5000005000000003E-3</c:v>
                </c:pt>
                <c:pt idx="9565">
                  <c:v>5.0000003562500001E-3</c:v>
                </c:pt>
                <c:pt idx="9566">
                  <c:v>2.5000001750000002E-3</c:v>
                </c:pt>
                <c:pt idx="9567">
                  <c:v>0</c:v>
                </c:pt>
                <c:pt idx="9568">
                  <c:v>-2.5000001750000002E-3</c:v>
                </c:pt>
                <c:pt idx="9569">
                  <c:v>-5.0000003562500001E-3</c:v>
                </c:pt>
                <c:pt idx="9570">
                  <c:v>-7.9882818124999994E-3</c:v>
                </c:pt>
                <c:pt idx="9571">
                  <c:v>-1.0996094499999999E-2</c:v>
                </c:pt>
                <c:pt idx="9572">
                  <c:v>-1.3984376E-2</c:v>
                </c:pt>
                <c:pt idx="9573">
                  <c:v>-1.69921886875E-2</c:v>
                </c:pt>
                <c:pt idx="9574">
                  <c:v>-2.0000001437500001E-2</c:v>
                </c:pt>
                <c:pt idx="9575">
                  <c:v>-2.2988282874999998E-2</c:v>
                </c:pt>
                <c:pt idx="9576">
                  <c:v>-2.5996095562499998E-2</c:v>
                </c:pt>
                <c:pt idx="9577">
                  <c:v>-2.8984377062499997E-2</c:v>
                </c:pt>
                <c:pt idx="9578">
                  <c:v>-3.1992189750000004E-2</c:v>
                </c:pt>
                <c:pt idx="9579">
                  <c:v>-3.5000002500000002E-2</c:v>
                </c:pt>
                <c:pt idx="9580">
                  <c:v>-3.5488283750000002E-2</c:v>
                </c:pt>
                <c:pt idx="9581">
                  <c:v>-3.5996096312499996E-2</c:v>
                </c:pt>
                <c:pt idx="9582">
                  <c:v>-3.6484377562499996E-2</c:v>
                </c:pt>
                <c:pt idx="9583">
                  <c:v>-3.6992190124999998E-2</c:v>
                </c:pt>
                <c:pt idx="9584">
                  <c:v>-3.7500002625000001E-2</c:v>
                </c:pt>
                <c:pt idx="9585">
                  <c:v>-3.7988283937499999E-2</c:v>
                </c:pt>
                <c:pt idx="9586">
                  <c:v>-3.84960965E-2</c:v>
                </c:pt>
                <c:pt idx="9587">
                  <c:v>-3.898437775E-2</c:v>
                </c:pt>
                <c:pt idx="9588">
                  <c:v>-3.9492190312499995E-2</c:v>
                </c:pt>
                <c:pt idx="9589">
                  <c:v>-4.0000002812499998E-2</c:v>
                </c:pt>
                <c:pt idx="9590">
                  <c:v>-3.84960965E-2</c:v>
                </c:pt>
                <c:pt idx="9591">
                  <c:v>-3.6992190124999998E-2</c:v>
                </c:pt>
                <c:pt idx="9592">
                  <c:v>-3.5488283750000002E-2</c:v>
                </c:pt>
                <c:pt idx="9593">
                  <c:v>-3.3984377374999999E-2</c:v>
                </c:pt>
                <c:pt idx="9594">
                  <c:v>-3.2500002312499998E-2</c:v>
                </c:pt>
                <c:pt idx="9595">
                  <c:v>-3.0996095937499999E-2</c:v>
                </c:pt>
                <c:pt idx="9596">
                  <c:v>-2.94921895625E-2</c:v>
                </c:pt>
                <c:pt idx="9597">
                  <c:v>-2.7988283249999999E-2</c:v>
                </c:pt>
                <c:pt idx="9598">
                  <c:v>-2.6484376874999997E-2</c:v>
                </c:pt>
                <c:pt idx="9599">
                  <c:v>-2.5000001749999997E-2</c:v>
                </c:pt>
                <c:pt idx="9600">
                  <c:v>-2.19921890625E-2</c:v>
                </c:pt>
                <c:pt idx="9601">
                  <c:v>-1.8984376312499999E-2</c:v>
                </c:pt>
                <c:pt idx="9602">
                  <c:v>-1.5996094875000002E-2</c:v>
                </c:pt>
                <c:pt idx="9603">
                  <c:v>-1.29882821875E-2</c:v>
                </c:pt>
                <c:pt idx="9604">
                  <c:v>-1.00000006875E-2</c:v>
                </c:pt>
                <c:pt idx="9605">
                  <c:v>-6.9921879999999999E-3</c:v>
                </c:pt>
                <c:pt idx="9606">
                  <c:v>-3.9843752812499999E-3</c:v>
                </c:pt>
                <c:pt idx="9607">
                  <c:v>-9.9609381874999985E-4</c:v>
                </c:pt>
                <c:pt idx="9608">
                  <c:v>2.0117188937500002E-3</c:v>
                </c:pt>
                <c:pt idx="9609">
                  <c:v>5.0000003562500001E-3</c:v>
                </c:pt>
                <c:pt idx="9610">
                  <c:v>6.5039066874999999E-3</c:v>
                </c:pt>
                <c:pt idx="9611">
                  <c:v>8.007813062499999E-3</c:v>
                </c:pt>
                <c:pt idx="9612">
                  <c:v>9.5117194374999998E-3</c:v>
                </c:pt>
                <c:pt idx="9613">
                  <c:v>1.1015625749999999E-2</c:v>
                </c:pt>
                <c:pt idx="9614">
                  <c:v>1.2500000874999998E-2</c:v>
                </c:pt>
                <c:pt idx="9615">
                  <c:v>1.4003907249999998E-2</c:v>
                </c:pt>
                <c:pt idx="9616">
                  <c:v>1.5507813625E-2</c:v>
                </c:pt>
                <c:pt idx="9617">
                  <c:v>1.7011719937499999E-2</c:v>
                </c:pt>
                <c:pt idx="9618">
                  <c:v>1.8515626312499998E-2</c:v>
                </c:pt>
                <c:pt idx="9619">
                  <c:v>2.0000001437500001E-2</c:v>
                </c:pt>
                <c:pt idx="9620">
                  <c:v>1.9003907625E-2</c:v>
                </c:pt>
                <c:pt idx="9621">
                  <c:v>1.8007813750000001E-2</c:v>
                </c:pt>
                <c:pt idx="9622">
                  <c:v>1.7011719937499999E-2</c:v>
                </c:pt>
                <c:pt idx="9623">
                  <c:v>1.6015626124999998E-2</c:v>
                </c:pt>
                <c:pt idx="9624">
                  <c:v>1.5000001062499999E-2</c:v>
                </c:pt>
                <c:pt idx="9625">
                  <c:v>1.4003907249999998E-2</c:v>
                </c:pt>
                <c:pt idx="9626">
                  <c:v>1.30078134375E-2</c:v>
                </c:pt>
                <c:pt idx="9627">
                  <c:v>1.2011719625E-2</c:v>
                </c:pt>
                <c:pt idx="9628">
                  <c:v>1.1015625749999999E-2</c:v>
                </c:pt>
                <c:pt idx="9629">
                  <c:v>1.00000006875E-2</c:v>
                </c:pt>
                <c:pt idx="9630">
                  <c:v>7.0117192499999995E-3</c:v>
                </c:pt>
                <c:pt idx="9631">
                  <c:v>4.0039065312499995E-3</c:v>
                </c:pt>
                <c:pt idx="9632">
                  <c:v>1.015625075E-3</c:v>
                </c:pt>
                <c:pt idx="9633">
                  <c:v>-1.9921876437499998E-3</c:v>
                </c:pt>
                <c:pt idx="9634">
                  <c:v>-5.0000003562500001E-3</c:v>
                </c:pt>
                <c:pt idx="9635">
                  <c:v>-7.9882818124999994E-3</c:v>
                </c:pt>
                <c:pt idx="9636">
                  <c:v>-1.0996094499999999E-2</c:v>
                </c:pt>
                <c:pt idx="9637">
                  <c:v>-1.3984376E-2</c:v>
                </c:pt>
                <c:pt idx="9638">
                  <c:v>-1.69921886875E-2</c:v>
                </c:pt>
                <c:pt idx="9639">
                  <c:v>-2.0000001437500001E-2</c:v>
                </c:pt>
                <c:pt idx="9640">
                  <c:v>-2.1484376499999999E-2</c:v>
                </c:pt>
                <c:pt idx="9641">
                  <c:v>-2.2988282874999998E-2</c:v>
                </c:pt>
                <c:pt idx="9642">
                  <c:v>-2.4492189250000001E-2</c:v>
                </c:pt>
                <c:pt idx="9643">
                  <c:v>-2.5996095562499998E-2</c:v>
                </c:pt>
                <c:pt idx="9644">
                  <c:v>-2.7500001937499997E-2</c:v>
                </c:pt>
                <c:pt idx="9645">
                  <c:v>-2.8984377062499997E-2</c:v>
                </c:pt>
                <c:pt idx="9646">
                  <c:v>-3.0488283437499999E-2</c:v>
                </c:pt>
                <c:pt idx="9647">
                  <c:v>-3.1992189750000004E-2</c:v>
                </c:pt>
                <c:pt idx="9648">
                  <c:v>-3.3496096124999999E-2</c:v>
                </c:pt>
                <c:pt idx="9649">
                  <c:v>-3.5000002500000002E-2</c:v>
                </c:pt>
                <c:pt idx="9650">
                  <c:v>-3.5000002500000002E-2</c:v>
                </c:pt>
                <c:pt idx="9651">
                  <c:v>-3.5000002500000002E-2</c:v>
                </c:pt>
                <c:pt idx="9652">
                  <c:v>-3.5000002500000002E-2</c:v>
                </c:pt>
                <c:pt idx="9653">
                  <c:v>-3.5000002500000002E-2</c:v>
                </c:pt>
                <c:pt idx="9654">
                  <c:v>-3.5000002500000002E-2</c:v>
                </c:pt>
                <c:pt idx="9655">
                  <c:v>-3.5000002500000002E-2</c:v>
                </c:pt>
                <c:pt idx="9656">
                  <c:v>-3.5000002500000002E-2</c:v>
                </c:pt>
                <c:pt idx="9657">
                  <c:v>-3.5000002500000002E-2</c:v>
                </c:pt>
                <c:pt idx="9658">
                  <c:v>-3.5000002500000002E-2</c:v>
                </c:pt>
                <c:pt idx="9659">
                  <c:v>-3.5000002500000002E-2</c:v>
                </c:pt>
                <c:pt idx="9660">
                  <c:v>-3.2988283562499998E-2</c:v>
                </c:pt>
                <c:pt idx="9661">
                  <c:v>-3.0996095937499999E-2</c:v>
                </c:pt>
                <c:pt idx="9662">
                  <c:v>-2.8984377062499997E-2</c:v>
                </c:pt>
                <c:pt idx="9663">
                  <c:v>-2.6992189437500001E-2</c:v>
                </c:pt>
                <c:pt idx="9664">
                  <c:v>-2.5000001749999997E-2</c:v>
                </c:pt>
                <c:pt idx="9665">
                  <c:v>-2.2988282874999998E-2</c:v>
                </c:pt>
                <c:pt idx="9666">
                  <c:v>-2.0996095249999999E-2</c:v>
                </c:pt>
                <c:pt idx="9667">
                  <c:v>-1.8984376312499999E-2</c:v>
                </c:pt>
                <c:pt idx="9668">
                  <c:v>-1.69921886875E-2</c:v>
                </c:pt>
                <c:pt idx="9669">
                  <c:v>-1.5000001062499999E-2</c:v>
                </c:pt>
                <c:pt idx="9670">
                  <c:v>-1.34960946875E-2</c:v>
                </c:pt>
                <c:pt idx="9671">
                  <c:v>-1.1992188374999999E-2</c:v>
                </c:pt>
                <c:pt idx="9672">
                  <c:v>-1.0488282E-2</c:v>
                </c:pt>
                <c:pt idx="9673">
                  <c:v>-8.9843756250000007E-3</c:v>
                </c:pt>
                <c:pt idx="9674">
                  <c:v>-7.5000005000000003E-3</c:v>
                </c:pt>
                <c:pt idx="9675">
                  <c:v>-5.9960941750000002E-3</c:v>
                </c:pt>
                <c:pt idx="9676">
                  <c:v>-4.49218781875E-3</c:v>
                </c:pt>
                <c:pt idx="9677">
                  <c:v>-2.9882814624999999E-3</c:v>
                </c:pt>
                <c:pt idx="9678">
                  <c:v>-1.4843751062500001E-3</c:v>
                </c:pt>
                <c:pt idx="9679">
                  <c:v>0</c:v>
                </c:pt>
                <c:pt idx="9680">
                  <c:v>-4.8828128437500003E-4</c:v>
                </c:pt>
                <c:pt idx="9681">
                  <c:v>-9.9609381874999985E-4</c:v>
                </c:pt>
                <c:pt idx="9682">
                  <c:v>-1.4843751062500001E-3</c:v>
                </c:pt>
                <c:pt idx="9683">
                  <c:v>-1.9921876437499998E-3</c:v>
                </c:pt>
                <c:pt idx="9684">
                  <c:v>-2.5000001750000002E-3</c:v>
                </c:pt>
                <c:pt idx="9685">
                  <c:v>-2.9882814624999999E-3</c:v>
                </c:pt>
                <c:pt idx="9686">
                  <c:v>-3.4960939999999999E-3</c:v>
                </c:pt>
                <c:pt idx="9687">
                  <c:v>-3.9843752812499999E-3</c:v>
                </c:pt>
                <c:pt idx="9688">
                  <c:v>-4.49218781875E-3</c:v>
                </c:pt>
                <c:pt idx="9689">
                  <c:v>-5.0000003562500001E-3</c:v>
                </c:pt>
                <c:pt idx="9690">
                  <c:v>-6.4843754374999995E-3</c:v>
                </c:pt>
                <c:pt idx="9691">
                  <c:v>-7.9882818124999994E-3</c:v>
                </c:pt>
                <c:pt idx="9692">
                  <c:v>-9.4921881874999985E-3</c:v>
                </c:pt>
                <c:pt idx="9693">
                  <c:v>-1.0996094499999999E-2</c:v>
                </c:pt>
                <c:pt idx="9694">
                  <c:v>-1.2500000874999998E-2</c:v>
                </c:pt>
                <c:pt idx="9695">
                  <c:v>-1.3984376E-2</c:v>
                </c:pt>
                <c:pt idx="9696">
                  <c:v>-1.5488282375000001E-2</c:v>
                </c:pt>
                <c:pt idx="9697">
                  <c:v>-1.69921886875E-2</c:v>
                </c:pt>
                <c:pt idx="9698">
                  <c:v>-1.8496095062499999E-2</c:v>
                </c:pt>
                <c:pt idx="9699">
                  <c:v>-2.0000001437500001E-2</c:v>
                </c:pt>
                <c:pt idx="9700">
                  <c:v>-2.0996095249999999E-2</c:v>
                </c:pt>
                <c:pt idx="9701">
                  <c:v>-2.19921890625E-2</c:v>
                </c:pt>
                <c:pt idx="9702">
                  <c:v>-2.2988282874999998E-2</c:v>
                </c:pt>
                <c:pt idx="9703">
                  <c:v>-2.39843766875E-2</c:v>
                </c:pt>
                <c:pt idx="9704">
                  <c:v>-2.5000001749999997E-2</c:v>
                </c:pt>
                <c:pt idx="9705">
                  <c:v>-2.5996095562499998E-2</c:v>
                </c:pt>
                <c:pt idx="9706">
                  <c:v>-2.6992189437500001E-2</c:v>
                </c:pt>
                <c:pt idx="9707">
                  <c:v>-2.7988283249999999E-2</c:v>
                </c:pt>
                <c:pt idx="9708">
                  <c:v>-2.8984377062499997E-2</c:v>
                </c:pt>
                <c:pt idx="9709">
                  <c:v>-3.0000002124999998E-2</c:v>
                </c:pt>
                <c:pt idx="9710">
                  <c:v>-3.0000002124999998E-2</c:v>
                </c:pt>
                <c:pt idx="9711">
                  <c:v>-3.0000002124999998E-2</c:v>
                </c:pt>
                <c:pt idx="9712">
                  <c:v>-3.0000002124999998E-2</c:v>
                </c:pt>
                <c:pt idx="9713">
                  <c:v>-3.0000002124999998E-2</c:v>
                </c:pt>
                <c:pt idx="9714">
                  <c:v>-3.0000002124999998E-2</c:v>
                </c:pt>
                <c:pt idx="9715">
                  <c:v>-3.0000002124999998E-2</c:v>
                </c:pt>
                <c:pt idx="9716">
                  <c:v>-3.0000002124999998E-2</c:v>
                </c:pt>
                <c:pt idx="9717">
                  <c:v>-3.0000002124999998E-2</c:v>
                </c:pt>
                <c:pt idx="9718">
                  <c:v>-3.0000002124999998E-2</c:v>
                </c:pt>
                <c:pt idx="9719">
                  <c:v>-3.0000002124999998E-2</c:v>
                </c:pt>
                <c:pt idx="9720">
                  <c:v>-2.94921895625E-2</c:v>
                </c:pt>
                <c:pt idx="9721">
                  <c:v>-2.8984377062499997E-2</c:v>
                </c:pt>
                <c:pt idx="9722">
                  <c:v>-2.8496095749999999E-2</c:v>
                </c:pt>
                <c:pt idx="9723">
                  <c:v>-2.7988283249999999E-2</c:v>
                </c:pt>
                <c:pt idx="9724">
                  <c:v>-2.7500001937499997E-2</c:v>
                </c:pt>
                <c:pt idx="9725">
                  <c:v>-2.6992189437500001E-2</c:v>
                </c:pt>
                <c:pt idx="9726">
                  <c:v>-2.6484376874999997E-2</c:v>
                </c:pt>
                <c:pt idx="9727">
                  <c:v>-2.5996095562499998E-2</c:v>
                </c:pt>
                <c:pt idx="9728">
                  <c:v>-2.5488283062499999E-2</c:v>
                </c:pt>
                <c:pt idx="9729">
                  <c:v>-2.5000001749999997E-2</c:v>
                </c:pt>
                <c:pt idx="9730">
                  <c:v>-2.4492189250000001E-2</c:v>
                </c:pt>
                <c:pt idx="9731">
                  <c:v>-2.39843766875E-2</c:v>
                </c:pt>
                <c:pt idx="9732">
                  <c:v>-2.34960954375E-2</c:v>
                </c:pt>
                <c:pt idx="9733">
                  <c:v>-2.2988282874999998E-2</c:v>
                </c:pt>
                <c:pt idx="9734">
                  <c:v>-2.25000015625E-2</c:v>
                </c:pt>
                <c:pt idx="9735">
                  <c:v>-2.19921890625E-2</c:v>
                </c:pt>
                <c:pt idx="9736">
                  <c:v>-2.1484376499999999E-2</c:v>
                </c:pt>
                <c:pt idx="9737">
                  <c:v>-2.0996095249999999E-2</c:v>
                </c:pt>
                <c:pt idx="9738">
                  <c:v>-2.0488282687500001E-2</c:v>
                </c:pt>
                <c:pt idx="9739">
                  <c:v>-2.0000001437500001E-2</c:v>
                </c:pt>
                <c:pt idx="9740">
                  <c:v>-1.9492188875E-2</c:v>
                </c:pt>
                <c:pt idx="9741">
                  <c:v>-1.8984376312499999E-2</c:v>
                </c:pt>
                <c:pt idx="9742">
                  <c:v>-1.8496095062499999E-2</c:v>
                </c:pt>
                <c:pt idx="9743">
                  <c:v>-1.7988282500000001E-2</c:v>
                </c:pt>
                <c:pt idx="9744">
                  <c:v>-1.7500001250000001E-2</c:v>
                </c:pt>
                <c:pt idx="9745">
                  <c:v>-1.69921886875E-2</c:v>
                </c:pt>
                <c:pt idx="9746">
                  <c:v>-1.64843761875E-2</c:v>
                </c:pt>
                <c:pt idx="9747">
                  <c:v>-1.5996094875000002E-2</c:v>
                </c:pt>
                <c:pt idx="9748">
                  <c:v>-1.5488282375000001E-2</c:v>
                </c:pt>
                <c:pt idx="9749">
                  <c:v>-1.5000001062499999E-2</c:v>
                </c:pt>
                <c:pt idx="9750">
                  <c:v>-1.5000001062499999E-2</c:v>
                </c:pt>
                <c:pt idx="9751">
                  <c:v>-1.5000001062499999E-2</c:v>
                </c:pt>
                <c:pt idx="9752">
                  <c:v>-1.5000001062499999E-2</c:v>
                </c:pt>
                <c:pt idx="9753">
                  <c:v>-1.5000001062499999E-2</c:v>
                </c:pt>
                <c:pt idx="9754">
                  <c:v>-1.5000001062499999E-2</c:v>
                </c:pt>
                <c:pt idx="9755">
                  <c:v>-1.5000001062499999E-2</c:v>
                </c:pt>
                <c:pt idx="9756">
                  <c:v>-1.5000001062499999E-2</c:v>
                </c:pt>
                <c:pt idx="9757">
                  <c:v>-1.5000001062499999E-2</c:v>
                </c:pt>
                <c:pt idx="9758">
                  <c:v>-1.5000001062499999E-2</c:v>
                </c:pt>
                <c:pt idx="9759">
                  <c:v>-1.5000001062499999E-2</c:v>
                </c:pt>
                <c:pt idx="9760">
                  <c:v>-1.5000001062499999E-2</c:v>
                </c:pt>
                <c:pt idx="9761">
                  <c:v>-1.5000001062499999E-2</c:v>
                </c:pt>
                <c:pt idx="9762">
                  <c:v>-1.5000001062499999E-2</c:v>
                </c:pt>
                <c:pt idx="9763">
                  <c:v>-1.5000001062499999E-2</c:v>
                </c:pt>
                <c:pt idx="9764">
                  <c:v>-1.5000001062499999E-2</c:v>
                </c:pt>
                <c:pt idx="9765">
                  <c:v>-1.5000001062499999E-2</c:v>
                </c:pt>
                <c:pt idx="9766">
                  <c:v>-1.5000001062499999E-2</c:v>
                </c:pt>
                <c:pt idx="9767">
                  <c:v>-1.5000001062499999E-2</c:v>
                </c:pt>
                <c:pt idx="9768">
                  <c:v>-1.5000001062499999E-2</c:v>
                </c:pt>
                <c:pt idx="9769">
                  <c:v>-1.5000001062499999E-2</c:v>
                </c:pt>
                <c:pt idx="9770">
                  <c:v>-1.64843761875E-2</c:v>
                </c:pt>
                <c:pt idx="9771">
                  <c:v>-1.7988282500000001E-2</c:v>
                </c:pt>
                <c:pt idx="9772">
                  <c:v>-1.9492188875E-2</c:v>
                </c:pt>
                <c:pt idx="9773">
                  <c:v>-2.0996095249999999E-2</c:v>
                </c:pt>
                <c:pt idx="9774">
                  <c:v>-2.25000015625E-2</c:v>
                </c:pt>
                <c:pt idx="9775">
                  <c:v>-2.39843766875E-2</c:v>
                </c:pt>
                <c:pt idx="9776">
                  <c:v>-2.5488283062499999E-2</c:v>
                </c:pt>
                <c:pt idx="9777">
                  <c:v>-2.6992189437500001E-2</c:v>
                </c:pt>
                <c:pt idx="9778">
                  <c:v>-2.8496095749999999E-2</c:v>
                </c:pt>
                <c:pt idx="9779">
                  <c:v>-3.0000002124999998E-2</c:v>
                </c:pt>
                <c:pt idx="9780">
                  <c:v>-3.0996095937499999E-2</c:v>
                </c:pt>
                <c:pt idx="9781">
                  <c:v>-3.1992189750000004E-2</c:v>
                </c:pt>
                <c:pt idx="9782">
                  <c:v>-3.2988283562499998E-2</c:v>
                </c:pt>
                <c:pt idx="9783">
                  <c:v>-3.3984377374999999E-2</c:v>
                </c:pt>
                <c:pt idx="9784">
                  <c:v>-3.5000002500000002E-2</c:v>
                </c:pt>
                <c:pt idx="9785">
                  <c:v>-3.5996096312499996E-2</c:v>
                </c:pt>
                <c:pt idx="9786">
                  <c:v>-3.6992190124999998E-2</c:v>
                </c:pt>
                <c:pt idx="9787">
                  <c:v>-3.7988283937499999E-2</c:v>
                </c:pt>
                <c:pt idx="9788">
                  <c:v>-3.898437775E-2</c:v>
                </c:pt>
                <c:pt idx="9789">
                  <c:v>-4.0000002812499998E-2</c:v>
                </c:pt>
                <c:pt idx="9790">
                  <c:v>-4.0996096624999999E-2</c:v>
                </c:pt>
                <c:pt idx="9791">
                  <c:v>-4.1992190499999998E-2</c:v>
                </c:pt>
                <c:pt idx="9792">
                  <c:v>-4.29882843125E-2</c:v>
                </c:pt>
                <c:pt idx="9793">
                  <c:v>-4.3984378125000001E-2</c:v>
                </c:pt>
                <c:pt idx="9794">
                  <c:v>-4.5000003187499998E-2</c:v>
                </c:pt>
                <c:pt idx="9795">
                  <c:v>-4.5996097E-2</c:v>
                </c:pt>
                <c:pt idx="9796">
                  <c:v>-4.6992190812500001E-2</c:v>
                </c:pt>
                <c:pt idx="9797">
                  <c:v>-4.7988284624999995E-2</c:v>
                </c:pt>
                <c:pt idx="9798">
                  <c:v>-4.8984378437499997E-2</c:v>
                </c:pt>
                <c:pt idx="9799">
                  <c:v>-5.0000003562499999E-2</c:v>
                </c:pt>
                <c:pt idx="9800">
                  <c:v>-4.8984378437499997E-2</c:v>
                </c:pt>
                <c:pt idx="9801">
                  <c:v>-4.7988284624999995E-2</c:v>
                </c:pt>
                <c:pt idx="9802">
                  <c:v>-4.6992190812500001E-2</c:v>
                </c:pt>
                <c:pt idx="9803">
                  <c:v>-4.5996097E-2</c:v>
                </c:pt>
                <c:pt idx="9804">
                  <c:v>-4.5000003187499998E-2</c:v>
                </c:pt>
                <c:pt idx="9805">
                  <c:v>-4.3984378125000001E-2</c:v>
                </c:pt>
                <c:pt idx="9806">
                  <c:v>-4.29882843125E-2</c:v>
                </c:pt>
                <c:pt idx="9807">
                  <c:v>-4.1992190499999998E-2</c:v>
                </c:pt>
                <c:pt idx="9808">
                  <c:v>-4.0996096624999999E-2</c:v>
                </c:pt>
                <c:pt idx="9809">
                  <c:v>-4.0000002812499998E-2</c:v>
                </c:pt>
                <c:pt idx="9810">
                  <c:v>-3.7988283937499999E-2</c:v>
                </c:pt>
                <c:pt idx="9811">
                  <c:v>-3.5996096312499996E-2</c:v>
                </c:pt>
                <c:pt idx="9812">
                  <c:v>-3.3984377374999999E-2</c:v>
                </c:pt>
                <c:pt idx="9813">
                  <c:v>-3.1992189750000004E-2</c:v>
                </c:pt>
                <c:pt idx="9814">
                  <c:v>-3.0000002124999998E-2</c:v>
                </c:pt>
                <c:pt idx="9815">
                  <c:v>-2.7988283249999999E-2</c:v>
                </c:pt>
                <c:pt idx="9816">
                  <c:v>-2.5996095562499998E-2</c:v>
                </c:pt>
                <c:pt idx="9817">
                  <c:v>-2.39843766875E-2</c:v>
                </c:pt>
                <c:pt idx="9818">
                  <c:v>-2.19921890625E-2</c:v>
                </c:pt>
                <c:pt idx="9819">
                  <c:v>-2.0000001437500001E-2</c:v>
                </c:pt>
                <c:pt idx="9820">
                  <c:v>-1.7988282500000001E-2</c:v>
                </c:pt>
                <c:pt idx="9821">
                  <c:v>-1.5996094875000002E-2</c:v>
                </c:pt>
                <c:pt idx="9822">
                  <c:v>-1.3984376E-2</c:v>
                </c:pt>
                <c:pt idx="9823">
                  <c:v>-1.1992188374999999E-2</c:v>
                </c:pt>
                <c:pt idx="9824">
                  <c:v>-1.00000006875E-2</c:v>
                </c:pt>
                <c:pt idx="9825">
                  <c:v>-7.9882818124999994E-3</c:v>
                </c:pt>
                <c:pt idx="9826">
                  <c:v>-5.9960941750000002E-3</c:v>
                </c:pt>
                <c:pt idx="9827">
                  <c:v>-3.9843752812499999E-3</c:v>
                </c:pt>
                <c:pt idx="9828">
                  <c:v>-1.9921876437499998E-3</c:v>
                </c:pt>
                <c:pt idx="9829">
                  <c:v>0</c:v>
                </c:pt>
                <c:pt idx="9830">
                  <c:v>-4.8828128437500003E-4</c:v>
                </c:pt>
                <c:pt idx="9831">
                  <c:v>-9.9609381874999985E-4</c:v>
                </c:pt>
                <c:pt idx="9832">
                  <c:v>-1.4843751062500001E-3</c:v>
                </c:pt>
                <c:pt idx="9833">
                  <c:v>-1.9921876437499998E-3</c:v>
                </c:pt>
                <c:pt idx="9834">
                  <c:v>-2.5000001750000002E-3</c:v>
                </c:pt>
                <c:pt idx="9835">
                  <c:v>-2.9882814624999999E-3</c:v>
                </c:pt>
                <c:pt idx="9836">
                  <c:v>-3.4960939999999999E-3</c:v>
                </c:pt>
                <c:pt idx="9837">
                  <c:v>-3.9843752812499999E-3</c:v>
                </c:pt>
                <c:pt idx="9838">
                  <c:v>-4.49218781875E-3</c:v>
                </c:pt>
                <c:pt idx="9839">
                  <c:v>-5.0000003562500001E-3</c:v>
                </c:pt>
                <c:pt idx="9840">
                  <c:v>-7.5000005000000003E-3</c:v>
                </c:pt>
                <c:pt idx="9841">
                  <c:v>-1.00000006875E-2</c:v>
                </c:pt>
                <c:pt idx="9842">
                  <c:v>-1.2500000874999998E-2</c:v>
                </c:pt>
                <c:pt idx="9843">
                  <c:v>-1.5000001062499999E-2</c:v>
                </c:pt>
                <c:pt idx="9844">
                  <c:v>-1.7500001250000001E-2</c:v>
                </c:pt>
                <c:pt idx="9845">
                  <c:v>-2.0000001437500001E-2</c:v>
                </c:pt>
                <c:pt idx="9846">
                  <c:v>-2.25000015625E-2</c:v>
                </c:pt>
                <c:pt idx="9847">
                  <c:v>-2.5000001749999997E-2</c:v>
                </c:pt>
                <c:pt idx="9848">
                  <c:v>-2.7500001937499997E-2</c:v>
                </c:pt>
                <c:pt idx="9849">
                  <c:v>-3.0000002124999998E-2</c:v>
                </c:pt>
                <c:pt idx="9850">
                  <c:v>-3.1992189750000004E-2</c:v>
                </c:pt>
                <c:pt idx="9851">
                  <c:v>-3.3984377374999999E-2</c:v>
                </c:pt>
                <c:pt idx="9852">
                  <c:v>-3.5996096312499996E-2</c:v>
                </c:pt>
                <c:pt idx="9853">
                  <c:v>-3.7988283937499999E-2</c:v>
                </c:pt>
                <c:pt idx="9854">
                  <c:v>-4.0000002812499998E-2</c:v>
                </c:pt>
                <c:pt idx="9855">
                  <c:v>-4.1992190499999998E-2</c:v>
                </c:pt>
                <c:pt idx="9856">
                  <c:v>-4.3984378125000001E-2</c:v>
                </c:pt>
                <c:pt idx="9857">
                  <c:v>-4.5996097E-2</c:v>
                </c:pt>
                <c:pt idx="9858">
                  <c:v>-4.7988284624999995E-2</c:v>
                </c:pt>
                <c:pt idx="9859">
                  <c:v>-5.0000003562499999E-2</c:v>
                </c:pt>
                <c:pt idx="9860">
                  <c:v>-5.0000003562499999E-2</c:v>
                </c:pt>
                <c:pt idx="9861">
                  <c:v>-5.0000003562499999E-2</c:v>
                </c:pt>
                <c:pt idx="9862">
                  <c:v>-5.0000003562499999E-2</c:v>
                </c:pt>
                <c:pt idx="9863">
                  <c:v>-5.0000003562499999E-2</c:v>
                </c:pt>
                <c:pt idx="9864">
                  <c:v>-5.0000003562499999E-2</c:v>
                </c:pt>
                <c:pt idx="9865">
                  <c:v>-5.0000003562499999E-2</c:v>
                </c:pt>
                <c:pt idx="9866">
                  <c:v>-5.0000003562499999E-2</c:v>
                </c:pt>
                <c:pt idx="9867">
                  <c:v>-5.0000003562499999E-2</c:v>
                </c:pt>
                <c:pt idx="9868">
                  <c:v>-5.0000003562499999E-2</c:v>
                </c:pt>
                <c:pt idx="9869">
                  <c:v>-5.0000003562499999E-2</c:v>
                </c:pt>
                <c:pt idx="9870">
                  <c:v>-4.6992190812500001E-2</c:v>
                </c:pt>
                <c:pt idx="9871">
                  <c:v>-4.3984378125000001E-2</c:v>
                </c:pt>
                <c:pt idx="9872">
                  <c:v>-4.0996096624999999E-2</c:v>
                </c:pt>
                <c:pt idx="9873">
                  <c:v>-3.7988283937499999E-2</c:v>
                </c:pt>
                <c:pt idx="9874">
                  <c:v>-3.5000002500000002E-2</c:v>
                </c:pt>
                <c:pt idx="9875">
                  <c:v>-3.1992189750000004E-2</c:v>
                </c:pt>
                <c:pt idx="9876">
                  <c:v>-2.8984377062499997E-2</c:v>
                </c:pt>
                <c:pt idx="9877">
                  <c:v>-2.5996095562499998E-2</c:v>
                </c:pt>
                <c:pt idx="9878">
                  <c:v>-2.2988282874999998E-2</c:v>
                </c:pt>
                <c:pt idx="9879">
                  <c:v>-2.0000001437500001E-2</c:v>
                </c:pt>
                <c:pt idx="9880">
                  <c:v>-1.64843761875E-2</c:v>
                </c:pt>
                <c:pt idx="9881">
                  <c:v>-1.29882821875E-2</c:v>
                </c:pt>
                <c:pt idx="9882">
                  <c:v>-9.4921881874999985E-3</c:v>
                </c:pt>
                <c:pt idx="9883">
                  <c:v>-5.9960941750000002E-3</c:v>
                </c:pt>
                <c:pt idx="9884">
                  <c:v>-2.5000001750000002E-3</c:v>
                </c:pt>
                <c:pt idx="9885">
                  <c:v>1.015625075E-3</c:v>
                </c:pt>
                <c:pt idx="9886">
                  <c:v>4.5117190687499996E-3</c:v>
                </c:pt>
                <c:pt idx="9887">
                  <c:v>8.007813062499999E-3</c:v>
                </c:pt>
                <c:pt idx="9888">
                  <c:v>1.1503907062499999E-2</c:v>
                </c:pt>
                <c:pt idx="9889">
                  <c:v>1.5000001062499999E-2</c:v>
                </c:pt>
                <c:pt idx="9890">
                  <c:v>1.65039074375E-2</c:v>
                </c:pt>
                <c:pt idx="9891">
                  <c:v>1.8007813750000001E-2</c:v>
                </c:pt>
                <c:pt idx="9892">
                  <c:v>1.9511720125E-2</c:v>
                </c:pt>
                <c:pt idx="9893">
                  <c:v>2.1015626499999999E-2</c:v>
                </c:pt>
                <c:pt idx="9894">
                  <c:v>2.25000015625E-2</c:v>
                </c:pt>
                <c:pt idx="9895">
                  <c:v>2.4003907937499999E-2</c:v>
                </c:pt>
                <c:pt idx="9896">
                  <c:v>2.5507814312500002E-2</c:v>
                </c:pt>
                <c:pt idx="9897">
                  <c:v>2.7011720687499997E-2</c:v>
                </c:pt>
                <c:pt idx="9898">
                  <c:v>2.8515627000000002E-2</c:v>
                </c:pt>
                <c:pt idx="9899">
                  <c:v>3.0000002124999998E-2</c:v>
                </c:pt>
                <c:pt idx="9900">
                  <c:v>2.8515627000000002E-2</c:v>
                </c:pt>
                <c:pt idx="9901">
                  <c:v>2.7011720687499997E-2</c:v>
                </c:pt>
                <c:pt idx="9902">
                  <c:v>2.5507814312500002E-2</c:v>
                </c:pt>
                <c:pt idx="9903">
                  <c:v>2.4003907937499999E-2</c:v>
                </c:pt>
                <c:pt idx="9904">
                  <c:v>2.25000015625E-2</c:v>
                </c:pt>
                <c:pt idx="9905">
                  <c:v>2.1015626499999999E-2</c:v>
                </c:pt>
                <c:pt idx="9906">
                  <c:v>1.9511720125E-2</c:v>
                </c:pt>
                <c:pt idx="9907">
                  <c:v>1.8007813750000001E-2</c:v>
                </c:pt>
                <c:pt idx="9908">
                  <c:v>1.65039074375E-2</c:v>
                </c:pt>
                <c:pt idx="9909">
                  <c:v>1.5000001062499999E-2</c:v>
                </c:pt>
                <c:pt idx="9910">
                  <c:v>1.2011719625E-2</c:v>
                </c:pt>
                <c:pt idx="9911">
                  <c:v>9.0039068750000003E-3</c:v>
                </c:pt>
                <c:pt idx="9912">
                  <c:v>6.0156254249999997E-3</c:v>
                </c:pt>
                <c:pt idx="9913">
                  <c:v>3.0078127124999999E-3</c:v>
                </c:pt>
                <c:pt idx="9914">
                  <c:v>0</c:v>
                </c:pt>
                <c:pt idx="9915">
                  <c:v>-2.9882814624999999E-3</c:v>
                </c:pt>
                <c:pt idx="9916">
                  <c:v>-5.9960941750000002E-3</c:v>
                </c:pt>
                <c:pt idx="9917">
                  <c:v>-8.9843756250000007E-3</c:v>
                </c:pt>
                <c:pt idx="9918">
                  <c:v>-1.1992188374999999E-2</c:v>
                </c:pt>
                <c:pt idx="9919">
                  <c:v>-1.5000001062499999E-2</c:v>
                </c:pt>
                <c:pt idx="9920">
                  <c:v>-1.7988282500000001E-2</c:v>
                </c:pt>
                <c:pt idx="9921">
                  <c:v>-2.0996095249999999E-2</c:v>
                </c:pt>
                <c:pt idx="9922">
                  <c:v>-2.39843766875E-2</c:v>
                </c:pt>
                <c:pt idx="9923">
                  <c:v>-2.6992189437500001E-2</c:v>
                </c:pt>
                <c:pt idx="9924">
                  <c:v>-3.0000002124999998E-2</c:v>
                </c:pt>
                <c:pt idx="9925">
                  <c:v>-3.2988283562499998E-2</c:v>
                </c:pt>
                <c:pt idx="9926">
                  <c:v>-3.5996096312499996E-2</c:v>
                </c:pt>
                <c:pt idx="9927">
                  <c:v>-3.898437775E-2</c:v>
                </c:pt>
                <c:pt idx="9928">
                  <c:v>-4.1992190499999998E-2</c:v>
                </c:pt>
                <c:pt idx="9929">
                  <c:v>-4.5000003187499998E-2</c:v>
                </c:pt>
                <c:pt idx="9930">
                  <c:v>-4.5000003187499998E-2</c:v>
                </c:pt>
                <c:pt idx="9931">
                  <c:v>-4.5000003187499998E-2</c:v>
                </c:pt>
                <c:pt idx="9932">
                  <c:v>-4.5000003187499998E-2</c:v>
                </c:pt>
                <c:pt idx="9933">
                  <c:v>-4.5000003187499998E-2</c:v>
                </c:pt>
                <c:pt idx="9934">
                  <c:v>-4.5000003187499998E-2</c:v>
                </c:pt>
                <c:pt idx="9935">
                  <c:v>-4.5000003187499998E-2</c:v>
                </c:pt>
                <c:pt idx="9936">
                  <c:v>-4.5000003187499998E-2</c:v>
                </c:pt>
                <c:pt idx="9937">
                  <c:v>-4.5000003187499998E-2</c:v>
                </c:pt>
                <c:pt idx="9938">
                  <c:v>-4.5000003187499998E-2</c:v>
                </c:pt>
                <c:pt idx="9939">
                  <c:v>-4.5000003187499998E-2</c:v>
                </c:pt>
                <c:pt idx="9940">
                  <c:v>-4.29882843125E-2</c:v>
                </c:pt>
                <c:pt idx="9941">
                  <c:v>-4.0996096624999999E-2</c:v>
                </c:pt>
                <c:pt idx="9942">
                  <c:v>-3.898437775E-2</c:v>
                </c:pt>
                <c:pt idx="9943">
                  <c:v>-3.6992190124999998E-2</c:v>
                </c:pt>
                <c:pt idx="9944">
                  <c:v>-3.5000002500000002E-2</c:v>
                </c:pt>
                <c:pt idx="9945">
                  <c:v>-3.2988283562499998E-2</c:v>
                </c:pt>
                <c:pt idx="9946">
                  <c:v>-3.0996095937499999E-2</c:v>
                </c:pt>
                <c:pt idx="9947">
                  <c:v>-2.8984377062499997E-2</c:v>
                </c:pt>
                <c:pt idx="9948">
                  <c:v>-2.6992189437500001E-2</c:v>
                </c:pt>
                <c:pt idx="9949">
                  <c:v>-2.5000001749999997E-2</c:v>
                </c:pt>
                <c:pt idx="9950">
                  <c:v>-2.19921890625E-2</c:v>
                </c:pt>
                <c:pt idx="9951">
                  <c:v>-1.8984376312499999E-2</c:v>
                </c:pt>
                <c:pt idx="9952">
                  <c:v>-1.5996094875000002E-2</c:v>
                </c:pt>
                <c:pt idx="9953">
                  <c:v>-1.29882821875E-2</c:v>
                </c:pt>
                <c:pt idx="9954">
                  <c:v>-1.00000006875E-2</c:v>
                </c:pt>
                <c:pt idx="9955">
                  <c:v>-6.9921879999999999E-3</c:v>
                </c:pt>
                <c:pt idx="9956">
                  <c:v>-3.9843752812499999E-3</c:v>
                </c:pt>
                <c:pt idx="9957">
                  <c:v>-9.9609381874999985E-4</c:v>
                </c:pt>
                <c:pt idx="9958">
                  <c:v>2.0117188937500002E-3</c:v>
                </c:pt>
                <c:pt idx="9959">
                  <c:v>5.0000003562500001E-3</c:v>
                </c:pt>
                <c:pt idx="9960">
                  <c:v>6.5039066874999999E-3</c:v>
                </c:pt>
                <c:pt idx="9961">
                  <c:v>8.007813062499999E-3</c:v>
                </c:pt>
                <c:pt idx="9962">
                  <c:v>9.5117194374999998E-3</c:v>
                </c:pt>
                <c:pt idx="9963">
                  <c:v>1.1015625749999999E-2</c:v>
                </c:pt>
                <c:pt idx="9964">
                  <c:v>1.2500000874999998E-2</c:v>
                </c:pt>
                <c:pt idx="9965">
                  <c:v>1.4003907249999998E-2</c:v>
                </c:pt>
                <c:pt idx="9966">
                  <c:v>1.5507813625E-2</c:v>
                </c:pt>
                <c:pt idx="9967">
                  <c:v>1.7011719937499999E-2</c:v>
                </c:pt>
                <c:pt idx="9968">
                  <c:v>1.8515626312499998E-2</c:v>
                </c:pt>
                <c:pt idx="9969">
                  <c:v>2.0000001437500001E-2</c:v>
                </c:pt>
                <c:pt idx="9970">
                  <c:v>1.9003907625E-2</c:v>
                </c:pt>
                <c:pt idx="9971">
                  <c:v>1.8007813750000001E-2</c:v>
                </c:pt>
                <c:pt idx="9972">
                  <c:v>1.7011719937499999E-2</c:v>
                </c:pt>
                <c:pt idx="9973">
                  <c:v>1.6015626124999998E-2</c:v>
                </c:pt>
                <c:pt idx="9974">
                  <c:v>1.5000001062499999E-2</c:v>
                </c:pt>
                <c:pt idx="9975">
                  <c:v>1.4003907249999998E-2</c:v>
                </c:pt>
                <c:pt idx="9976">
                  <c:v>1.30078134375E-2</c:v>
                </c:pt>
                <c:pt idx="9977">
                  <c:v>1.2011719625E-2</c:v>
                </c:pt>
                <c:pt idx="9978">
                  <c:v>1.1015625749999999E-2</c:v>
                </c:pt>
                <c:pt idx="9979">
                  <c:v>1.00000006875E-2</c:v>
                </c:pt>
                <c:pt idx="9980">
                  <c:v>7.0117192499999995E-3</c:v>
                </c:pt>
                <c:pt idx="9981">
                  <c:v>4.0039065312499995E-3</c:v>
                </c:pt>
                <c:pt idx="9982">
                  <c:v>1.015625075E-3</c:v>
                </c:pt>
                <c:pt idx="9983">
                  <c:v>-1.9921876437499998E-3</c:v>
                </c:pt>
                <c:pt idx="9984">
                  <c:v>-5.0000003562500001E-3</c:v>
                </c:pt>
                <c:pt idx="9985">
                  <c:v>-7.9882818124999994E-3</c:v>
                </c:pt>
                <c:pt idx="9986">
                  <c:v>-1.0996094499999999E-2</c:v>
                </c:pt>
                <c:pt idx="9987">
                  <c:v>-1.3984376E-2</c:v>
                </c:pt>
                <c:pt idx="9988">
                  <c:v>-1.69921886875E-2</c:v>
                </c:pt>
                <c:pt idx="9989">
                  <c:v>-2.0000001437500001E-2</c:v>
                </c:pt>
                <c:pt idx="9990">
                  <c:v>-2.19921890625E-2</c:v>
                </c:pt>
                <c:pt idx="9991">
                  <c:v>-2.39843766875E-2</c:v>
                </c:pt>
                <c:pt idx="9992">
                  <c:v>-2.5996095562499998E-2</c:v>
                </c:pt>
                <c:pt idx="9993">
                  <c:v>-2.7988283249999999E-2</c:v>
                </c:pt>
                <c:pt idx="9994">
                  <c:v>-3.0000002124999998E-2</c:v>
                </c:pt>
                <c:pt idx="9995">
                  <c:v>-3.1992189750000004E-2</c:v>
                </c:pt>
                <c:pt idx="9996">
                  <c:v>-3.3984377374999999E-2</c:v>
                </c:pt>
                <c:pt idx="9997">
                  <c:v>-3.5996096312499996E-2</c:v>
                </c:pt>
                <c:pt idx="9998">
                  <c:v>-3.7988283937499999E-2</c:v>
                </c:pt>
                <c:pt idx="9999">
                  <c:v>-4.0000002812499998E-2</c:v>
                </c:pt>
                <c:pt idx="10000">
                  <c:v>-4.0000002812499998E-2</c:v>
                </c:pt>
                <c:pt idx="10001">
                  <c:v>-4.0000002812499998E-2</c:v>
                </c:pt>
                <c:pt idx="10002">
                  <c:v>-4.0000002812499998E-2</c:v>
                </c:pt>
                <c:pt idx="10003">
                  <c:v>-4.0000002812499998E-2</c:v>
                </c:pt>
                <c:pt idx="10004">
                  <c:v>-4.0000002812499998E-2</c:v>
                </c:pt>
                <c:pt idx="10005">
                  <c:v>-4.0000002812499998E-2</c:v>
                </c:pt>
                <c:pt idx="10006">
                  <c:v>-4.0000002812499998E-2</c:v>
                </c:pt>
                <c:pt idx="10007">
                  <c:v>-4.0000002812499998E-2</c:v>
                </c:pt>
                <c:pt idx="10008">
                  <c:v>-4.0000002812499998E-2</c:v>
                </c:pt>
                <c:pt idx="10009">
                  <c:v>-4.0000002812499998E-2</c:v>
                </c:pt>
                <c:pt idx="10010">
                  <c:v>-3.6992190124999998E-2</c:v>
                </c:pt>
                <c:pt idx="10011">
                  <c:v>-3.3984377374999999E-2</c:v>
                </c:pt>
                <c:pt idx="10012">
                  <c:v>-3.0996095937499999E-2</c:v>
                </c:pt>
                <c:pt idx="10013">
                  <c:v>-2.7988283249999999E-2</c:v>
                </c:pt>
                <c:pt idx="10014">
                  <c:v>-2.5000001749999997E-2</c:v>
                </c:pt>
                <c:pt idx="10015">
                  <c:v>-2.19921890625E-2</c:v>
                </c:pt>
                <c:pt idx="10016">
                  <c:v>-1.8984376312499999E-2</c:v>
                </c:pt>
                <c:pt idx="10017">
                  <c:v>-1.5996094875000002E-2</c:v>
                </c:pt>
                <c:pt idx="10018">
                  <c:v>-1.29882821875E-2</c:v>
                </c:pt>
                <c:pt idx="10019">
                  <c:v>-1.00000006875E-2</c:v>
                </c:pt>
                <c:pt idx="10020">
                  <c:v>-6.9921879999999999E-3</c:v>
                </c:pt>
                <c:pt idx="10021">
                  <c:v>-3.9843752812499999E-3</c:v>
                </c:pt>
                <c:pt idx="10022">
                  <c:v>-9.9609381874999985E-4</c:v>
                </c:pt>
                <c:pt idx="10023">
                  <c:v>2.0117188937500002E-3</c:v>
                </c:pt>
                <c:pt idx="10024">
                  <c:v>5.0000003562500001E-3</c:v>
                </c:pt>
                <c:pt idx="10025">
                  <c:v>8.007813062499999E-3</c:v>
                </c:pt>
                <c:pt idx="10026">
                  <c:v>1.1015625749999999E-2</c:v>
                </c:pt>
                <c:pt idx="10027">
                  <c:v>1.4003907249999998E-2</c:v>
                </c:pt>
                <c:pt idx="10028">
                  <c:v>1.7011719937499999E-2</c:v>
                </c:pt>
                <c:pt idx="10029">
                  <c:v>2.0000001437500001E-2</c:v>
                </c:pt>
                <c:pt idx="10030">
                  <c:v>2.1503907749999999E-2</c:v>
                </c:pt>
                <c:pt idx="10031">
                  <c:v>2.3007814124999998E-2</c:v>
                </c:pt>
                <c:pt idx="10032">
                  <c:v>2.4511720499999997E-2</c:v>
                </c:pt>
                <c:pt idx="10033">
                  <c:v>2.6015626812500001E-2</c:v>
                </c:pt>
                <c:pt idx="10034">
                  <c:v>2.7500001937499997E-2</c:v>
                </c:pt>
                <c:pt idx="10035">
                  <c:v>2.90039083125E-2</c:v>
                </c:pt>
                <c:pt idx="10036">
                  <c:v>3.0507814687499996E-2</c:v>
                </c:pt>
                <c:pt idx="10037">
                  <c:v>3.2011721E-2</c:v>
                </c:pt>
                <c:pt idx="10038">
                  <c:v>3.3515627375000002E-2</c:v>
                </c:pt>
                <c:pt idx="10039">
                  <c:v>3.5000002500000002E-2</c:v>
                </c:pt>
                <c:pt idx="10040">
                  <c:v>3.3515627375000002E-2</c:v>
                </c:pt>
                <c:pt idx="10041">
                  <c:v>3.2011721E-2</c:v>
                </c:pt>
                <c:pt idx="10042">
                  <c:v>3.0507814687499996E-2</c:v>
                </c:pt>
                <c:pt idx="10043">
                  <c:v>2.90039083125E-2</c:v>
                </c:pt>
                <c:pt idx="10044">
                  <c:v>2.7500001937499997E-2</c:v>
                </c:pt>
                <c:pt idx="10045">
                  <c:v>2.6015626812500001E-2</c:v>
                </c:pt>
                <c:pt idx="10046">
                  <c:v>2.4511720499999997E-2</c:v>
                </c:pt>
                <c:pt idx="10047">
                  <c:v>2.3007814124999998E-2</c:v>
                </c:pt>
                <c:pt idx="10048">
                  <c:v>2.1503907749999999E-2</c:v>
                </c:pt>
                <c:pt idx="10049">
                  <c:v>2.0000001437500001E-2</c:v>
                </c:pt>
                <c:pt idx="10050">
                  <c:v>1.7011719937499999E-2</c:v>
                </c:pt>
                <c:pt idx="10051">
                  <c:v>1.4003907249999998E-2</c:v>
                </c:pt>
                <c:pt idx="10052">
                  <c:v>1.1015625749999999E-2</c:v>
                </c:pt>
                <c:pt idx="10053">
                  <c:v>8.007813062499999E-3</c:v>
                </c:pt>
                <c:pt idx="10054">
                  <c:v>5.0000003562500001E-3</c:v>
                </c:pt>
                <c:pt idx="10055">
                  <c:v>2.0117188937500002E-3</c:v>
                </c:pt>
                <c:pt idx="10056">
                  <c:v>-9.9609381874999985E-4</c:v>
                </c:pt>
                <c:pt idx="10057">
                  <c:v>-3.9843752812499999E-3</c:v>
                </c:pt>
                <c:pt idx="10058">
                  <c:v>-6.9921879999999999E-3</c:v>
                </c:pt>
                <c:pt idx="10059">
                  <c:v>-1.00000006875E-2</c:v>
                </c:pt>
                <c:pt idx="10060">
                  <c:v>-1.1992188374999999E-2</c:v>
                </c:pt>
                <c:pt idx="10061">
                  <c:v>-1.3984376E-2</c:v>
                </c:pt>
                <c:pt idx="10062">
                  <c:v>-1.5996094875000002E-2</c:v>
                </c:pt>
                <c:pt idx="10063">
                  <c:v>-1.7988282500000001E-2</c:v>
                </c:pt>
                <c:pt idx="10064">
                  <c:v>-2.0000001437500001E-2</c:v>
                </c:pt>
                <c:pt idx="10065">
                  <c:v>-2.19921890625E-2</c:v>
                </c:pt>
                <c:pt idx="10066">
                  <c:v>-2.39843766875E-2</c:v>
                </c:pt>
                <c:pt idx="10067">
                  <c:v>-2.5996095562499998E-2</c:v>
                </c:pt>
                <c:pt idx="10068">
                  <c:v>-2.7988283249999999E-2</c:v>
                </c:pt>
                <c:pt idx="10069">
                  <c:v>-3.0000002124999998E-2</c:v>
                </c:pt>
                <c:pt idx="10070">
                  <c:v>-3.0000002124999998E-2</c:v>
                </c:pt>
                <c:pt idx="10071">
                  <c:v>-3.0000002124999998E-2</c:v>
                </c:pt>
                <c:pt idx="10072">
                  <c:v>-3.0000002124999998E-2</c:v>
                </c:pt>
                <c:pt idx="10073">
                  <c:v>-3.0000002124999998E-2</c:v>
                </c:pt>
                <c:pt idx="10074">
                  <c:v>-3.0000002124999998E-2</c:v>
                </c:pt>
                <c:pt idx="10075">
                  <c:v>-3.0000002124999998E-2</c:v>
                </c:pt>
                <c:pt idx="10076">
                  <c:v>-3.0000002124999998E-2</c:v>
                </c:pt>
                <c:pt idx="10077">
                  <c:v>-3.0000002124999998E-2</c:v>
                </c:pt>
                <c:pt idx="10078">
                  <c:v>-3.0000002124999998E-2</c:v>
                </c:pt>
                <c:pt idx="10079">
                  <c:v>-3.0000002124999998E-2</c:v>
                </c:pt>
                <c:pt idx="10080">
                  <c:v>-2.8984377062499997E-2</c:v>
                </c:pt>
                <c:pt idx="10081">
                  <c:v>-2.7988283249999999E-2</c:v>
                </c:pt>
                <c:pt idx="10082">
                  <c:v>-2.6992189437500001E-2</c:v>
                </c:pt>
                <c:pt idx="10083">
                  <c:v>-2.5996095562499998E-2</c:v>
                </c:pt>
                <c:pt idx="10084">
                  <c:v>-2.5000001749999997E-2</c:v>
                </c:pt>
                <c:pt idx="10085">
                  <c:v>-2.39843766875E-2</c:v>
                </c:pt>
                <c:pt idx="10086">
                  <c:v>-2.2988282874999998E-2</c:v>
                </c:pt>
                <c:pt idx="10087">
                  <c:v>-2.19921890625E-2</c:v>
                </c:pt>
                <c:pt idx="10088">
                  <c:v>-2.0996095249999999E-2</c:v>
                </c:pt>
                <c:pt idx="10089">
                  <c:v>-2.0000001437500001E-2</c:v>
                </c:pt>
                <c:pt idx="10090">
                  <c:v>-1.7988282500000001E-2</c:v>
                </c:pt>
                <c:pt idx="10091">
                  <c:v>-1.5996094875000002E-2</c:v>
                </c:pt>
                <c:pt idx="10092">
                  <c:v>-1.3984376E-2</c:v>
                </c:pt>
                <c:pt idx="10093">
                  <c:v>-1.1992188374999999E-2</c:v>
                </c:pt>
                <c:pt idx="10094">
                  <c:v>-1.00000006875E-2</c:v>
                </c:pt>
                <c:pt idx="10095">
                  <c:v>-7.9882818124999994E-3</c:v>
                </c:pt>
                <c:pt idx="10096">
                  <c:v>-5.9960941750000002E-3</c:v>
                </c:pt>
                <c:pt idx="10097">
                  <c:v>-3.9843752812499999E-3</c:v>
                </c:pt>
                <c:pt idx="10098">
                  <c:v>-1.9921876437499998E-3</c:v>
                </c:pt>
                <c:pt idx="10099">
                  <c:v>0</c:v>
                </c:pt>
                <c:pt idx="10100">
                  <c:v>1.015625075E-3</c:v>
                </c:pt>
                <c:pt idx="10101">
                  <c:v>2.0117188937500002E-3</c:v>
                </c:pt>
                <c:pt idx="10102">
                  <c:v>3.0078127124999999E-3</c:v>
                </c:pt>
                <c:pt idx="10103">
                  <c:v>4.0039065312499995E-3</c:v>
                </c:pt>
                <c:pt idx="10104">
                  <c:v>5.0000003562500001E-3</c:v>
                </c:pt>
                <c:pt idx="10105">
                  <c:v>6.0156254249999997E-3</c:v>
                </c:pt>
                <c:pt idx="10106">
                  <c:v>7.0117192499999995E-3</c:v>
                </c:pt>
                <c:pt idx="10107">
                  <c:v>8.007813062499999E-3</c:v>
                </c:pt>
                <c:pt idx="10108">
                  <c:v>9.0039068750000003E-3</c:v>
                </c:pt>
                <c:pt idx="10109">
                  <c:v>1.00000006875E-2</c:v>
                </c:pt>
                <c:pt idx="10110">
                  <c:v>1.00000006875E-2</c:v>
                </c:pt>
                <c:pt idx="10111">
                  <c:v>1.00000006875E-2</c:v>
                </c:pt>
                <c:pt idx="10112">
                  <c:v>1.00000006875E-2</c:v>
                </c:pt>
                <c:pt idx="10113">
                  <c:v>1.00000006875E-2</c:v>
                </c:pt>
                <c:pt idx="10114">
                  <c:v>1.00000006875E-2</c:v>
                </c:pt>
                <c:pt idx="10115">
                  <c:v>1.00000006875E-2</c:v>
                </c:pt>
                <c:pt idx="10116">
                  <c:v>1.00000006875E-2</c:v>
                </c:pt>
                <c:pt idx="10117">
                  <c:v>1.00000006875E-2</c:v>
                </c:pt>
                <c:pt idx="10118">
                  <c:v>1.00000006875E-2</c:v>
                </c:pt>
                <c:pt idx="10119">
                  <c:v>1.00000006875E-2</c:v>
                </c:pt>
                <c:pt idx="10120">
                  <c:v>8.5156256250000003E-3</c:v>
                </c:pt>
                <c:pt idx="10121">
                  <c:v>7.0117192499999995E-3</c:v>
                </c:pt>
                <c:pt idx="10122">
                  <c:v>5.5078128874999997E-3</c:v>
                </c:pt>
                <c:pt idx="10123">
                  <c:v>4.0039065312499995E-3</c:v>
                </c:pt>
                <c:pt idx="10124">
                  <c:v>2.5000001750000002E-3</c:v>
                </c:pt>
                <c:pt idx="10125">
                  <c:v>1.015625075E-3</c:v>
                </c:pt>
                <c:pt idx="10126">
                  <c:v>-4.8828128437500003E-4</c:v>
                </c:pt>
                <c:pt idx="10127">
                  <c:v>-1.9921876437499998E-3</c:v>
                </c:pt>
                <c:pt idx="10128">
                  <c:v>-3.4960939999999999E-3</c:v>
                </c:pt>
                <c:pt idx="10129">
                  <c:v>-5.0000003562500001E-3</c:v>
                </c:pt>
                <c:pt idx="10130">
                  <c:v>-6.9921879999999999E-3</c:v>
                </c:pt>
                <c:pt idx="10131">
                  <c:v>-8.9843756250000007E-3</c:v>
                </c:pt>
                <c:pt idx="10132">
                  <c:v>-1.0996094499999999E-2</c:v>
                </c:pt>
                <c:pt idx="10133">
                  <c:v>-1.29882821875E-2</c:v>
                </c:pt>
                <c:pt idx="10134">
                  <c:v>-1.5000001062499999E-2</c:v>
                </c:pt>
                <c:pt idx="10135">
                  <c:v>-1.69921886875E-2</c:v>
                </c:pt>
                <c:pt idx="10136">
                  <c:v>-1.8984376312499999E-2</c:v>
                </c:pt>
                <c:pt idx="10137">
                  <c:v>-2.0996095249999999E-2</c:v>
                </c:pt>
                <c:pt idx="10138">
                  <c:v>-2.2988282874999998E-2</c:v>
                </c:pt>
                <c:pt idx="10139">
                  <c:v>-2.5000001749999997E-2</c:v>
                </c:pt>
                <c:pt idx="10140">
                  <c:v>-2.6484376874999997E-2</c:v>
                </c:pt>
                <c:pt idx="10141">
                  <c:v>-2.7988283249999999E-2</c:v>
                </c:pt>
                <c:pt idx="10142">
                  <c:v>-2.94921895625E-2</c:v>
                </c:pt>
                <c:pt idx="10143">
                  <c:v>-3.0996095937499999E-2</c:v>
                </c:pt>
                <c:pt idx="10144">
                  <c:v>-3.2500002312499998E-2</c:v>
                </c:pt>
                <c:pt idx="10145">
                  <c:v>-3.3984377374999999E-2</c:v>
                </c:pt>
                <c:pt idx="10146">
                  <c:v>-3.5488283750000002E-2</c:v>
                </c:pt>
                <c:pt idx="10147">
                  <c:v>-3.6992190124999998E-2</c:v>
                </c:pt>
                <c:pt idx="10148">
                  <c:v>-3.84960965E-2</c:v>
                </c:pt>
                <c:pt idx="10149">
                  <c:v>-4.0000002812499998E-2</c:v>
                </c:pt>
                <c:pt idx="10150">
                  <c:v>-4.0000002812499998E-2</c:v>
                </c:pt>
                <c:pt idx="10151">
                  <c:v>-4.0000002812499998E-2</c:v>
                </c:pt>
                <c:pt idx="10152">
                  <c:v>-4.0000002812499998E-2</c:v>
                </c:pt>
                <c:pt idx="10153">
                  <c:v>-4.0000002812499998E-2</c:v>
                </c:pt>
                <c:pt idx="10154">
                  <c:v>-4.0000002812499998E-2</c:v>
                </c:pt>
                <c:pt idx="10155">
                  <c:v>-4.0000002812499998E-2</c:v>
                </c:pt>
                <c:pt idx="10156">
                  <c:v>-4.0000002812499998E-2</c:v>
                </c:pt>
                <c:pt idx="10157">
                  <c:v>-4.0000002812499998E-2</c:v>
                </c:pt>
                <c:pt idx="10158">
                  <c:v>-4.0000002812499998E-2</c:v>
                </c:pt>
                <c:pt idx="10159">
                  <c:v>-4.0000002812499998E-2</c:v>
                </c:pt>
                <c:pt idx="10160">
                  <c:v>-3.7988283937499999E-2</c:v>
                </c:pt>
                <c:pt idx="10161">
                  <c:v>-3.5996096312499996E-2</c:v>
                </c:pt>
                <c:pt idx="10162">
                  <c:v>-3.3984377374999999E-2</c:v>
                </c:pt>
                <c:pt idx="10163">
                  <c:v>-3.1992189750000004E-2</c:v>
                </c:pt>
                <c:pt idx="10164">
                  <c:v>-3.0000002124999998E-2</c:v>
                </c:pt>
                <c:pt idx="10165">
                  <c:v>-2.7988283249999999E-2</c:v>
                </c:pt>
                <c:pt idx="10166">
                  <c:v>-2.5996095562499998E-2</c:v>
                </c:pt>
                <c:pt idx="10167">
                  <c:v>-2.39843766875E-2</c:v>
                </c:pt>
                <c:pt idx="10168">
                  <c:v>-2.19921890625E-2</c:v>
                </c:pt>
                <c:pt idx="10169">
                  <c:v>-2.0000001437500001E-2</c:v>
                </c:pt>
                <c:pt idx="10170">
                  <c:v>-1.7988282500000001E-2</c:v>
                </c:pt>
                <c:pt idx="10171">
                  <c:v>-1.5996094875000002E-2</c:v>
                </c:pt>
                <c:pt idx="10172">
                  <c:v>-1.3984376E-2</c:v>
                </c:pt>
                <c:pt idx="10173">
                  <c:v>-1.1992188374999999E-2</c:v>
                </c:pt>
                <c:pt idx="10174">
                  <c:v>-1.00000006875E-2</c:v>
                </c:pt>
                <c:pt idx="10175">
                  <c:v>-7.9882818124999994E-3</c:v>
                </c:pt>
                <c:pt idx="10176">
                  <c:v>-5.9960941750000002E-3</c:v>
                </c:pt>
                <c:pt idx="10177">
                  <c:v>-3.9843752812499999E-3</c:v>
                </c:pt>
                <c:pt idx="10178">
                  <c:v>-1.9921876437499998E-3</c:v>
                </c:pt>
                <c:pt idx="10179">
                  <c:v>0</c:v>
                </c:pt>
                <c:pt idx="10180">
                  <c:v>1.5039063562499999E-3</c:v>
                </c:pt>
                <c:pt idx="10181">
                  <c:v>3.0078127124999999E-3</c:v>
                </c:pt>
                <c:pt idx="10182">
                  <c:v>4.5117190687499996E-3</c:v>
                </c:pt>
                <c:pt idx="10183">
                  <c:v>6.0156254249999997E-3</c:v>
                </c:pt>
                <c:pt idx="10184">
                  <c:v>7.5000005000000003E-3</c:v>
                </c:pt>
                <c:pt idx="10185">
                  <c:v>9.0039068750000003E-3</c:v>
                </c:pt>
                <c:pt idx="10186">
                  <c:v>1.0507813249999999E-2</c:v>
                </c:pt>
                <c:pt idx="10187">
                  <c:v>1.2011719625E-2</c:v>
                </c:pt>
                <c:pt idx="10188">
                  <c:v>1.3515625937500001E-2</c:v>
                </c:pt>
                <c:pt idx="10189">
                  <c:v>1.5000001062499999E-2</c:v>
                </c:pt>
                <c:pt idx="10190">
                  <c:v>1.5000001062499999E-2</c:v>
                </c:pt>
                <c:pt idx="10191">
                  <c:v>1.5000001062499999E-2</c:v>
                </c:pt>
                <c:pt idx="10192">
                  <c:v>1.5000001062499999E-2</c:v>
                </c:pt>
                <c:pt idx="10193">
                  <c:v>1.5000001062499999E-2</c:v>
                </c:pt>
                <c:pt idx="10194">
                  <c:v>1.5000001062499999E-2</c:v>
                </c:pt>
                <c:pt idx="10195">
                  <c:v>1.5000001062499999E-2</c:v>
                </c:pt>
                <c:pt idx="10196">
                  <c:v>1.5000001062499999E-2</c:v>
                </c:pt>
                <c:pt idx="10197">
                  <c:v>1.5000001062499999E-2</c:v>
                </c:pt>
                <c:pt idx="10198">
                  <c:v>1.5000001062499999E-2</c:v>
                </c:pt>
                <c:pt idx="10199">
                  <c:v>1.5000001062499999E-2</c:v>
                </c:pt>
                <c:pt idx="10200">
                  <c:v>1.30078134375E-2</c:v>
                </c:pt>
                <c:pt idx="10201">
                  <c:v>1.1015625749999999E-2</c:v>
                </c:pt>
                <c:pt idx="10202">
                  <c:v>9.0039068750000003E-3</c:v>
                </c:pt>
                <c:pt idx="10203">
                  <c:v>7.0117192499999995E-3</c:v>
                </c:pt>
                <c:pt idx="10204">
                  <c:v>5.0000003562500001E-3</c:v>
                </c:pt>
                <c:pt idx="10205">
                  <c:v>3.0078127124999999E-3</c:v>
                </c:pt>
                <c:pt idx="10206">
                  <c:v>1.015625075E-3</c:v>
                </c:pt>
                <c:pt idx="10207">
                  <c:v>-9.9609381874999985E-4</c:v>
                </c:pt>
                <c:pt idx="10208">
                  <c:v>-2.9882814624999999E-3</c:v>
                </c:pt>
                <c:pt idx="10209">
                  <c:v>-5.0000003562500001E-3</c:v>
                </c:pt>
                <c:pt idx="10210">
                  <c:v>-7.5000005000000003E-3</c:v>
                </c:pt>
                <c:pt idx="10211">
                  <c:v>-1.00000006875E-2</c:v>
                </c:pt>
                <c:pt idx="10212">
                  <c:v>-1.2500000874999998E-2</c:v>
                </c:pt>
                <c:pt idx="10213">
                  <c:v>-1.5000001062499999E-2</c:v>
                </c:pt>
                <c:pt idx="10214">
                  <c:v>-1.7500001250000001E-2</c:v>
                </c:pt>
                <c:pt idx="10215">
                  <c:v>-2.0000001437500001E-2</c:v>
                </c:pt>
                <c:pt idx="10216">
                  <c:v>-2.25000015625E-2</c:v>
                </c:pt>
                <c:pt idx="10217">
                  <c:v>-2.5000001749999997E-2</c:v>
                </c:pt>
                <c:pt idx="10218">
                  <c:v>-2.7500001937499997E-2</c:v>
                </c:pt>
                <c:pt idx="10219">
                  <c:v>-3.0000002124999998E-2</c:v>
                </c:pt>
                <c:pt idx="10220">
                  <c:v>-3.1484377250000001E-2</c:v>
                </c:pt>
                <c:pt idx="10221">
                  <c:v>-3.2988283562499998E-2</c:v>
                </c:pt>
                <c:pt idx="10222">
                  <c:v>-3.4492189937500001E-2</c:v>
                </c:pt>
                <c:pt idx="10223">
                  <c:v>-3.5996096312499996E-2</c:v>
                </c:pt>
                <c:pt idx="10224">
                  <c:v>-3.7500002625000001E-2</c:v>
                </c:pt>
                <c:pt idx="10225">
                  <c:v>-3.898437775E-2</c:v>
                </c:pt>
                <c:pt idx="10226">
                  <c:v>-4.0488284125000003E-2</c:v>
                </c:pt>
                <c:pt idx="10227">
                  <c:v>-4.1992190499999998E-2</c:v>
                </c:pt>
                <c:pt idx="10228">
                  <c:v>-4.3496096812500003E-2</c:v>
                </c:pt>
                <c:pt idx="10229">
                  <c:v>-4.5000003187499998E-2</c:v>
                </c:pt>
                <c:pt idx="10230">
                  <c:v>-4.4492190624999997E-2</c:v>
                </c:pt>
                <c:pt idx="10231">
                  <c:v>-4.3984378125000001E-2</c:v>
                </c:pt>
                <c:pt idx="10232">
                  <c:v>-4.3496096812500003E-2</c:v>
                </c:pt>
                <c:pt idx="10233">
                  <c:v>-4.29882843125E-2</c:v>
                </c:pt>
                <c:pt idx="10234">
                  <c:v>-4.2500003000000001E-2</c:v>
                </c:pt>
                <c:pt idx="10235">
                  <c:v>-4.1992190499999998E-2</c:v>
                </c:pt>
                <c:pt idx="10236">
                  <c:v>-4.1484377937499997E-2</c:v>
                </c:pt>
                <c:pt idx="10237">
                  <c:v>-4.0996096624999999E-2</c:v>
                </c:pt>
                <c:pt idx="10238">
                  <c:v>-4.0488284125000003E-2</c:v>
                </c:pt>
                <c:pt idx="10239">
                  <c:v>-4.0000002812499998E-2</c:v>
                </c:pt>
                <c:pt idx="10240">
                  <c:v>-3.7500002625000001E-2</c:v>
                </c:pt>
                <c:pt idx="10241">
                  <c:v>-3.5000002500000002E-2</c:v>
                </c:pt>
                <c:pt idx="10242">
                  <c:v>-3.2500002312499998E-2</c:v>
                </c:pt>
                <c:pt idx="10243">
                  <c:v>-3.0000002124999998E-2</c:v>
                </c:pt>
                <c:pt idx="10244">
                  <c:v>-2.7500001937499997E-2</c:v>
                </c:pt>
                <c:pt idx="10245">
                  <c:v>-2.5000001749999997E-2</c:v>
                </c:pt>
                <c:pt idx="10246">
                  <c:v>-2.25000015625E-2</c:v>
                </c:pt>
                <c:pt idx="10247">
                  <c:v>-2.0000001437500001E-2</c:v>
                </c:pt>
                <c:pt idx="10248">
                  <c:v>-1.7500001250000001E-2</c:v>
                </c:pt>
                <c:pt idx="10249">
                  <c:v>-1.5000001062499999E-2</c:v>
                </c:pt>
                <c:pt idx="10250">
                  <c:v>-1.1992188374999999E-2</c:v>
                </c:pt>
                <c:pt idx="10251">
                  <c:v>-8.9843756250000007E-3</c:v>
                </c:pt>
                <c:pt idx="10252">
                  <c:v>-5.9960941750000002E-3</c:v>
                </c:pt>
                <c:pt idx="10253">
                  <c:v>-2.9882814624999999E-3</c:v>
                </c:pt>
                <c:pt idx="10254">
                  <c:v>0</c:v>
                </c:pt>
                <c:pt idx="10255">
                  <c:v>3.0078127124999999E-3</c:v>
                </c:pt>
                <c:pt idx="10256">
                  <c:v>6.0156254249999997E-3</c:v>
                </c:pt>
                <c:pt idx="10257">
                  <c:v>9.0039068750000003E-3</c:v>
                </c:pt>
                <c:pt idx="10258">
                  <c:v>1.2011719625E-2</c:v>
                </c:pt>
                <c:pt idx="10259">
                  <c:v>1.5000001062499999E-2</c:v>
                </c:pt>
                <c:pt idx="10260">
                  <c:v>1.6015626124999998E-2</c:v>
                </c:pt>
                <c:pt idx="10261">
                  <c:v>1.7011719937499999E-2</c:v>
                </c:pt>
                <c:pt idx="10262">
                  <c:v>1.8007813750000001E-2</c:v>
                </c:pt>
                <c:pt idx="10263">
                  <c:v>1.9003907625E-2</c:v>
                </c:pt>
                <c:pt idx="10264">
                  <c:v>2.0000001437500001E-2</c:v>
                </c:pt>
                <c:pt idx="10265">
                  <c:v>2.1015626499999999E-2</c:v>
                </c:pt>
                <c:pt idx="10266">
                  <c:v>2.20117203125E-2</c:v>
                </c:pt>
                <c:pt idx="10267">
                  <c:v>2.3007814124999998E-2</c:v>
                </c:pt>
                <c:pt idx="10268">
                  <c:v>2.4003907937499999E-2</c:v>
                </c:pt>
                <c:pt idx="10269">
                  <c:v>2.5000001749999997E-2</c:v>
                </c:pt>
                <c:pt idx="10270">
                  <c:v>2.4003907937499999E-2</c:v>
                </c:pt>
                <c:pt idx="10271">
                  <c:v>2.3007814124999998E-2</c:v>
                </c:pt>
                <c:pt idx="10272">
                  <c:v>2.20117203125E-2</c:v>
                </c:pt>
                <c:pt idx="10273">
                  <c:v>2.1015626499999999E-2</c:v>
                </c:pt>
                <c:pt idx="10274">
                  <c:v>2.0000001437500001E-2</c:v>
                </c:pt>
                <c:pt idx="10275">
                  <c:v>1.9003907625E-2</c:v>
                </c:pt>
                <c:pt idx="10276">
                  <c:v>1.8007813750000001E-2</c:v>
                </c:pt>
                <c:pt idx="10277">
                  <c:v>1.7011719937499999E-2</c:v>
                </c:pt>
                <c:pt idx="10278">
                  <c:v>1.6015626124999998E-2</c:v>
                </c:pt>
                <c:pt idx="10279">
                  <c:v>1.5000001062499999E-2</c:v>
                </c:pt>
                <c:pt idx="10280">
                  <c:v>1.1503907062499999E-2</c:v>
                </c:pt>
                <c:pt idx="10281">
                  <c:v>8.007813062499999E-3</c:v>
                </c:pt>
                <c:pt idx="10282">
                  <c:v>4.5117190687499996E-3</c:v>
                </c:pt>
                <c:pt idx="10283">
                  <c:v>1.015625075E-3</c:v>
                </c:pt>
                <c:pt idx="10284">
                  <c:v>-2.5000001750000002E-3</c:v>
                </c:pt>
                <c:pt idx="10285">
                  <c:v>-5.9960941750000002E-3</c:v>
                </c:pt>
                <c:pt idx="10286">
                  <c:v>-9.4921881874999985E-3</c:v>
                </c:pt>
                <c:pt idx="10287">
                  <c:v>-1.29882821875E-2</c:v>
                </c:pt>
                <c:pt idx="10288">
                  <c:v>-1.64843761875E-2</c:v>
                </c:pt>
                <c:pt idx="10289">
                  <c:v>-2.0000001437500001E-2</c:v>
                </c:pt>
                <c:pt idx="10290">
                  <c:v>-2.25000015625E-2</c:v>
                </c:pt>
                <c:pt idx="10291">
                  <c:v>-2.5000001749999997E-2</c:v>
                </c:pt>
                <c:pt idx="10292">
                  <c:v>-2.7500001937499997E-2</c:v>
                </c:pt>
                <c:pt idx="10293">
                  <c:v>-3.0000002124999998E-2</c:v>
                </c:pt>
                <c:pt idx="10294">
                  <c:v>-3.2500002312499998E-2</c:v>
                </c:pt>
                <c:pt idx="10295">
                  <c:v>-3.5000002500000002E-2</c:v>
                </c:pt>
                <c:pt idx="10296">
                  <c:v>-3.7500002625000001E-2</c:v>
                </c:pt>
                <c:pt idx="10297">
                  <c:v>-4.0000002812499998E-2</c:v>
                </c:pt>
                <c:pt idx="10298">
                  <c:v>-4.2500003000000001E-2</c:v>
                </c:pt>
                <c:pt idx="10299">
                  <c:v>-4.5000003187499998E-2</c:v>
                </c:pt>
                <c:pt idx="10300">
                  <c:v>-4.5000003187499998E-2</c:v>
                </c:pt>
                <c:pt idx="10301">
                  <c:v>-4.5000003187499998E-2</c:v>
                </c:pt>
                <c:pt idx="10302">
                  <c:v>-4.5000003187499998E-2</c:v>
                </c:pt>
                <c:pt idx="10303">
                  <c:v>-4.5000003187499998E-2</c:v>
                </c:pt>
                <c:pt idx="10304">
                  <c:v>-4.5000003187499998E-2</c:v>
                </c:pt>
                <c:pt idx="10305">
                  <c:v>-4.5000003187499998E-2</c:v>
                </c:pt>
                <c:pt idx="10306">
                  <c:v>-4.5000003187499998E-2</c:v>
                </c:pt>
                <c:pt idx="10307">
                  <c:v>-4.5000003187499998E-2</c:v>
                </c:pt>
                <c:pt idx="10308">
                  <c:v>-4.5000003187499998E-2</c:v>
                </c:pt>
                <c:pt idx="10309">
                  <c:v>-4.5000003187499998E-2</c:v>
                </c:pt>
                <c:pt idx="10310">
                  <c:v>-4.29882843125E-2</c:v>
                </c:pt>
                <c:pt idx="10311">
                  <c:v>-4.0996096624999999E-2</c:v>
                </c:pt>
                <c:pt idx="10312">
                  <c:v>-3.898437775E-2</c:v>
                </c:pt>
                <c:pt idx="10313">
                  <c:v>-3.6992190124999998E-2</c:v>
                </c:pt>
                <c:pt idx="10314">
                  <c:v>-3.5000002500000002E-2</c:v>
                </c:pt>
                <c:pt idx="10315">
                  <c:v>-3.2988283562499998E-2</c:v>
                </c:pt>
                <c:pt idx="10316">
                  <c:v>-3.0996095937499999E-2</c:v>
                </c:pt>
                <c:pt idx="10317">
                  <c:v>-2.8984377062499997E-2</c:v>
                </c:pt>
                <c:pt idx="10318">
                  <c:v>-2.6992189437500001E-2</c:v>
                </c:pt>
                <c:pt idx="10319">
                  <c:v>-2.5000001749999997E-2</c:v>
                </c:pt>
                <c:pt idx="10320">
                  <c:v>-2.2988282874999998E-2</c:v>
                </c:pt>
                <c:pt idx="10321">
                  <c:v>-2.0996095249999999E-2</c:v>
                </c:pt>
                <c:pt idx="10322">
                  <c:v>-1.8984376312499999E-2</c:v>
                </c:pt>
                <c:pt idx="10323">
                  <c:v>-1.69921886875E-2</c:v>
                </c:pt>
                <c:pt idx="10324">
                  <c:v>-1.5000001062499999E-2</c:v>
                </c:pt>
                <c:pt idx="10325">
                  <c:v>-1.29882821875E-2</c:v>
                </c:pt>
                <c:pt idx="10326">
                  <c:v>-1.0996094499999999E-2</c:v>
                </c:pt>
                <c:pt idx="10327">
                  <c:v>-8.9843756250000007E-3</c:v>
                </c:pt>
                <c:pt idx="10328">
                  <c:v>-6.9921879999999999E-3</c:v>
                </c:pt>
                <c:pt idx="10329">
                  <c:v>-5.0000003562500001E-3</c:v>
                </c:pt>
                <c:pt idx="10330">
                  <c:v>-3.9843752812499999E-3</c:v>
                </c:pt>
                <c:pt idx="10331">
                  <c:v>-2.9882814624999999E-3</c:v>
                </c:pt>
                <c:pt idx="10332">
                  <c:v>-1.9921876437499998E-3</c:v>
                </c:pt>
                <c:pt idx="10333">
                  <c:v>-9.9609381874999985E-4</c:v>
                </c:pt>
                <c:pt idx="10334">
                  <c:v>0</c:v>
                </c:pt>
                <c:pt idx="10335">
                  <c:v>1.015625075E-3</c:v>
                </c:pt>
                <c:pt idx="10336">
                  <c:v>2.0117188937500002E-3</c:v>
                </c:pt>
                <c:pt idx="10337">
                  <c:v>3.0078127124999999E-3</c:v>
                </c:pt>
                <c:pt idx="10338">
                  <c:v>4.0039065312499995E-3</c:v>
                </c:pt>
                <c:pt idx="10339">
                  <c:v>5.0000003562500001E-3</c:v>
                </c:pt>
                <c:pt idx="10340">
                  <c:v>4.0039065312499995E-3</c:v>
                </c:pt>
                <c:pt idx="10341">
                  <c:v>3.0078127124999999E-3</c:v>
                </c:pt>
                <c:pt idx="10342">
                  <c:v>2.0117188937500002E-3</c:v>
                </c:pt>
                <c:pt idx="10343">
                  <c:v>1.015625075E-3</c:v>
                </c:pt>
                <c:pt idx="10344">
                  <c:v>0</c:v>
                </c:pt>
                <c:pt idx="10345">
                  <c:v>-9.9609381874999985E-4</c:v>
                </c:pt>
                <c:pt idx="10346">
                  <c:v>-1.9921876437499998E-3</c:v>
                </c:pt>
                <c:pt idx="10347">
                  <c:v>-2.9882814624999999E-3</c:v>
                </c:pt>
                <c:pt idx="10348">
                  <c:v>-3.9843752812499999E-3</c:v>
                </c:pt>
                <c:pt idx="10349">
                  <c:v>-5.0000003562500001E-3</c:v>
                </c:pt>
                <c:pt idx="10350">
                  <c:v>-6.9921879999999999E-3</c:v>
                </c:pt>
                <c:pt idx="10351">
                  <c:v>-8.9843756250000007E-3</c:v>
                </c:pt>
                <c:pt idx="10352">
                  <c:v>-1.0996094499999999E-2</c:v>
                </c:pt>
                <c:pt idx="10353">
                  <c:v>-1.29882821875E-2</c:v>
                </c:pt>
                <c:pt idx="10354">
                  <c:v>-1.5000001062499999E-2</c:v>
                </c:pt>
                <c:pt idx="10355">
                  <c:v>-1.69921886875E-2</c:v>
                </c:pt>
                <c:pt idx="10356">
                  <c:v>-1.8984376312499999E-2</c:v>
                </c:pt>
                <c:pt idx="10357">
                  <c:v>-2.0996095249999999E-2</c:v>
                </c:pt>
                <c:pt idx="10358">
                  <c:v>-2.2988282874999998E-2</c:v>
                </c:pt>
                <c:pt idx="10359">
                  <c:v>-2.5000001749999997E-2</c:v>
                </c:pt>
                <c:pt idx="10360">
                  <c:v>-2.6484376874999997E-2</c:v>
                </c:pt>
                <c:pt idx="10361">
                  <c:v>-2.7988283249999999E-2</c:v>
                </c:pt>
                <c:pt idx="10362">
                  <c:v>-2.94921895625E-2</c:v>
                </c:pt>
                <c:pt idx="10363">
                  <c:v>-3.0996095937499999E-2</c:v>
                </c:pt>
                <c:pt idx="10364">
                  <c:v>-3.2500002312499998E-2</c:v>
                </c:pt>
                <c:pt idx="10365">
                  <c:v>-3.3984377374999999E-2</c:v>
                </c:pt>
                <c:pt idx="10366">
                  <c:v>-3.5488283750000002E-2</c:v>
                </c:pt>
                <c:pt idx="10367">
                  <c:v>-3.6992190124999998E-2</c:v>
                </c:pt>
                <c:pt idx="10368">
                  <c:v>-3.84960965E-2</c:v>
                </c:pt>
                <c:pt idx="10369">
                  <c:v>-4.0000002812499998E-2</c:v>
                </c:pt>
                <c:pt idx="10370">
                  <c:v>-3.9492190312499995E-2</c:v>
                </c:pt>
                <c:pt idx="10371">
                  <c:v>-3.898437775E-2</c:v>
                </c:pt>
                <c:pt idx="10372">
                  <c:v>-3.84960965E-2</c:v>
                </c:pt>
                <c:pt idx="10373">
                  <c:v>-3.7988283937499999E-2</c:v>
                </c:pt>
                <c:pt idx="10374">
                  <c:v>-3.7500002625000001E-2</c:v>
                </c:pt>
                <c:pt idx="10375">
                  <c:v>-3.6992190124999998E-2</c:v>
                </c:pt>
                <c:pt idx="10376">
                  <c:v>-3.6484377562499996E-2</c:v>
                </c:pt>
                <c:pt idx="10377">
                  <c:v>-3.5996096312499996E-2</c:v>
                </c:pt>
                <c:pt idx="10378">
                  <c:v>-3.5488283750000002E-2</c:v>
                </c:pt>
                <c:pt idx="10379">
                  <c:v>-3.5000002500000002E-2</c:v>
                </c:pt>
                <c:pt idx="10380">
                  <c:v>-3.2988283562499998E-2</c:v>
                </c:pt>
                <c:pt idx="10381">
                  <c:v>-3.0996095937499999E-2</c:v>
                </c:pt>
                <c:pt idx="10382">
                  <c:v>-2.8984377062499997E-2</c:v>
                </c:pt>
                <c:pt idx="10383">
                  <c:v>-2.6992189437500001E-2</c:v>
                </c:pt>
                <c:pt idx="10384">
                  <c:v>-2.5000001749999997E-2</c:v>
                </c:pt>
                <c:pt idx="10385">
                  <c:v>-2.2988282874999998E-2</c:v>
                </c:pt>
                <c:pt idx="10386">
                  <c:v>-2.0996095249999999E-2</c:v>
                </c:pt>
                <c:pt idx="10387">
                  <c:v>-1.8984376312499999E-2</c:v>
                </c:pt>
                <c:pt idx="10388">
                  <c:v>-1.69921886875E-2</c:v>
                </c:pt>
                <c:pt idx="10389">
                  <c:v>-1.5000001062499999E-2</c:v>
                </c:pt>
                <c:pt idx="10390">
                  <c:v>-1.2500000874999998E-2</c:v>
                </c:pt>
                <c:pt idx="10391">
                  <c:v>-1.00000006875E-2</c:v>
                </c:pt>
                <c:pt idx="10392">
                  <c:v>-7.5000005000000003E-3</c:v>
                </c:pt>
                <c:pt idx="10393">
                  <c:v>-5.0000003562500001E-3</c:v>
                </c:pt>
                <c:pt idx="10394">
                  <c:v>-2.5000001750000002E-3</c:v>
                </c:pt>
                <c:pt idx="10395">
                  <c:v>0</c:v>
                </c:pt>
                <c:pt idx="10396">
                  <c:v>2.5000001750000002E-3</c:v>
                </c:pt>
                <c:pt idx="10397">
                  <c:v>5.0000003562500001E-3</c:v>
                </c:pt>
                <c:pt idx="10398">
                  <c:v>7.5000005000000003E-3</c:v>
                </c:pt>
                <c:pt idx="10399">
                  <c:v>1.00000006875E-2</c:v>
                </c:pt>
                <c:pt idx="10400">
                  <c:v>1.2500000874999998E-2</c:v>
                </c:pt>
                <c:pt idx="10401">
                  <c:v>1.5000001062499999E-2</c:v>
                </c:pt>
                <c:pt idx="10402">
                  <c:v>1.7500001250000001E-2</c:v>
                </c:pt>
                <c:pt idx="10403">
                  <c:v>2.0000001437500001E-2</c:v>
                </c:pt>
                <c:pt idx="10404">
                  <c:v>2.25000015625E-2</c:v>
                </c:pt>
                <c:pt idx="10405">
                  <c:v>2.5000001749999997E-2</c:v>
                </c:pt>
                <c:pt idx="10406">
                  <c:v>2.7500001937499997E-2</c:v>
                </c:pt>
                <c:pt idx="10407">
                  <c:v>3.0000002124999998E-2</c:v>
                </c:pt>
                <c:pt idx="10408">
                  <c:v>3.2500002312499998E-2</c:v>
                </c:pt>
                <c:pt idx="10409">
                  <c:v>3.5000002500000002E-2</c:v>
                </c:pt>
                <c:pt idx="10410">
                  <c:v>3.5000002500000002E-2</c:v>
                </c:pt>
                <c:pt idx="10411">
                  <c:v>3.5000002500000002E-2</c:v>
                </c:pt>
                <c:pt idx="10412">
                  <c:v>3.5000002500000002E-2</c:v>
                </c:pt>
                <c:pt idx="10413">
                  <c:v>3.5000002500000002E-2</c:v>
                </c:pt>
                <c:pt idx="10414">
                  <c:v>3.5000002500000002E-2</c:v>
                </c:pt>
                <c:pt idx="10415">
                  <c:v>3.5000002500000002E-2</c:v>
                </c:pt>
                <c:pt idx="10416">
                  <c:v>3.5000002500000002E-2</c:v>
                </c:pt>
                <c:pt idx="10417">
                  <c:v>3.5000002500000002E-2</c:v>
                </c:pt>
                <c:pt idx="10418">
                  <c:v>3.5000002500000002E-2</c:v>
                </c:pt>
                <c:pt idx="10419">
                  <c:v>3.5000002500000002E-2</c:v>
                </c:pt>
                <c:pt idx="10420">
                  <c:v>3.2011721E-2</c:v>
                </c:pt>
                <c:pt idx="10421">
                  <c:v>2.90039083125E-2</c:v>
                </c:pt>
                <c:pt idx="10422">
                  <c:v>2.6015626812500001E-2</c:v>
                </c:pt>
                <c:pt idx="10423">
                  <c:v>2.3007814124999998E-2</c:v>
                </c:pt>
                <c:pt idx="10424">
                  <c:v>2.0000001437500001E-2</c:v>
                </c:pt>
                <c:pt idx="10425">
                  <c:v>1.7011719937499999E-2</c:v>
                </c:pt>
                <c:pt idx="10426">
                  <c:v>1.4003907249999998E-2</c:v>
                </c:pt>
                <c:pt idx="10427">
                  <c:v>1.1015625749999999E-2</c:v>
                </c:pt>
                <c:pt idx="10428">
                  <c:v>8.007813062499999E-3</c:v>
                </c:pt>
                <c:pt idx="10429">
                  <c:v>5.0000003562500001E-3</c:v>
                </c:pt>
                <c:pt idx="10430">
                  <c:v>1.015625075E-3</c:v>
                </c:pt>
                <c:pt idx="10431">
                  <c:v>-2.9882814624999999E-3</c:v>
                </c:pt>
                <c:pt idx="10432">
                  <c:v>-6.9921879999999999E-3</c:v>
                </c:pt>
                <c:pt idx="10433">
                  <c:v>-1.0996094499999999E-2</c:v>
                </c:pt>
                <c:pt idx="10434">
                  <c:v>-1.5000001062499999E-2</c:v>
                </c:pt>
                <c:pt idx="10435">
                  <c:v>-1.8984376312499999E-2</c:v>
                </c:pt>
                <c:pt idx="10436">
                  <c:v>-2.2988282874999998E-2</c:v>
                </c:pt>
                <c:pt idx="10437">
                  <c:v>-2.6992189437500001E-2</c:v>
                </c:pt>
                <c:pt idx="10438">
                  <c:v>-3.0996095937499999E-2</c:v>
                </c:pt>
                <c:pt idx="10439">
                  <c:v>-3.5000002500000002E-2</c:v>
                </c:pt>
                <c:pt idx="10440">
                  <c:v>-3.6992190124999998E-2</c:v>
                </c:pt>
                <c:pt idx="10441">
                  <c:v>-3.898437775E-2</c:v>
                </c:pt>
                <c:pt idx="10442">
                  <c:v>-4.0996096624999999E-2</c:v>
                </c:pt>
                <c:pt idx="10443">
                  <c:v>-4.29882843125E-2</c:v>
                </c:pt>
                <c:pt idx="10444">
                  <c:v>-4.5000003187499998E-2</c:v>
                </c:pt>
                <c:pt idx="10445">
                  <c:v>-4.6992190812500001E-2</c:v>
                </c:pt>
                <c:pt idx="10446">
                  <c:v>-4.8984378437499997E-2</c:v>
                </c:pt>
                <c:pt idx="10447">
                  <c:v>-5.0996097374999994E-2</c:v>
                </c:pt>
                <c:pt idx="10448">
                  <c:v>-5.2988285000000003E-2</c:v>
                </c:pt>
                <c:pt idx="10449">
                  <c:v>-5.5000003874999995E-2</c:v>
                </c:pt>
                <c:pt idx="10450">
                  <c:v>-5.3496097562499997E-2</c:v>
                </c:pt>
                <c:pt idx="10451">
                  <c:v>-5.1992191187500002E-2</c:v>
                </c:pt>
                <c:pt idx="10452">
                  <c:v>-5.0488284812499999E-2</c:v>
                </c:pt>
                <c:pt idx="10453">
                  <c:v>-4.8984378437499997E-2</c:v>
                </c:pt>
                <c:pt idx="10454">
                  <c:v>-4.7500003375000002E-2</c:v>
                </c:pt>
                <c:pt idx="10455">
                  <c:v>-4.5996097E-2</c:v>
                </c:pt>
                <c:pt idx="10456">
                  <c:v>-4.4492190624999997E-2</c:v>
                </c:pt>
                <c:pt idx="10457">
                  <c:v>-4.29882843125E-2</c:v>
                </c:pt>
                <c:pt idx="10458">
                  <c:v>-4.1484377937499997E-2</c:v>
                </c:pt>
                <c:pt idx="10459">
                  <c:v>-4.0000002812499998E-2</c:v>
                </c:pt>
                <c:pt idx="10460">
                  <c:v>-3.5996096312499996E-2</c:v>
                </c:pt>
                <c:pt idx="10461">
                  <c:v>-3.1992189750000004E-2</c:v>
                </c:pt>
                <c:pt idx="10462">
                  <c:v>-2.7988283249999999E-2</c:v>
                </c:pt>
                <c:pt idx="10463">
                  <c:v>-2.39843766875E-2</c:v>
                </c:pt>
                <c:pt idx="10464">
                  <c:v>-2.0000001437500001E-2</c:v>
                </c:pt>
                <c:pt idx="10465">
                  <c:v>-1.5996094875000002E-2</c:v>
                </c:pt>
                <c:pt idx="10466">
                  <c:v>-1.1992188374999999E-2</c:v>
                </c:pt>
                <c:pt idx="10467">
                  <c:v>-7.9882818124999994E-3</c:v>
                </c:pt>
                <c:pt idx="10468">
                  <c:v>-3.9843752812499999E-3</c:v>
                </c:pt>
                <c:pt idx="10469">
                  <c:v>0</c:v>
                </c:pt>
                <c:pt idx="10470">
                  <c:v>3.0078127124999999E-3</c:v>
                </c:pt>
                <c:pt idx="10471">
                  <c:v>6.0156254249999997E-3</c:v>
                </c:pt>
                <c:pt idx="10472">
                  <c:v>9.0039068750000003E-3</c:v>
                </c:pt>
                <c:pt idx="10473">
                  <c:v>1.2011719625E-2</c:v>
                </c:pt>
                <c:pt idx="10474">
                  <c:v>1.5000001062499999E-2</c:v>
                </c:pt>
                <c:pt idx="10475">
                  <c:v>1.8007813750000001E-2</c:v>
                </c:pt>
                <c:pt idx="10476">
                  <c:v>2.1015626499999999E-2</c:v>
                </c:pt>
                <c:pt idx="10477">
                  <c:v>2.4003907937499999E-2</c:v>
                </c:pt>
                <c:pt idx="10478">
                  <c:v>2.7011720687499997E-2</c:v>
                </c:pt>
                <c:pt idx="10479">
                  <c:v>3.0000002124999998E-2</c:v>
                </c:pt>
                <c:pt idx="10480">
                  <c:v>3.0000002124999998E-2</c:v>
                </c:pt>
                <c:pt idx="10481">
                  <c:v>3.0000002124999998E-2</c:v>
                </c:pt>
                <c:pt idx="10482">
                  <c:v>3.0000002124999998E-2</c:v>
                </c:pt>
                <c:pt idx="10483">
                  <c:v>3.0000002124999998E-2</c:v>
                </c:pt>
                <c:pt idx="10484">
                  <c:v>3.0000002124999998E-2</c:v>
                </c:pt>
                <c:pt idx="10485">
                  <c:v>3.0000002124999998E-2</c:v>
                </c:pt>
                <c:pt idx="10486">
                  <c:v>3.0000002124999998E-2</c:v>
                </c:pt>
                <c:pt idx="10487">
                  <c:v>3.0000002124999998E-2</c:v>
                </c:pt>
                <c:pt idx="10488">
                  <c:v>3.0000002124999998E-2</c:v>
                </c:pt>
                <c:pt idx="10489">
                  <c:v>3.0000002124999998E-2</c:v>
                </c:pt>
                <c:pt idx="10490">
                  <c:v>2.6503908125E-2</c:v>
                </c:pt>
                <c:pt idx="10491">
                  <c:v>2.3007814124999998E-2</c:v>
                </c:pt>
                <c:pt idx="10492">
                  <c:v>1.9511720125E-2</c:v>
                </c:pt>
                <c:pt idx="10493">
                  <c:v>1.6015626124999998E-2</c:v>
                </c:pt>
                <c:pt idx="10494">
                  <c:v>1.2500000874999998E-2</c:v>
                </c:pt>
                <c:pt idx="10495">
                  <c:v>9.0039068750000003E-3</c:v>
                </c:pt>
                <c:pt idx="10496">
                  <c:v>5.5078128874999997E-3</c:v>
                </c:pt>
                <c:pt idx="10497">
                  <c:v>2.0117188937500002E-3</c:v>
                </c:pt>
                <c:pt idx="10498">
                  <c:v>-1.4843751062500001E-3</c:v>
                </c:pt>
                <c:pt idx="10499">
                  <c:v>-5.0000003562500001E-3</c:v>
                </c:pt>
                <c:pt idx="10500">
                  <c:v>-8.9843756250000007E-3</c:v>
                </c:pt>
                <c:pt idx="10501">
                  <c:v>-1.29882821875E-2</c:v>
                </c:pt>
                <c:pt idx="10502">
                  <c:v>-1.69921886875E-2</c:v>
                </c:pt>
                <c:pt idx="10503">
                  <c:v>-2.0996095249999999E-2</c:v>
                </c:pt>
                <c:pt idx="10504">
                  <c:v>-2.5000001749999997E-2</c:v>
                </c:pt>
                <c:pt idx="10505">
                  <c:v>-2.8984377062499997E-2</c:v>
                </c:pt>
                <c:pt idx="10506">
                  <c:v>-3.2988283562499998E-2</c:v>
                </c:pt>
                <c:pt idx="10507">
                  <c:v>-3.6992190124999998E-2</c:v>
                </c:pt>
                <c:pt idx="10508">
                  <c:v>-4.0996096624999999E-2</c:v>
                </c:pt>
                <c:pt idx="10509">
                  <c:v>-4.5000003187499998E-2</c:v>
                </c:pt>
                <c:pt idx="10510">
                  <c:v>-4.5996097E-2</c:v>
                </c:pt>
                <c:pt idx="10511">
                  <c:v>-4.6992190812500001E-2</c:v>
                </c:pt>
                <c:pt idx="10512">
                  <c:v>-4.7988284624999995E-2</c:v>
                </c:pt>
                <c:pt idx="10513">
                  <c:v>-4.8984378437499997E-2</c:v>
                </c:pt>
                <c:pt idx="10514">
                  <c:v>-5.0000003562499999E-2</c:v>
                </c:pt>
                <c:pt idx="10515">
                  <c:v>-5.0996097374999994E-2</c:v>
                </c:pt>
                <c:pt idx="10516">
                  <c:v>-5.1992191187500002E-2</c:v>
                </c:pt>
                <c:pt idx="10517">
                  <c:v>-5.2988285000000003E-2</c:v>
                </c:pt>
                <c:pt idx="10518">
                  <c:v>-5.3984378812499997E-2</c:v>
                </c:pt>
                <c:pt idx="10519">
                  <c:v>-5.5000003874999995E-2</c:v>
                </c:pt>
                <c:pt idx="10520">
                  <c:v>-5.2500003687499998E-2</c:v>
                </c:pt>
                <c:pt idx="10521">
                  <c:v>-5.0000003562499999E-2</c:v>
                </c:pt>
                <c:pt idx="10522">
                  <c:v>-4.7500003375000002E-2</c:v>
                </c:pt>
                <c:pt idx="10523">
                  <c:v>-4.5000003187499998E-2</c:v>
                </c:pt>
                <c:pt idx="10524">
                  <c:v>-4.2500003000000001E-2</c:v>
                </c:pt>
                <c:pt idx="10525">
                  <c:v>-4.0000002812499998E-2</c:v>
                </c:pt>
                <c:pt idx="10526">
                  <c:v>-3.7500002625000001E-2</c:v>
                </c:pt>
                <c:pt idx="10527">
                  <c:v>-3.5000002500000002E-2</c:v>
                </c:pt>
                <c:pt idx="10528">
                  <c:v>-3.2500002312499998E-2</c:v>
                </c:pt>
                <c:pt idx="10529">
                  <c:v>-3.0000002124999998E-2</c:v>
                </c:pt>
                <c:pt idx="10530">
                  <c:v>-2.5996095562499998E-2</c:v>
                </c:pt>
                <c:pt idx="10531">
                  <c:v>-2.19921890625E-2</c:v>
                </c:pt>
                <c:pt idx="10532">
                  <c:v>-1.7988282500000001E-2</c:v>
                </c:pt>
                <c:pt idx="10533">
                  <c:v>-1.3984376E-2</c:v>
                </c:pt>
                <c:pt idx="10534">
                  <c:v>-1.00000006875E-2</c:v>
                </c:pt>
                <c:pt idx="10535">
                  <c:v>-5.9960941750000002E-3</c:v>
                </c:pt>
                <c:pt idx="10536">
                  <c:v>-1.9921876437499998E-3</c:v>
                </c:pt>
                <c:pt idx="10537">
                  <c:v>2.0117188937500002E-3</c:v>
                </c:pt>
                <c:pt idx="10538">
                  <c:v>6.0156254249999997E-3</c:v>
                </c:pt>
                <c:pt idx="10539">
                  <c:v>1.00000006875E-2</c:v>
                </c:pt>
                <c:pt idx="10540">
                  <c:v>1.2011719625E-2</c:v>
                </c:pt>
                <c:pt idx="10541">
                  <c:v>1.4003907249999998E-2</c:v>
                </c:pt>
                <c:pt idx="10542">
                  <c:v>1.6015626124999998E-2</c:v>
                </c:pt>
                <c:pt idx="10543">
                  <c:v>1.8007813750000001E-2</c:v>
                </c:pt>
                <c:pt idx="10544">
                  <c:v>2.0000001437500001E-2</c:v>
                </c:pt>
                <c:pt idx="10545">
                  <c:v>2.20117203125E-2</c:v>
                </c:pt>
                <c:pt idx="10546">
                  <c:v>2.4003907937499999E-2</c:v>
                </c:pt>
                <c:pt idx="10547">
                  <c:v>2.6015626812500001E-2</c:v>
                </c:pt>
                <c:pt idx="10548">
                  <c:v>2.8007814499999995E-2</c:v>
                </c:pt>
                <c:pt idx="10549">
                  <c:v>3.0000002124999998E-2</c:v>
                </c:pt>
                <c:pt idx="10550">
                  <c:v>2.90039083125E-2</c:v>
                </c:pt>
                <c:pt idx="10551">
                  <c:v>2.8007814499999995E-2</c:v>
                </c:pt>
                <c:pt idx="10552">
                  <c:v>2.7011720687499997E-2</c:v>
                </c:pt>
                <c:pt idx="10553">
                  <c:v>2.6015626812500001E-2</c:v>
                </c:pt>
                <c:pt idx="10554">
                  <c:v>2.5000001749999997E-2</c:v>
                </c:pt>
                <c:pt idx="10555">
                  <c:v>2.4003907937499999E-2</c:v>
                </c:pt>
                <c:pt idx="10556">
                  <c:v>2.3007814124999998E-2</c:v>
                </c:pt>
                <c:pt idx="10557">
                  <c:v>2.20117203125E-2</c:v>
                </c:pt>
                <c:pt idx="10558">
                  <c:v>2.1015626499999999E-2</c:v>
                </c:pt>
                <c:pt idx="10559">
                  <c:v>2.0000001437500001E-2</c:v>
                </c:pt>
                <c:pt idx="10560">
                  <c:v>1.7500001250000001E-2</c:v>
                </c:pt>
                <c:pt idx="10561">
                  <c:v>1.5000001062499999E-2</c:v>
                </c:pt>
                <c:pt idx="10562">
                  <c:v>1.2500000874999998E-2</c:v>
                </c:pt>
                <c:pt idx="10563">
                  <c:v>1.00000006875E-2</c:v>
                </c:pt>
                <c:pt idx="10564">
                  <c:v>7.5000005000000003E-3</c:v>
                </c:pt>
                <c:pt idx="10565">
                  <c:v>5.0000003562500001E-3</c:v>
                </c:pt>
                <c:pt idx="10566">
                  <c:v>2.5000001750000002E-3</c:v>
                </c:pt>
                <c:pt idx="10567">
                  <c:v>0</c:v>
                </c:pt>
                <c:pt idx="10568">
                  <c:v>-2.5000001750000002E-3</c:v>
                </c:pt>
                <c:pt idx="10569">
                  <c:v>-5.0000003562500001E-3</c:v>
                </c:pt>
                <c:pt idx="10570">
                  <c:v>-6.9921879999999999E-3</c:v>
                </c:pt>
                <c:pt idx="10571">
                  <c:v>-8.9843756250000007E-3</c:v>
                </c:pt>
                <c:pt idx="10572">
                  <c:v>-1.0996094499999999E-2</c:v>
                </c:pt>
                <c:pt idx="10573">
                  <c:v>-1.29882821875E-2</c:v>
                </c:pt>
                <c:pt idx="10574">
                  <c:v>-1.5000001062499999E-2</c:v>
                </c:pt>
                <c:pt idx="10575">
                  <c:v>-1.69921886875E-2</c:v>
                </c:pt>
                <c:pt idx="10576">
                  <c:v>-1.8984376312499999E-2</c:v>
                </c:pt>
                <c:pt idx="10577">
                  <c:v>-2.0996095249999999E-2</c:v>
                </c:pt>
                <c:pt idx="10578">
                  <c:v>-2.2988282874999998E-2</c:v>
                </c:pt>
                <c:pt idx="10579">
                  <c:v>-2.5000001749999997E-2</c:v>
                </c:pt>
                <c:pt idx="10580">
                  <c:v>-2.5000001749999997E-2</c:v>
                </c:pt>
                <c:pt idx="10581">
                  <c:v>-2.5000001749999997E-2</c:v>
                </c:pt>
                <c:pt idx="10582">
                  <c:v>-2.5000001749999997E-2</c:v>
                </c:pt>
                <c:pt idx="10583">
                  <c:v>-2.5000001749999997E-2</c:v>
                </c:pt>
                <c:pt idx="10584">
                  <c:v>-2.5000001749999997E-2</c:v>
                </c:pt>
                <c:pt idx="10585">
                  <c:v>-2.5000001749999997E-2</c:v>
                </c:pt>
                <c:pt idx="10586">
                  <c:v>-2.5000001749999997E-2</c:v>
                </c:pt>
                <c:pt idx="10587">
                  <c:v>-2.5000001749999997E-2</c:v>
                </c:pt>
                <c:pt idx="10588">
                  <c:v>-2.5000001749999997E-2</c:v>
                </c:pt>
                <c:pt idx="10589">
                  <c:v>-2.5000001749999997E-2</c:v>
                </c:pt>
                <c:pt idx="10590">
                  <c:v>-2.4492189250000001E-2</c:v>
                </c:pt>
                <c:pt idx="10591">
                  <c:v>-2.39843766875E-2</c:v>
                </c:pt>
                <c:pt idx="10592">
                  <c:v>-2.34960954375E-2</c:v>
                </c:pt>
                <c:pt idx="10593">
                  <c:v>-2.2988282874999998E-2</c:v>
                </c:pt>
                <c:pt idx="10594">
                  <c:v>-2.25000015625E-2</c:v>
                </c:pt>
                <c:pt idx="10595">
                  <c:v>-2.19921890625E-2</c:v>
                </c:pt>
                <c:pt idx="10596">
                  <c:v>-2.1484376499999999E-2</c:v>
                </c:pt>
                <c:pt idx="10597">
                  <c:v>-2.0996095249999999E-2</c:v>
                </c:pt>
                <c:pt idx="10598">
                  <c:v>-2.0488282687500001E-2</c:v>
                </c:pt>
                <c:pt idx="10599">
                  <c:v>-2.0000001437500001E-2</c:v>
                </c:pt>
                <c:pt idx="10600">
                  <c:v>-1.8984376312499999E-2</c:v>
                </c:pt>
                <c:pt idx="10601">
                  <c:v>-1.7988282500000001E-2</c:v>
                </c:pt>
                <c:pt idx="10602">
                  <c:v>-1.69921886875E-2</c:v>
                </c:pt>
                <c:pt idx="10603">
                  <c:v>-1.5996094875000002E-2</c:v>
                </c:pt>
                <c:pt idx="10604">
                  <c:v>-1.5000001062499999E-2</c:v>
                </c:pt>
                <c:pt idx="10605">
                  <c:v>-1.3984376E-2</c:v>
                </c:pt>
                <c:pt idx="10606">
                  <c:v>-1.29882821875E-2</c:v>
                </c:pt>
                <c:pt idx="10607">
                  <c:v>-1.1992188374999999E-2</c:v>
                </c:pt>
                <c:pt idx="10608">
                  <c:v>-1.0996094499999999E-2</c:v>
                </c:pt>
                <c:pt idx="10609">
                  <c:v>-1.00000006875E-2</c:v>
                </c:pt>
                <c:pt idx="10610">
                  <c:v>-8.9843756250000007E-3</c:v>
                </c:pt>
                <c:pt idx="10611">
                  <c:v>-7.9882818124999994E-3</c:v>
                </c:pt>
                <c:pt idx="10612">
                  <c:v>-6.9921879999999999E-3</c:v>
                </c:pt>
                <c:pt idx="10613">
                  <c:v>-5.9960941750000002E-3</c:v>
                </c:pt>
                <c:pt idx="10614">
                  <c:v>-5.0000003562500001E-3</c:v>
                </c:pt>
                <c:pt idx="10615">
                  <c:v>-3.9843752812499999E-3</c:v>
                </c:pt>
                <c:pt idx="10616">
                  <c:v>-2.9882814624999999E-3</c:v>
                </c:pt>
                <c:pt idx="10617">
                  <c:v>-1.9921876437499998E-3</c:v>
                </c:pt>
                <c:pt idx="10618">
                  <c:v>-9.9609381874999985E-4</c:v>
                </c:pt>
                <c:pt idx="10619">
                  <c:v>0</c:v>
                </c:pt>
                <c:pt idx="10620">
                  <c:v>0</c:v>
                </c:pt>
                <c:pt idx="10621">
                  <c:v>0</c:v>
                </c:pt>
                <c:pt idx="10622">
                  <c:v>0</c:v>
                </c:pt>
                <c:pt idx="10623">
                  <c:v>0</c:v>
                </c:pt>
                <c:pt idx="10624">
                  <c:v>0</c:v>
                </c:pt>
                <c:pt idx="10625">
                  <c:v>0</c:v>
                </c:pt>
                <c:pt idx="10626">
                  <c:v>0</c:v>
                </c:pt>
                <c:pt idx="10627">
                  <c:v>0</c:v>
                </c:pt>
                <c:pt idx="10628">
                  <c:v>0</c:v>
                </c:pt>
                <c:pt idx="10629">
                  <c:v>0</c:v>
                </c:pt>
                <c:pt idx="10630">
                  <c:v>-4.8828128437500003E-4</c:v>
                </c:pt>
                <c:pt idx="10631">
                  <c:v>-9.9609381874999985E-4</c:v>
                </c:pt>
                <c:pt idx="10632">
                  <c:v>-1.4843751062500001E-3</c:v>
                </c:pt>
                <c:pt idx="10633">
                  <c:v>-1.9921876437499998E-3</c:v>
                </c:pt>
                <c:pt idx="10634">
                  <c:v>-2.5000001750000002E-3</c:v>
                </c:pt>
                <c:pt idx="10635">
                  <c:v>-2.9882814624999999E-3</c:v>
                </c:pt>
                <c:pt idx="10636">
                  <c:v>-3.4960939999999999E-3</c:v>
                </c:pt>
                <c:pt idx="10637">
                  <c:v>-3.9843752812499999E-3</c:v>
                </c:pt>
                <c:pt idx="10638">
                  <c:v>-4.49218781875E-3</c:v>
                </c:pt>
                <c:pt idx="10639">
                  <c:v>-5.0000003562500001E-3</c:v>
                </c:pt>
                <c:pt idx="10640">
                  <c:v>-5.9960941750000002E-3</c:v>
                </c:pt>
                <c:pt idx="10641">
                  <c:v>-6.9921879999999999E-3</c:v>
                </c:pt>
                <c:pt idx="10642">
                  <c:v>-7.9882818124999994E-3</c:v>
                </c:pt>
                <c:pt idx="10643">
                  <c:v>-8.9843756250000007E-3</c:v>
                </c:pt>
                <c:pt idx="10644">
                  <c:v>-1.00000006875E-2</c:v>
                </c:pt>
                <c:pt idx="10645">
                  <c:v>-1.0996094499999999E-2</c:v>
                </c:pt>
                <c:pt idx="10646">
                  <c:v>-1.1992188374999999E-2</c:v>
                </c:pt>
                <c:pt idx="10647">
                  <c:v>-1.29882821875E-2</c:v>
                </c:pt>
                <c:pt idx="10648">
                  <c:v>-1.3984376E-2</c:v>
                </c:pt>
                <c:pt idx="10649">
                  <c:v>-1.5000001062499999E-2</c:v>
                </c:pt>
                <c:pt idx="10650">
                  <c:v>-1.64843761875E-2</c:v>
                </c:pt>
                <c:pt idx="10651">
                  <c:v>-1.7988282500000001E-2</c:v>
                </c:pt>
                <c:pt idx="10652">
                  <c:v>-1.9492188875E-2</c:v>
                </c:pt>
                <c:pt idx="10653">
                  <c:v>-2.0996095249999999E-2</c:v>
                </c:pt>
                <c:pt idx="10654">
                  <c:v>-2.25000015625E-2</c:v>
                </c:pt>
                <c:pt idx="10655">
                  <c:v>-2.39843766875E-2</c:v>
                </c:pt>
                <c:pt idx="10656">
                  <c:v>-2.5488283062499999E-2</c:v>
                </c:pt>
                <c:pt idx="10657">
                  <c:v>-2.6992189437500001E-2</c:v>
                </c:pt>
                <c:pt idx="10658">
                  <c:v>-2.8496095749999999E-2</c:v>
                </c:pt>
                <c:pt idx="10659">
                  <c:v>-3.0000002124999998E-2</c:v>
                </c:pt>
                <c:pt idx="10660">
                  <c:v>-3.0000002124999998E-2</c:v>
                </c:pt>
                <c:pt idx="10661">
                  <c:v>-3.0000002124999998E-2</c:v>
                </c:pt>
                <c:pt idx="10662">
                  <c:v>-3.0000002124999998E-2</c:v>
                </c:pt>
                <c:pt idx="10663">
                  <c:v>-3.0000002124999998E-2</c:v>
                </c:pt>
                <c:pt idx="10664">
                  <c:v>-3.0000002124999998E-2</c:v>
                </c:pt>
                <c:pt idx="10665">
                  <c:v>-3.0000002124999998E-2</c:v>
                </c:pt>
                <c:pt idx="10666">
                  <c:v>-3.0000002124999998E-2</c:v>
                </c:pt>
                <c:pt idx="10667">
                  <c:v>-3.0000002124999998E-2</c:v>
                </c:pt>
                <c:pt idx="10668">
                  <c:v>-3.0000002124999998E-2</c:v>
                </c:pt>
                <c:pt idx="10669">
                  <c:v>-3.0000002124999998E-2</c:v>
                </c:pt>
                <c:pt idx="10670">
                  <c:v>-2.8496095749999999E-2</c:v>
                </c:pt>
                <c:pt idx="10671">
                  <c:v>-2.6992189437500001E-2</c:v>
                </c:pt>
                <c:pt idx="10672">
                  <c:v>-2.5488283062499999E-2</c:v>
                </c:pt>
                <c:pt idx="10673">
                  <c:v>-2.39843766875E-2</c:v>
                </c:pt>
                <c:pt idx="10674">
                  <c:v>-2.25000015625E-2</c:v>
                </c:pt>
                <c:pt idx="10675">
                  <c:v>-2.0996095249999999E-2</c:v>
                </c:pt>
                <c:pt idx="10676">
                  <c:v>-1.9492188875E-2</c:v>
                </c:pt>
                <c:pt idx="10677">
                  <c:v>-1.7988282500000001E-2</c:v>
                </c:pt>
                <c:pt idx="10678">
                  <c:v>-1.64843761875E-2</c:v>
                </c:pt>
                <c:pt idx="10679">
                  <c:v>-1.5000001062499999E-2</c:v>
                </c:pt>
                <c:pt idx="10680">
                  <c:v>-1.29882821875E-2</c:v>
                </c:pt>
                <c:pt idx="10681">
                  <c:v>-1.0996094499999999E-2</c:v>
                </c:pt>
                <c:pt idx="10682">
                  <c:v>-8.9843756250000007E-3</c:v>
                </c:pt>
                <c:pt idx="10683">
                  <c:v>-6.9921879999999999E-3</c:v>
                </c:pt>
                <c:pt idx="10684">
                  <c:v>-5.0000003562500001E-3</c:v>
                </c:pt>
                <c:pt idx="10685">
                  <c:v>-2.9882814624999999E-3</c:v>
                </c:pt>
                <c:pt idx="10686">
                  <c:v>-9.9609381874999985E-4</c:v>
                </c:pt>
                <c:pt idx="10687">
                  <c:v>1.015625075E-3</c:v>
                </c:pt>
                <c:pt idx="10688">
                  <c:v>3.0078127124999999E-3</c:v>
                </c:pt>
                <c:pt idx="10689">
                  <c:v>5.0000003562500001E-3</c:v>
                </c:pt>
                <c:pt idx="10690">
                  <c:v>5.5078128874999997E-3</c:v>
                </c:pt>
                <c:pt idx="10691">
                  <c:v>6.0156254249999997E-3</c:v>
                </c:pt>
                <c:pt idx="10692">
                  <c:v>6.5039066874999999E-3</c:v>
                </c:pt>
                <c:pt idx="10693">
                  <c:v>7.0117192499999995E-3</c:v>
                </c:pt>
                <c:pt idx="10694">
                  <c:v>7.5000005000000003E-3</c:v>
                </c:pt>
                <c:pt idx="10695">
                  <c:v>8.007813062499999E-3</c:v>
                </c:pt>
                <c:pt idx="10696">
                  <c:v>8.5156256250000003E-3</c:v>
                </c:pt>
                <c:pt idx="10697">
                  <c:v>9.0039068750000003E-3</c:v>
                </c:pt>
                <c:pt idx="10698">
                  <c:v>9.5117194374999998E-3</c:v>
                </c:pt>
                <c:pt idx="10699">
                  <c:v>1.00000006875E-2</c:v>
                </c:pt>
                <c:pt idx="10700">
                  <c:v>8.5156256250000003E-3</c:v>
                </c:pt>
                <c:pt idx="10701">
                  <c:v>7.0117192499999995E-3</c:v>
                </c:pt>
                <c:pt idx="10702">
                  <c:v>5.5078128874999997E-3</c:v>
                </c:pt>
                <c:pt idx="10703">
                  <c:v>4.0039065312499995E-3</c:v>
                </c:pt>
                <c:pt idx="10704">
                  <c:v>2.5000001750000002E-3</c:v>
                </c:pt>
                <c:pt idx="10705">
                  <c:v>1.015625075E-3</c:v>
                </c:pt>
                <c:pt idx="10706">
                  <c:v>-4.8828128437500003E-4</c:v>
                </c:pt>
                <c:pt idx="10707">
                  <c:v>-1.9921876437499998E-3</c:v>
                </c:pt>
                <c:pt idx="10708">
                  <c:v>-3.4960939999999999E-3</c:v>
                </c:pt>
                <c:pt idx="10709">
                  <c:v>-5.0000003562500001E-3</c:v>
                </c:pt>
                <c:pt idx="10710">
                  <c:v>-6.4843754374999995E-3</c:v>
                </c:pt>
                <c:pt idx="10711">
                  <c:v>-7.9882818124999994E-3</c:v>
                </c:pt>
                <c:pt idx="10712">
                  <c:v>-9.4921881874999985E-3</c:v>
                </c:pt>
                <c:pt idx="10713">
                  <c:v>-1.0996094499999999E-2</c:v>
                </c:pt>
                <c:pt idx="10714">
                  <c:v>-1.2500000874999998E-2</c:v>
                </c:pt>
                <c:pt idx="10715">
                  <c:v>-1.3984376E-2</c:v>
                </c:pt>
                <c:pt idx="10716">
                  <c:v>-1.5488282375000001E-2</c:v>
                </c:pt>
                <c:pt idx="10717">
                  <c:v>-1.69921886875E-2</c:v>
                </c:pt>
                <c:pt idx="10718">
                  <c:v>-1.8496095062499999E-2</c:v>
                </c:pt>
                <c:pt idx="10719">
                  <c:v>-2.0000001437500001E-2</c:v>
                </c:pt>
                <c:pt idx="10720">
                  <c:v>-2.0488282687500001E-2</c:v>
                </c:pt>
                <c:pt idx="10721">
                  <c:v>-2.0996095249999999E-2</c:v>
                </c:pt>
                <c:pt idx="10722">
                  <c:v>-2.1484376499999999E-2</c:v>
                </c:pt>
                <c:pt idx="10723">
                  <c:v>-2.19921890625E-2</c:v>
                </c:pt>
                <c:pt idx="10724">
                  <c:v>-2.25000015625E-2</c:v>
                </c:pt>
                <c:pt idx="10725">
                  <c:v>-2.2988282874999998E-2</c:v>
                </c:pt>
                <c:pt idx="10726">
                  <c:v>-2.34960954375E-2</c:v>
                </c:pt>
                <c:pt idx="10727">
                  <c:v>-2.39843766875E-2</c:v>
                </c:pt>
                <c:pt idx="10728">
                  <c:v>-2.4492189250000001E-2</c:v>
                </c:pt>
                <c:pt idx="10729">
                  <c:v>-2.5000001749999997E-2</c:v>
                </c:pt>
                <c:pt idx="10730">
                  <c:v>-2.39843766875E-2</c:v>
                </c:pt>
                <c:pt idx="10731">
                  <c:v>-2.2988282874999998E-2</c:v>
                </c:pt>
                <c:pt idx="10732">
                  <c:v>-2.19921890625E-2</c:v>
                </c:pt>
                <c:pt idx="10733">
                  <c:v>-2.0996095249999999E-2</c:v>
                </c:pt>
                <c:pt idx="10734">
                  <c:v>-2.0000001437500001E-2</c:v>
                </c:pt>
                <c:pt idx="10735">
                  <c:v>-1.8984376312499999E-2</c:v>
                </c:pt>
                <c:pt idx="10736">
                  <c:v>-1.7988282500000001E-2</c:v>
                </c:pt>
                <c:pt idx="10737">
                  <c:v>-1.69921886875E-2</c:v>
                </c:pt>
                <c:pt idx="10738">
                  <c:v>-1.5996094875000002E-2</c:v>
                </c:pt>
                <c:pt idx="10739">
                  <c:v>-1.5000001062499999E-2</c:v>
                </c:pt>
                <c:pt idx="10740">
                  <c:v>-1.3984376E-2</c:v>
                </c:pt>
                <c:pt idx="10741">
                  <c:v>-1.29882821875E-2</c:v>
                </c:pt>
                <c:pt idx="10742">
                  <c:v>-1.1992188374999999E-2</c:v>
                </c:pt>
                <c:pt idx="10743">
                  <c:v>-1.0996094499999999E-2</c:v>
                </c:pt>
                <c:pt idx="10744">
                  <c:v>-1.00000006875E-2</c:v>
                </c:pt>
                <c:pt idx="10745">
                  <c:v>-8.9843756250000007E-3</c:v>
                </c:pt>
                <c:pt idx="10746">
                  <c:v>-7.9882818124999994E-3</c:v>
                </c:pt>
                <c:pt idx="10747">
                  <c:v>-6.9921879999999999E-3</c:v>
                </c:pt>
                <c:pt idx="10748">
                  <c:v>-5.9960941750000002E-3</c:v>
                </c:pt>
                <c:pt idx="10749">
                  <c:v>-5.0000003562500001E-3</c:v>
                </c:pt>
                <c:pt idx="10750">
                  <c:v>-5.0000003562500001E-3</c:v>
                </c:pt>
                <c:pt idx="10751">
                  <c:v>-5.0000003562500001E-3</c:v>
                </c:pt>
                <c:pt idx="10752">
                  <c:v>-5.0000003562500001E-3</c:v>
                </c:pt>
                <c:pt idx="10753">
                  <c:v>-5.0000003562500001E-3</c:v>
                </c:pt>
                <c:pt idx="10754">
                  <c:v>-5.0000003562500001E-3</c:v>
                </c:pt>
                <c:pt idx="10755">
                  <c:v>-5.0000003562500001E-3</c:v>
                </c:pt>
                <c:pt idx="10756">
                  <c:v>-5.0000003562500001E-3</c:v>
                </c:pt>
                <c:pt idx="10757">
                  <c:v>-5.0000003562500001E-3</c:v>
                </c:pt>
                <c:pt idx="10758">
                  <c:v>-5.0000003562500001E-3</c:v>
                </c:pt>
                <c:pt idx="10759">
                  <c:v>-5.0000003562500001E-3</c:v>
                </c:pt>
                <c:pt idx="10760">
                  <c:v>-5.9960941750000002E-3</c:v>
                </c:pt>
                <c:pt idx="10761">
                  <c:v>-6.9921879999999999E-3</c:v>
                </c:pt>
                <c:pt idx="10762">
                  <c:v>-7.9882818124999994E-3</c:v>
                </c:pt>
                <c:pt idx="10763">
                  <c:v>-8.9843756250000007E-3</c:v>
                </c:pt>
                <c:pt idx="10764">
                  <c:v>-1.00000006875E-2</c:v>
                </c:pt>
                <c:pt idx="10765">
                  <c:v>-1.0996094499999999E-2</c:v>
                </c:pt>
                <c:pt idx="10766">
                  <c:v>-1.1992188374999999E-2</c:v>
                </c:pt>
                <c:pt idx="10767">
                  <c:v>-1.29882821875E-2</c:v>
                </c:pt>
                <c:pt idx="10768">
                  <c:v>-1.3984376E-2</c:v>
                </c:pt>
                <c:pt idx="10769">
                  <c:v>-1.5000001062499999E-2</c:v>
                </c:pt>
                <c:pt idx="10770">
                  <c:v>-1.5996094875000002E-2</c:v>
                </c:pt>
                <c:pt idx="10771">
                  <c:v>-1.69921886875E-2</c:v>
                </c:pt>
                <c:pt idx="10772">
                  <c:v>-1.7988282500000001E-2</c:v>
                </c:pt>
                <c:pt idx="10773">
                  <c:v>-1.8984376312499999E-2</c:v>
                </c:pt>
                <c:pt idx="10774">
                  <c:v>-2.0000001437500001E-2</c:v>
                </c:pt>
                <c:pt idx="10775">
                  <c:v>-2.0996095249999999E-2</c:v>
                </c:pt>
                <c:pt idx="10776">
                  <c:v>-2.19921890625E-2</c:v>
                </c:pt>
                <c:pt idx="10777">
                  <c:v>-2.2988282874999998E-2</c:v>
                </c:pt>
                <c:pt idx="10778">
                  <c:v>-2.39843766875E-2</c:v>
                </c:pt>
                <c:pt idx="10779">
                  <c:v>-2.5000001749999997E-2</c:v>
                </c:pt>
                <c:pt idx="10780">
                  <c:v>-2.39843766875E-2</c:v>
                </c:pt>
                <c:pt idx="10781">
                  <c:v>-2.2988282874999998E-2</c:v>
                </c:pt>
                <c:pt idx="10782">
                  <c:v>-2.19921890625E-2</c:v>
                </c:pt>
                <c:pt idx="10783">
                  <c:v>-2.0996095249999999E-2</c:v>
                </c:pt>
                <c:pt idx="10784">
                  <c:v>-2.0000001437500001E-2</c:v>
                </c:pt>
                <c:pt idx="10785">
                  <c:v>-1.8984376312499999E-2</c:v>
                </c:pt>
                <c:pt idx="10786">
                  <c:v>-1.7988282500000001E-2</c:v>
                </c:pt>
                <c:pt idx="10787">
                  <c:v>-1.69921886875E-2</c:v>
                </c:pt>
                <c:pt idx="10788">
                  <c:v>-1.5996094875000002E-2</c:v>
                </c:pt>
                <c:pt idx="10789">
                  <c:v>-1.5000001062499999E-2</c:v>
                </c:pt>
                <c:pt idx="10790">
                  <c:v>-1.3984376E-2</c:v>
                </c:pt>
                <c:pt idx="10791">
                  <c:v>-1.29882821875E-2</c:v>
                </c:pt>
                <c:pt idx="10792">
                  <c:v>-1.1992188374999999E-2</c:v>
                </c:pt>
                <c:pt idx="10793">
                  <c:v>-1.0996094499999999E-2</c:v>
                </c:pt>
                <c:pt idx="10794">
                  <c:v>-1.00000006875E-2</c:v>
                </c:pt>
                <c:pt idx="10795">
                  <c:v>-8.9843756250000007E-3</c:v>
                </c:pt>
                <c:pt idx="10796">
                  <c:v>-7.9882818124999994E-3</c:v>
                </c:pt>
                <c:pt idx="10797">
                  <c:v>-6.9921879999999999E-3</c:v>
                </c:pt>
                <c:pt idx="10798">
                  <c:v>-5.9960941750000002E-3</c:v>
                </c:pt>
                <c:pt idx="10799">
                  <c:v>-5.0000003562500001E-3</c:v>
                </c:pt>
                <c:pt idx="10800">
                  <c:v>-4.49218781875E-3</c:v>
                </c:pt>
                <c:pt idx="10801">
                  <c:v>-3.9843752812499999E-3</c:v>
                </c:pt>
                <c:pt idx="10802">
                  <c:v>-3.4960939999999999E-3</c:v>
                </c:pt>
                <c:pt idx="10803">
                  <c:v>-2.9882814624999999E-3</c:v>
                </c:pt>
                <c:pt idx="10804">
                  <c:v>-2.5000001750000002E-3</c:v>
                </c:pt>
                <c:pt idx="10805">
                  <c:v>-1.9921876437499998E-3</c:v>
                </c:pt>
                <c:pt idx="10806">
                  <c:v>-1.4843751062500001E-3</c:v>
                </c:pt>
                <c:pt idx="10807">
                  <c:v>-9.9609381874999985E-4</c:v>
                </c:pt>
                <c:pt idx="10808">
                  <c:v>-4.8828128437500003E-4</c:v>
                </c:pt>
                <c:pt idx="10809">
                  <c:v>0</c:v>
                </c:pt>
                <c:pt idx="10810">
                  <c:v>0</c:v>
                </c:pt>
                <c:pt idx="10811">
                  <c:v>0</c:v>
                </c:pt>
                <c:pt idx="10812">
                  <c:v>0</c:v>
                </c:pt>
                <c:pt idx="10813">
                  <c:v>0</c:v>
                </c:pt>
                <c:pt idx="10814">
                  <c:v>0</c:v>
                </c:pt>
                <c:pt idx="10815">
                  <c:v>0</c:v>
                </c:pt>
                <c:pt idx="10816">
                  <c:v>0</c:v>
                </c:pt>
                <c:pt idx="10817">
                  <c:v>0</c:v>
                </c:pt>
                <c:pt idx="10818">
                  <c:v>0</c:v>
                </c:pt>
                <c:pt idx="10819">
                  <c:v>0</c:v>
                </c:pt>
                <c:pt idx="10820">
                  <c:v>-4.8828128437500003E-4</c:v>
                </c:pt>
                <c:pt idx="10821">
                  <c:v>-9.9609381874999985E-4</c:v>
                </c:pt>
                <c:pt idx="10822">
                  <c:v>-1.4843751062500001E-3</c:v>
                </c:pt>
                <c:pt idx="10823">
                  <c:v>-1.9921876437499998E-3</c:v>
                </c:pt>
                <c:pt idx="10824">
                  <c:v>-2.5000001750000002E-3</c:v>
                </c:pt>
                <c:pt idx="10825">
                  <c:v>-2.9882814624999999E-3</c:v>
                </c:pt>
                <c:pt idx="10826">
                  <c:v>-3.4960939999999999E-3</c:v>
                </c:pt>
                <c:pt idx="10827">
                  <c:v>-3.9843752812499999E-3</c:v>
                </c:pt>
                <c:pt idx="10828">
                  <c:v>-4.49218781875E-3</c:v>
                </c:pt>
                <c:pt idx="10829">
                  <c:v>-5.0000003562500001E-3</c:v>
                </c:pt>
                <c:pt idx="10830">
                  <c:v>-5.0000003562500001E-3</c:v>
                </c:pt>
                <c:pt idx="10831">
                  <c:v>-5.0000003562500001E-3</c:v>
                </c:pt>
                <c:pt idx="10832">
                  <c:v>-5.0000003562500001E-3</c:v>
                </c:pt>
                <c:pt idx="10833">
                  <c:v>-5.0000003562500001E-3</c:v>
                </c:pt>
                <c:pt idx="10834">
                  <c:v>-5.0000003562500001E-3</c:v>
                </c:pt>
                <c:pt idx="10835">
                  <c:v>-5.0000003562500001E-3</c:v>
                </c:pt>
                <c:pt idx="10836">
                  <c:v>-5.0000003562500001E-3</c:v>
                </c:pt>
                <c:pt idx="10837">
                  <c:v>-5.0000003562500001E-3</c:v>
                </c:pt>
                <c:pt idx="10838">
                  <c:v>-5.0000003562500001E-3</c:v>
                </c:pt>
                <c:pt idx="10839">
                  <c:v>-5.0000003562500001E-3</c:v>
                </c:pt>
                <c:pt idx="10840">
                  <c:v>-5.0000003562500001E-3</c:v>
                </c:pt>
                <c:pt idx="10841">
                  <c:v>-5.0000003562500001E-3</c:v>
                </c:pt>
                <c:pt idx="10842">
                  <c:v>-5.0000003562500001E-3</c:v>
                </c:pt>
                <c:pt idx="10843">
                  <c:v>-5.0000003562500001E-3</c:v>
                </c:pt>
                <c:pt idx="10844">
                  <c:v>-5.0000003562500001E-3</c:v>
                </c:pt>
                <c:pt idx="10845">
                  <c:v>-5.0000003562500001E-3</c:v>
                </c:pt>
                <c:pt idx="10846">
                  <c:v>-5.0000003562500001E-3</c:v>
                </c:pt>
                <c:pt idx="10847">
                  <c:v>-5.0000003562500001E-3</c:v>
                </c:pt>
                <c:pt idx="10848">
                  <c:v>-5.0000003562500001E-3</c:v>
                </c:pt>
                <c:pt idx="10849">
                  <c:v>-5.0000003562500001E-3</c:v>
                </c:pt>
                <c:pt idx="10850">
                  <c:v>-5.4882816375000001E-3</c:v>
                </c:pt>
                <c:pt idx="10851">
                  <c:v>-5.9960941750000002E-3</c:v>
                </c:pt>
                <c:pt idx="10852">
                  <c:v>-6.4843754374999995E-3</c:v>
                </c:pt>
                <c:pt idx="10853">
                  <c:v>-6.9921879999999999E-3</c:v>
                </c:pt>
                <c:pt idx="10854">
                  <c:v>-7.5000005000000003E-3</c:v>
                </c:pt>
                <c:pt idx="10855">
                  <c:v>-7.9882818124999994E-3</c:v>
                </c:pt>
                <c:pt idx="10856">
                  <c:v>-8.496094374999999E-3</c:v>
                </c:pt>
                <c:pt idx="10857">
                  <c:v>-8.9843756250000007E-3</c:v>
                </c:pt>
                <c:pt idx="10858">
                  <c:v>-9.4921881874999985E-3</c:v>
                </c:pt>
                <c:pt idx="10859">
                  <c:v>-1.00000006875E-2</c:v>
                </c:pt>
                <c:pt idx="10860">
                  <c:v>-1.0996094499999999E-2</c:v>
                </c:pt>
                <c:pt idx="10861">
                  <c:v>-1.1992188374999999E-2</c:v>
                </c:pt>
                <c:pt idx="10862">
                  <c:v>-1.29882821875E-2</c:v>
                </c:pt>
                <c:pt idx="10863">
                  <c:v>-1.3984376E-2</c:v>
                </c:pt>
                <c:pt idx="10864">
                  <c:v>-1.5000001062499999E-2</c:v>
                </c:pt>
                <c:pt idx="10865">
                  <c:v>-1.5996094875000002E-2</c:v>
                </c:pt>
                <c:pt idx="10866">
                  <c:v>-1.69921886875E-2</c:v>
                </c:pt>
                <c:pt idx="10867">
                  <c:v>-1.7988282500000001E-2</c:v>
                </c:pt>
                <c:pt idx="10868">
                  <c:v>-1.8984376312499999E-2</c:v>
                </c:pt>
                <c:pt idx="10869">
                  <c:v>-2.0000001437500001E-2</c:v>
                </c:pt>
                <c:pt idx="10870">
                  <c:v>-2.0488282687500001E-2</c:v>
                </c:pt>
                <c:pt idx="10871">
                  <c:v>-2.0996095249999999E-2</c:v>
                </c:pt>
                <c:pt idx="10872">
                  <c:v>-2.1484376499999999E-2</c:v>
                </c:pt>
                <c:pt idx="10873">
                  <c:v>-2.19921890625E-2</c:v>
                </c:pt>
                <c:pt idx="10874">
                  <c:v>-2.25000015625E-2</c:v>
                </c:pt>
                <c:pt idx="10875">
                  <c:v>-2.2988282874999998E-2</c:v>
                </c:pt>
                <c:pt idx="10876">
                  <c:v>-2.34960954375E-2</c:v>
                </c:pt>
                <c:pt idx="10877">
                  <c:v>-2.39843766875E-2</c:v>
                </c:pt>
                <c:pt idx="10878">
                  <c:v>-2.4492189250000001E-2</c:v>
                </c:pt>
                <c:pt idx="10879">
                  <c:v>-2.5000001749999997E-2</c:v>
                </c:pt>
                <c:pt idx="10880">
                  <c:v>-2.5488283062499999E-2</c:v>
                </c:pt>
                <c:pt idx="10881">
                  <c:v>-2.5996095562499998E-2</c:v>
                </c:pt>
                <c:pt idx="10882">
                  <c:v>-2.6484376874999997E-2</c:v>
                </c:pt>
                <c:pt idx="10883">
                  <c:v>-2.6992189437500001E-2</c:v>
                </c:pt>
                <c:pt idx="10884">
                  <c:v>-2.7500001937499997E-2</c:v>
                </c:pt>
                <c:pt idx="10885">
                  <c:v>-2.7988283249999999E-2</c:v>
                </c:pt>
                <c:pt idx="10886">
                  <c:v>-2.8496095749999999E-2</c:v>
                </c:pt>
                <c:pt idx="10887">
                  <c:v>-2.8984377062499997E-2</c:v>
                </c:pt>
                <c:pt idx="10888">
                  <c:v>-2.94921895625E-2</c:v>
                </c:pt>
                <c:pt idx="10889">
                  <c:v>-3.0000002124999998E-2</c:v>
                </c:pt>
                <c:pt idx="10890">
                  <c:v>-3.0488283437499999E-2</c:v>
                </c:pt>
                <c:pt idx="10891">
                  <c:v>-3.0996095937499999E-2</c:v>
                </c:pt>
                <c:pt idx="10892">
                  <c:v>-3.1484377250000001E-2</c:v>
                </c:pt>
                <c:pt idx="10893">
                  <c:v>-3.1992189750000004E-2</c:v>
                </c:pt>
                <c:pt idx="10894">
                  <c:v>-3.2500002312499998E-2</c:v>
                </c:pt>
                <c:pt idx="10895">
                  <c:v>-3.2988283562499998E-2</c:v>
                </c:pt>
                <c:pt idx="10896">
                  <c:v>-3.3496096124999999E-2</c:v>
                </c:pt>
                <c:pt idx="10897">
                  <c:v>-3.3984377374999999E-2</c:v>
                </c:pt>
                <c:pt idx="10898">
                  <c:v>-3.4492189937500001E-2</c:v>
                </c:pt>
                <c:pt idx="10899">
                  <c:v>-3.5000002500000002E-2</c:v>
                </c:pt>
                <c:pt idx="10900">
                  <c:v>-3.4492189937500001E-2</c:v>
                </c:pt>
                <c:pt idx="10901">
                  <c:v>-3.3984377374999999E-2</c:v>
                </c:pt>
                <c:pt idx="10902">
                  <c:v>-3.3496096124999999E-2</c:v>
                </c:pt>
                <c:pt idx="10903">
                  <c:v>-3.2988283562499998E-2</c:v>
                </c:pt>
                <c:pt idx="10904">
                  <c:v>-3.2500002312499998E-2</c:v>
                </c:pt>
                <c:pt idx="10905">
                  <c:v>-3.1992189750000004E-2</c:v>
                </c:pt>
                <c:pt idx="10906">
                  <c:v>-3.1484377250000001E-2</c:v>
                </c:pt>
                <c:pt idx="10907">
                  <c:v>-3.0996095937499999E-2</c:v>
                </c:pt>
                <c:pt idx="10908">
                  <c:v>-3.0488283437499999E-2</c:v>
                </c:pt>
                <c:pt idx="10909">
                  <c:v>-3.0000002124999998E-2</c:v>
                </c:pt>
                <c:pt idx="10910">
                  <c:v>-2.8984377062499997E-2</c:v>
                </c:pt>
                <c:pt idx="10911">
                  <c:v>-2.7988283249999999E-2</c:v>
                </c:pt>
                <c:pt idx="10912">
                  <c:v>-2.6992189437500001E-2</c:v>
                </c:pt>
                <c:pt idx="10913">
                  <c:v>-2.5996095562499998E-2</c:v>
                </c:pt>
                <c:pt idx="10914">
                  <c:v>-2.5000001749999997E-2</c:v>
                </c:pt>
                <c:pt idx="10915">
                  <c:v>-2.39843766875E-2</c:v>
                </c:pt>
                <c:pt idx="10916">
                  <c:v>-2.2988282874999998E-2</c:v>
                </c:pt>
                <c:pt idx="10917">
                  <c:v>-2.19921890625E-2</c:v>
                </c:pt>
                <c:pt idx="10918">
                  <c:v>-2.0996095249999999E-2</c:v>
                </c:pt>
                <c:pt idx="10919">
                  <c:v>-2.0000001437500001E-2</c:v>
                </c:pt>
                <c:pt idx="10920">
                  <c:v>-1.7988282500000001E-2</c:v>
                </c:pt>
                <c:pt idx="10921">
                  <c:v>-1.5996094875000002E-2</c:v>
                </c:pt>
                <c:pt idx="10922">
                  <c:v>-1.3984376E-2</c:v>
                </c:pt>
                <c:pt idx="10923">
                  <c:v>-1.1992188374999999E-2</c:v>
                </c:pt>
                <c:pt idx="10924">
                  <c:v>-1.00000006875E-2</c:v>
                </c:pt>
                <c:pt idx="10925">
                  <c:v>-7.9882818124999994E-3</c:v>
                </c:pt>
                <c:pt idx="10926">
                  <c:v>-5.9960941750000002E-3</c:v>
                </c:pt>
                <c:pt idx="10927">
                  <c:v>-3.9843752812499999E-3</c:v>
                </c:pt>
                <c:pt idx="10928">
                  <c:v>-1.9921876437499998E-3</c:v>
                </c:pt>
                <c:pt idx="10929">
                  <c:v>0</c:v>
                </c:pt>
                <c:pt idx="10930">
                  <c:v>2.5000001750000002E-3</c:v>
                </c:pt>
                <c:pt idx="10931">
                  <c:v>5.0000003562500001E-3</c:v>
                </c:pt>
                <c:pt idx="10932">
                  <c:v>7.5000005000000003E-3</c:v>
                </c:pt>
                <c:pt idx="10933">
                  <c:v>1.00000006875E-2</c:v>
                </c:pt>
                <c:pt idx="10934">
                  <c:v>1.2500000874999998E-2</c:v>
                </c:pt>
                <c:pt idx="10935">
                  <c:v>1.5000001062499999E-2</c:v>
                </c:pt>
                <c:pt idx="10936">
                  <c:v>1.7500001250000001E-2</c:v>
                </c:pt>
                <c:pt idx="10937">
                  <c:v>2.0000001437500001E-2</c:v>
                </c:pt>
                <c:pt idx="10938">
                  <c:v>2.25000015625E-2</c:v>
                </c:pt>
                <c:pt idx="10939">
                  <c:v>2.5000001749999997E-2</c:v>
                </c:pt>
                <c:pt idx="10940">
                  <c:v>2.5000001749999997E-2</c:v>
                </c:pt>
                <c:pt idx="10941">
                  <c:v>2.5000001749999997E-2</c:v>
                </c:pt>
                <c:pt idx="10942">
                  <c:v>2.5000001749999997E-2</c:v>
                </c:pt>
                <c:pt idx="10943">
                  <c:v>2.5000001749999997E-2</c:v>
                </c:pt>
                <c:pt idx="10944">
                  <c:v>2.5000001749999997E-2</c:v>
                </c:pt>
                <c:pt idx="10945">
                  <c:v>2.5000001749999997E-2</c:v>
                </c:pt>
                <c:pt idx="10946">
                  <c:v>2.5000001749999997E-2</c:v>
                </c:pt>
                <c:pt idx="10947">
                  <c:v>2.5000001749999997E-2</c:v>
                </c:pt>
                <c:pt idx="10948">
                  <c:v>2.5000001749999997E-2</c:v>
                </c:pt>
                <c:pt idx="10949">
                  <c:v>2.5000001749999997E-2</c:v>
                </c:pt>
                <c:pt idx="10950">
                  <c:v>2.3007814124999998E-2</c:v>
                </c:pt>
                <c:pt idx="10951">
                  <c:v>2.1015626499999999E-2</c:v>
                </c:pt>
                <c:pt idx="10952">
                  <c:v>1.9003907625E-2</c:v>
                </c:pt>
                <c:pt idx="10953">
                  <c:v>1.7011719937499999E-2</c:v>
                </c:pt>
                <c:pt idx="10954">
                  <c:v>1.5000001062499999E-2</c:v>
                </c:pt>
                <c:pt idx="10955">
                  <c:v>1.30078134375E-2</c:v>
                </c:pt>
                <c:pt idx="10956">
                  <c:v>1.1015625749999999E-2</c:v>
                </c:pt>
                <c:pt idx="10957">
                  <c:v>9.0039068750000003E-3</c:v>
                </c:pt>
                <c:pt idx="10958">
                  <c:v>7.0117192499999995E-3</c:v>
                </c:pt>
                <c:pt idx="10959">
                  <c:v>5.0000003562500001E-3</c:v>
                </c:pt>
                <c:pt idx="10960">
                  <c:v>1.5039063562499999E-3</c:v>
                </c:pt>
                <c:pt idx="10961">
                  <c:v>-1.9921876437499998E-3</c:v>
                </c:pt>
                <c:pt idx="10962">
                  <c:v>-5.4882816375000001E-3</c:v>
                </c:pt>
                <c:pt idx="10963">
                  <c:v>-8.9843756250000007E-3</c:v>
                </c:pt>
                <c:pt idx="10964">
                  <c:v>-1.2500000874999998E-2</c:v>
                </c:pt>
                <c:pt idx="10965">
                  <c:v>-1.5996094875000002E-2</c:v>
                </c:pt>
                <c:pt idx="10966">
                  <c:v>-1.9492188875E-2</c:v>
                </c:pt>
                <c:pt idx="10967">
                  <c:v>-2.2988282874999998E-2</c:v>
                </c:pt>
                <c:pt idx="10968">
                  <c:v>-2.6484376874999997E-2</c:v>
                </c:pt>
                <c:pt idx="10969">
                  <c:v>-3.0000002124999998E-2</c:v>
                </c:pt>
                <c:pt idx="10970">
                  <c:v>-3.1484377250000001E-2</c:v>
                </c:pt>
                <c:pt idx="10971">
                  <c:v>-3.2988283562499998E-2</c:v>
                </c:pt>
                <c:pt idx="10972">
                  <c:v>-3.4492189937500001E-2</c:v>
                </c:pt>
                <c:pt idx="10973">
                  <c:v>-3.5996096312499996E-2</c:v>
                </c:pt>
                <c:pt idx="10974">
                  <c:v>-3.7500002625000001E-2</c:v>
                </c:pt>
                <c:pt idx="10975">
                  <c:v>-3.898437775E-2</c:v>
                </c:pt>
                <c:pt idx="10976">
                  <c:v>-4.0488284125000003E-2</c:v>
                </c:pt>
                <c:pt idx="10977">
                  <c:v>-4.1992190499999998E-2</c:v>
                </c:pt>
                <c:pt idx="10978">
                  <c:v>-4.3496096812500003E-2</c:v>
                </c:pt>
                <c:pt idx="10979">
                  <c:v>-4.5000003187499998E-2</c:v>
                </c:pt>
                <c:pt idx="10980">
                  <c:v>-4.29882843125E-2</c:v>
                </c:pt>
                <c:pt idx="10981">
                  <c:v>-4.0996096624999999E-2</c:v>
                </c:pt>
                <c:pt idx="10982">
                  <c:v>-3.898437775E-2</c:v>
                </c:pt>
                <c:pt idx="10983">
                  <c:v>-3.6992190124999998E-2</c:v>
                </c:pt>
                <c:pt idx="10984">
                  <c:v>-3.5000002500000002E-2</c:v>
                </c:pt>
                <c:pt idx="10985">
                  <c:v>-3.2988283562499998E-2</c:v>
                </c:pt>
                <c:pt idx="10986">
                  <c:v>-3.0996095937499999E-2</c:v>
                </c:pt>
                <c:pt idx="10987">
                  <c:v>-2.8984377062499997E-2</c:v>
                </c:pt>
                <c:pt idx="10988">
                  <c:v>-2.6992189437500001E-2</c:v>
                </c:pt>
                <c:pt idx="10989">
                  <c:v>-2.5000001749999997E-2</c:v>
                </c:pt>
                <c:pt idx="10990">
                  <c:v>-2.19921890625E-2</c:v>
                </c:pt>
                <c:pt idx="10991">
                  <c:v>-1.8984376312499999E-2</c:v>
                </c:pt>
                <c:pt idx="10992">
                  <c:v>-1.5996094875000002E-2</c:v>
                </c:pt>
                <c:pt idx="10993">
                  <c:v>-1.29882821875E-2</c:v>
                </c:pt>
                <c:pt idx="10994">
                  <c:v>-1.00000006875E-2</c:v>
                </c:pt>
                <c:pt idx="10995">
                  <c:v>-6.9921879999999999E-3</c:v>
                </c:pt>
                <c:pt idx="10996">
                  <c:v>-3.9843752812499999E-3</c:v>
                </c:pt>
                <c:pt idx="10997">
                  <c:v>-9.9609381874999985E-4</c:v>
                </c:pt>
                <c:pt idx="10998">
                  <c:v>2.0117188937500002E-3</c:v>
                </c:pt>
                <c:pt idx="10999">
                  <c:v>5.0000003562500001E-3</c:v>
                </c:pt>
                <c:pt idx="11000">
                  <c:v>6.5039066874999999E-3</c:v>
                </c:pt>
                <c:pt idx="11001">
                  <c:v>8.007813062499999E-3</c:v>
                </c:pt>
                <c:pt idx="11002">
                  <c:v>9.5117194374999998E-3</c:v>
                </c:pt>
                <c:pt idx="11003">
                  <c:v>1.1015625749999999E-2</c:v>
                </c:pt>
                <c:pt idx="11004">
                  <c:v>1.2500000874999998E-2</c:v>
                </c:pt>
                <c:pt idx="11005">
                  <c:v>1.4003907249999998E-2</c:v>
                </c:pt>
                <c:pt idx="11006">
                  <c:v>1.5507813625E-2</c:v>
                </c:pt>
                <c:pt idx="11007">
                  <c:v>1.7011719937499999E-2</c:v>
                </c:pt>
                <c:pt idx="11008">
                  <c:v>1.8515626312499998E-2</c:v>
                </c:pt>
                <c:pt idx="11009">
                  <c:v>2.0000001437500001E-2</c:v>
                </c:pt>
                <c:pt idx="11010">
                  <c:v>1.8515626312499998E-2</c:v>
                </c:pt>
                <c:pt idx="11011">
                  <c:v>1.7011719937499999E-2</c:v>
                </c:pt>
                <c:pt idx="11012">
                  <c:v>1.5507813625E-2</c:v>
                </c:pt>
                <c:pt idx="11013">
                  <c:v>1.4003907249999998E-2</c:v>
                </c:pt>
                <c:pt idx="11014">
                  <c:v>1.2500000874999998E-2</c:v>
                </c:pt>
                <c:pt idx="11015">
                  <c:v>1.1015625749999999E-2</c:v>
                </c:pt>
                <c:pt idx="11016">
                  <c:v>9.5117194374999998E-3</c:v>
                </c:pt>
                <c:pt idx="11017">
                  <c:v>8.007813062499999E-3</c:v>
                </c:pt>
                <c:pt idx="11018">
                  <c:v>6.5039066874999999E-3</c:v>
                </c:pt>
                <c:pt idx="11019">
                  <c:v>5.0000003562500001E-3</c:v>
                </c:pt>
                <c:pt idx="11020">
                  <c:v>1.5039063562499999E-3</c:v>
                </c:pt>
                <c:pt idx="11021">
                  <c:v>-1.9921876437499998E-3</c:v>
                </c:pt>
                <c:pt idx="11022">
                  <c:v>-5.4882816375000001E-3</c:v>
                </c:pt>
                <c:pt idx="11023">
                  <c:v>-8.9843756250000007E-3</c:v>
                </c:pt>
                <c:pt idx="11024">
                  <c:v>-1.2500000874999998E-2</c:v>
                </c:pt>
                <c:pt idx="11025">
                  <c:v>-1.5996094875000002E-2</c:v>
                </c:pt>
                <c:pt idx="11026">
                  <c:v>-1.9492188875E-2</c:v>
                </c:pt>
                <c:pt idx="11027">
                  <c:v>-2.2988282874999998E-2</c:v>
                </c:pt>
                <c:pt idx="11028">
                  <c:v>-2.6484376874999997E-2</c:v>
                </c:pt>
                <c:pt idx="11029">
                  <c:v>-3.0000002124999998E-2</c:v>
                </c:pt>
                <c:pt idx="11030">
                  <c:v>-3.1484377250000001E-2</c:v>
                </c:pt>
                <c:pt idx="11031">
                  <c:v>-3.2988283562499998E-2</c:v>
                </c:pt>
                <c:pt idx="11032">
                  <c:v>-3.4492189937500001E-2</c:v>
                </c:pt>
                <c:pt idx="11033">
                  <c:v>-3.5996096312499996E-2</c:v>
                </c:pt>
                <c:pt idx="11034">
                  <c:v>-3.7500002625000001E-2</c:v>
                </c:pt>
                <c:pt idx="11035">
                  <c:v>-3.898437775E-2</c:v>
                </c:pt>
                <c:pt idx="11036">
                  <c:v>-4.0488284125000003E-2</c:v>
                </c:pt>
                <c:pt idx="11037">
                  <c:v>-4.1992190499999998E-2</c:v>
                </c:pt>
                <c:pt idx="11038">
                  <c:v>-4.3496096812500003E-2</c:v>
                </c:pt>
                <c:pt idx="11039">
                  <c:v>-4.5000003187499998E-2</c:v>
                </c:pt>
                <c:pt idx="11040">
                  <c:v>-4.3984378125000001E-2</c:v>
                </c:pt>
                <c:pt idx="11041">
                  <c:v>-4.29882843125E-2</c:v>
                </c:pt>
                <c:pt idx="11042">
                  <c:v>-4.1992190499999998E-2</c:v>
                </c:pt>
                <c:pt idx="11043">
                  <c:v>-4.0996096624999999E-2</c:v>
                </c:pt>
                <c:pt idx="11044">
                  <c:v>-4.0000002812499998E-2</c:v>
                </c:pt>
                <c:pt idx="11045">
                  <c:v>-3.898437775E-2</c:v>
                </c:pt>
                <c:pt idx="11046">
                  <c:v>-3.7988283937499999E-2</c:v>
                </c:pt>
                <c:pt idx="11047">
                  <c:v>-3.6992190124999998E-2</c:v>
                </c:pt>
                <c:pt idx="11048">
                  <c:v>-3.5996096312499996E-2</c:v>
                </c:pt>
                <c:pt idx="11049">
                  <c:v>-3.5000002500000002E-2</c:v>
                </c:pt>
                <c:pt idx="11050">
                  <c:v>-3.1992189750000004E-2</c:v>
                </c:pt>
                <c:pt idx="11051">
                  <c:v>-2.8984377062499997E-2</c:v>
                </c:pt>
                <c:pt idx="11052">
                  <c:v>-2.5996095562499998E-2</c:v>
                </c:pt>
                <c:pt idx="11053">
                  <c:v>-2.2988282874999998E-2</c:v>
                </c:pt>
                <c:pt idx="11054">
                  <c:v>-2.0000001437500001E-2</c:v>
                </c:pt>
                <c:pt idx="11055">
                  <c:v>-1.69921886875E-2</c:v>
                </c:pt>
                <c:pt idx="11056">
                  <c:v>-1.3984376E-2</c:v>
                </c:pt>
                <c:pt idx="11057">
                  <c:v>-1.0996094499999999E-2</c:v>
                </c:pt>
                <c:pt idx="11058">
                  <c:v>-7.9882818124999994E-3</c:v>
                </c:pt>
                <c:pt idx="11059">
                  <c:v>-5.0000003562500001E-3</c:v>
                </c:pt>
                <c:pt idx="11060">
                  <c:v>-1.9921876437499998E-3</c:v>
                </c:pt>
                <c:pt idx="11061">
                  <c:v>1.015625075E-3</c:v>
                </c:pt>
                <c:pt idx="11062">
                  <c:v>4.0039065312499995E-3</c:v>
                </c:pt>
                <c:pt idx="11063">
                  <c:v>7.0117192499999995E-3</c:v>
                </c:pt>
                <c:pt idx="11064">
                  <c:v>1.00000006875E-2</c:v>
                </c:pt>
                <c:pt idx="11065">
                  <c:v>1.30078134375E-2</c:v>
                </c:pt>
                <c:pt idx="11066">
                  <c:v>1.6015626124999998E-2</c:v>
                </c:pt>
                <c:pt idx="11067">
                  <c:v>1.9003907625E-2</c:v>
                </c:pt>
                <c:pt idx="11068">
                  <c:v>2.20117203125E-2</c:v>
                </c:pt>
                <c:pt idx="11069">
                  <c:v>2.5000001749999997E-2</c:v>
                </c:pt>
                <c:pt idx="11070">
                  <c:v>2.6015626812500001E-2</c:v>
                </c:pt>
                <c:pt idx="11071">
                  <c:v>2.7011720687499997E-2</c:v>
                </c:pt>
                <c:pt idx="11072">
                  <c:v>2.8007814499999995E-2</c:v>
                </c:pt>
                <c:pt idx="11073">
                  <c:v>2.90039083125E-2</c:v>
                </c:pt>
                <c:pt idx="11074">
                  <c:v>3.0000002124999998E-2</c:v>
                </c:pt>
                <c:pt idx="11075">
                  <c:v>3.1015627187500002E-2</c:v>
                </c:pt>
                <c:pt idx="11076">
                  <c:v>3.2011721E-2</c:v>
                </c:pt>
                <c:pt idx="11077">
                  <c:v>3.3007814812499994E-2</c:v>
                </c:pt>
                <c:pt idx="11078">
                  <c:v>3.4003908687500001E-2</c:v>
                </c:pt>
                <c:pt idx="11079">
                  <c:v>3.5000002500000002E-2</c:v>
                </c:pt>
                <c:pt idx="11080">
                  <c:v>3.3515627375000002E-2</c:v>
                </c:pt>
                <c:pt idx="11081">
                  <c:v>3.2011721E-2</c:v>
                </c:pt>
                <c:pt idx="11082">
                  <c:v>3.0507814687499996E-2</c:v>
                </c:pt>
                <c:pt idx="11083">
                  <c:v>2.90039083125E-2</c:v>
                </c:pt>
                <c:pt idx="11084">
                  <c:v>2.7500001937499997E-2</c:v>
                </c:pt>
                <c:pt idx="11085">
                  <c:v>2.6015626812500001E-2</c:v>
                </c:pt>
                <c:pt idx="11086">
                  <c:v>2.4511720499999997E-2</c:v>
                </c:pt>
                <c:pt idx="11087">
                  <c:v>2.3007814124999998E-2</c:v>
                </c:pt>
                <c:pt idx="11088">
                  <c:v>2.1503907749999999E-2</c:v>
                </c:pt>
                <c:pt idx="11089">
                  <c:v>2.0000001437500001E-2</c:v>
                </c:pt>
                <c:pt idx="11090">
                  <c:v>1.7500001250000001E-2</c:v>
                </c:pt>
                <c:pt idx="11091">
                  <c:v>1.5000001062499999E-2</c:v>
                </c:pt>
                <c:pt idx="11092">
                  <c:v>1.2500000874999998E-2</c:v>
                </c:pt>
                <c:pt idx="11093">
                  <c:v>1.00000006875E-2</c:v>
                </c:pt>
                <c:pt idx="11094">
                  <c:v>7.5000005000000003E-3</c:v>
                </c:pt>
                <c:pt idx="11095">
                  <c:v>5.0000003562500001E-3</c:v>
                </c:pt>
                <c:pt idx="11096">
                  <c:v>2.5000001750000002E-3</c:v>
                </c:pt>
                <c:pt idx="11097">
                  <c:v>0</c:v>
                </c:pt>
                <c:pt idx="11098">
                  <c:v>-2.5000001750000002E-3</c:v>
                </c:pt>
                <c:pt idx="11099">
                  <c:v>-5.0000003562500001E-3</c:v>
                </c:pt>
                <c:pt idx="11100">
                  <c:v>-7.5000005000000003E-3</c:v>
                </c:pt>
                <c:pt idx="11101">
                  <c:v>-1.00000006875E-2</c:v>
                </c:pt>
                <c:pt idx="11102">
                  <c:v>-1.2500000874999998E-2</c:v>
                </c:pt>
                <c:pt idx="11103">
                  <c:v>-1.5000001062499999E-2</c:v>
                </c:pt>
                <c:pt idx="11104">
                  <c:v>-1.7500001250000001E-2</c:v>
                </c:pt>
                <c:pt idx="11105">
                  <c:v>-2.0000001437500001E-2</c:v>
                </c:pt>
                <c:pt idx="11106">
                  <c:v>-2.25000015625E-2</c:v>
                </c:pt>
                <c:pt idx="11107">
                  <c:v>-2.5000001749999997E-2</c:v>
                </c:pt>
                <c:pt idx="11108">
                  <c:v>-2.7500001937499997E-2</c:v>
                </c:pt>
                <c:pt idx="11109">
                  <c:v>-3.0000002124999998E-2</c:v>
                </c:pt>
                <c:pt idx="11110">
                  <c:v>-3.0996095937499999E-2</c:v>
                </c:pt>
                <c:pt idx="11111">
                  <c:v>-3.1992189750000004E-2</c:v>
                </c:pt>
                <c:pt idx="11112">
                  <c:v>-3.2988283562499998E-2</c:v>
                </c:pt>
                <c:pt idx="11113">
                  <c:v>-3.3984377374999999E-2</c:v>
                </c:pt>
                <c:pt idx="11114">
                  <c:v>-3.5000002500000002E-2</c:v>
                </c:pt>
                <c:pt idx="11115">
                  <c:v>-3.5996096312499996E-2</c:v>
                </c:pt>
                <c:pt idx="11116">
                  <c:v>-3.6992190124999998E-2</c:v>
                </c:pt>
                <c:pt idx="11117">
                  <c:v>-3.7988283937499999E-2</c:v>
                </c:pt>
                <c:pt idx="11118">
                  <c:v>-3.898437775E-2</c:v>
                </c:pt>
                <c:pt idx="11119">
                  <c:v>-4.0000002812499998E-2</c:v>
                </c:pt>
                <c:pt idx="11120">
                  <c:v>-3.84960965E-2</c:v>
                </c:pt>
                <c:pt idx="11121">
                  <c:v>-3.6992190124999998E-2</c:v>
                </c:pt>
                <c:pt idx="11122">
                  <c:v>-3.5488283750000002E-2</c:v>
                </c:pt>
                <c:pt idx="11123">
                  <c:v>-3.3984377374999999E-2</c:v>
                </c:pt>
                <c:pt idx="11124">
                  <c:v>-3.2500002312499998E-2</c:v>
                </c:pt>
                <c:pt idx="11125">
                  <c:v>-3.0996095937499999E-2</c:v>
                </c:pt>
                <c:pt idx="11126">
                  <c:v>-2.94921895625E-2</c:v>
                </c:pt>
                <c:pt idx="11127">
                  <c:v>-2.7988283249999999E-2</c:v>
                </c:pt>
                <c:pt idx="11128">
                  <c:v>-2.6484376874999997E-2</c:v>
                </c:pt>
                <c:pt idx="11129">
                  <c:v>-2.5000001749999997E-2</c:v>
                </c:pt>
                <c:pt idx="11130">
                  <c:v>-2.2988282874999998E-2</c:v>
                </c:pt>
                <c:pt idx="11131">
                  <c:v>-2.0996095249999999E-2</c:v>
                </c:pt>
                <c:pt idx="11132">
                  <c:v>-1.8984376312499999E-2</c:v>
                </c:pt>
                <c:pt idx="11133">
                  <c:v>-1.69921886875E-2</c:v>
                </c:pt>
                <c:pt idx="11134">
                  <c:v>-1.5000001062499999E-2</c:v>
                </c:pt>
                <c:pt idx="11135">
                  <c:v>-1.29882821875E-2</c:v>
                </c:pt>
                <c:pt idx="11136">
                  <c:v>-1.0996094499999999E-2</c:v>
                </c:pt>
                <c:pt idx="11137">
                  <c:v>-8.9843756250000007E-3</c:v>
                </c:pt>
                <c:pt idx="11138">
                  <c:v>-6.9921879999999999E-3</c:v>
                </c:pt>
                <c:pt idx="11139">
                  <c:v>-5.0000003562500001E-3</c:v>
                </c:pt>
                <c:pt idx="11140">
                  <c:v>-3.9843752812499999E-3</c:v>
                </c:pt>
                <c:pt idx="11141">
                  <c:v>-2.9882814624999999E-3</c:v>
                </c:pt>
                <c:pt idx="11142">
                  <c:v>-1.9921876437499998E-3</c:v>
                </c:pt>
                <c:pt idx="11143">
                  <c:v>-9.9609381874999985E-4</c:v>
                </c:pt>
                <c:pt idx="11144">
                  <c:v>0</c:v>
                </c:pt>
                <c:pt idx="11145">
                  <c:v>1.015625075E-3</c:v>
                </c:pt>
                <c:pt idx="11146">
                  <c:v>2.0117188937500002E-3</c:v>
                </c:pt>
                <c:pt idx="11147">
                  <c:v>3.0078127124999999E-3</c:v>
                </c:pt>
                <c:pt idx="11148">
                  <c:v>4.0039065312499995E-3</c:v>
                </c:pt>
                <c:pt idx="11149">
                  <c:v>5.0000003562500001E-3</c:v>
                </c:pt>
                <c:pt idx="11150">
                  <c:v>4.0039065312499995E-3</c:v>
                </c:pt>
                <c:pt idx="11151">
                  <c:v>3.0078127124999999E-3</c:v>
                </c:pt>
                <c:pt idx="11152">
                  <c:v>2.0117188937500002E-3</c:v>
                </c:pt>
                <c:pt idx="11153">
                  <c:v>1.015625075E-3</c:v>
                </c:pt>
                <c:pt idx="11154">
                  <c:v>0</c:v>
                </c:pt>
                <c:pt idx="11155">
                  <c:v>-9.9609381874999985E-4</c:v>
                </c:pt>
                <c:pt idx="11156">
                  <c:v>-1.9921876437499998E-3</c:v>
                </c:pt>
                <c:pt idx="11157">
                  <c:v>-2.9882814624999999E-3</c:v>
                </c:pt>
                <c:pt idx="11158">
                  <c:v>-3.9843752812499999E-3</c:v>
                </c:pt>
                <c:pt idx="11159">
                  <c:v>-5.0000003562500001E-3</c:v>
                </c:pt>
                <c:pt idx="11160">
                  <c:v>-6.4843754374999995E-3</c:v>
                </c:pt>
                <c:pt idx="11161">
                  <c:v>-7.9882818124999994E-3</c:v>
                </c:pt>
                <c:pt idx="11162">
                  <c:v>-9.4921881874999985E-3</c:v>
                </c:pt>
                <c:pt idx="11163">
                  <c:v>-1.0996094499999999E-2</c:v>
                </c:pt>
                <c:pt idx="11164">
                  <c:v>-1.2500000874999998E-2</c:v>
                </c:pt>
                <c:pt idx="11165">
                  <c:v>-1.3984376E-2</c:v>
                </c:pt>
                <c:pt idx="11166">
                  <c:v>-1.5488282375000001E-2</c:v>
                </c:pt>
                <c:pt idx="11167">
                  <c:v>-1.69921886875E-2</c:v>
                </c:pt>
                <c:pt idx="11168">
                  <c:v>-1.8496095062499999E-2</c:v>
                </c:pt>
                <c:pt idx="11169">
                  <c:v>-2.0000001437500001E-2</c:v>
                </c:pt>
                <c:pt idx="11170">
                  <c:v>-2.0488282687500001E-2</c:v>
                </c:pt>
                <c:pt idx="11171">
                  <c:v>-2.0996095249999999E-2</c:v>
                </c:pt>
                <c:pt idx="11172">
                  <c:v>-2.1484376499999999E-2</c:v>
                </c:pt>
                <c:pt idx="11173">
                  <c:v>-2.19921890625E-2</c:v>
                </c:pt>
                <c:pt idx="11174">
                  <c:v>-2.25000015625E-2</c:v>
                </c:pt>
                <c:pt idx="11175">
                  <c:v>-2.2988282874999998E-2</c:v>
                </c:pt>
                <c:pt idx="11176">
                  <c:v>-2.34960954375E-2</c:v>
                </c:pt>
                <c:pt idx="11177">
                  <c:v>-2.39843766875E-2</c:v>
                </c:pt>
                <c:pt idx="11178">
                  <c:v>-2.4492189250000001E-2</c:v>
                </c:pt>
                <c:pt idx="11179">
                  <c:v>-2.5000001749999997E-2</c:v>
                </c:pt>
                <c:pt idx="11180">
                  <c:v>-2.39843766875E-2</c:v>
                </c:pt>
                <c:pt idx="11181">
                  <c:v>-2.2988282874999998E-2</c:v>
                </c:pt>
                <c:pt idx="11182">
                  <c:v>-2.19921890625E-2</c:v>
                </c:pt>
                <c:pt idx="11183">
                  <c:v>-2.0996095249999999E-2</c:v>
                </c:pt>
                <c:pt idx="11184">
                  <c:v>-2.0000001437500001E-2</c:v>
                </c:pt>
                <c:pt idx="11185">
                  <c:v>-1.8984376312499999E-2</c:v>
                </c:pt>
                <c:pt idx="11186">
                  <c:v>-1.7988282500000001E-2</c:v>
                </c:pt>
                <c:pt idx="11187">
                  <c:v>-1.69921886875E-2</c:v>
                </c:pt>
                <c:pt idx="11188">
                  <c:v>-1.5996094875000002E-2</c:v>
                </c:pt>
                <c:pt idx="11189">
                  <c:v>-1.5000001062499999E-2</c:v>
                </c:pt>
                <c:pt idx="11190">
                  <c:v>-1.29882821875E-2</c:v>
                </c:pt>
                <c:pt idx="11191">
                  <c:v>-1.0996094499999999E-2</c:v>
                </c:pt>
                <c:pt idx="11192">
                  <c:v>-8.9843756250000007E-3</c:v>
                </c:pt>
                <c:pt idx="11193">
                  <c:v>-6.9921879999999999E-3</c:v>
                </c:pt>
                <c:pt idx="11194">
                  <c:v>-5.0000003562500001E-3</c:v>
                </c:pt>
                <c:pt idx="11195">
                  <c:v>-2.9882814624999999E-3</c:v>
                </c:pt>
                <c:pt idx="11196">
                  <c:v>-9.9609381874999985E-4</c:v>
                </c:pt>
                <c:pt idx="11197">
                  <c:v>1.015625075E-3</c:v>
                </c:pt>
                <c:pt idx="11198">
                  <c:v>3.0078127124999999E-3</c:v>
                </c:pt>
                <c:pt idx="11199">
                  <c:v>5.0000003562500001E-3</c:v>
                </c:pt>
                <c:pt idx="11200">
                  <c:v>5.0000003562500001E-3</c:v>
                </c:pt>
                <c:pt idx="11201">
                  <c:v>5.0000003562500001E-3</c:v>
                </c:pt>
                <c:pt idx="11202">
                  <c:v>5.0000003562500001E-3</c:v>
                </c:pt>
                <c:pt idx="11203">
                  <c:v>5.0000003562500001E-3</c:v>
                </c:pt>
                <c:pt idx="11204">
                  <c:v>5.0000003562500001E-3</c:v>
                </c:pt>
                <c:pt idx="11205">
                  <c:v>5.0000003562500001E-3</c:v>
                </c:pt>
                <c:pt idx="11206">
                  <c:v>5.0000003562500001E-3</c:v>
                </c:pt>
                <c:pt idx="11207">
                  <c:v>5.0000003562500001E-3</c:v>
                </c:pt>
                <c:pt idx="11208">
                  <c:v>5.0000003562500001E-3</c:v>
                </c:pt>
                <c:pt idx="11209">
                  <c:v>5.0000003562500001E-3</c:v>
                </c:pt>
                <c:pt idx="11210">
                  <c:v>3.0078127124999999E-3</c:v>
                </c:pt>
                <c:pt idx="11211">
                  <c:v>1.015625075E-3</c:v>
                </c:pt>
                <c:pt idx="11212">
                  <c:v>-9.9609381874999985E-4</c:v>
                </c:pt>
                <c:pt idx="11213">
                  <c:v>-2.9882814624999999E-3</c:v>
                </c:pt>
                <c:pt idx="11214">
                  <c:v>-5.0000003562500001E-3</c:v>
                </c:pt>
                <c:pt idx="11215">
                  <c:v>-6.9921879999999999E-3</c:v>
                </c:pt>
                <c:pt idx="11216">
                  <c:v>-8.9843756250000007E-3</c:v>
                </c:pt>
                <c:pt idx="11217">
                  <c:v>-1.0996094499999999E-2</c:v>
                </c:pt>
                <c:pt idx="11218">
                  <c:v>-1.29882821875E-2</c:v>
                </c:pt>
                <c:pt idx="11219">
                  <c:v>-1.5000001062499999E-2</c:v>
                </c:pt>
                <c:pt idx="11220">
                  <c:v>-1.69921886875E-2</c:v>
                </c:pt>
                <c:pt idx="11221">
                  <c:v>-1.8984376312499999E-2</c:v>
                </c:pt>
                <c:pt idx="11222">
                  <c:v>-2.0996095249999999E-2</c:v>
                </c:pt>
                <c:pt idx="11223">
                  <c:v>-2.2988282874999998E-2</c:v>
                </c:pt>
                <c:pt idx="11224">
                  <c:v>-2.5000001749999997E-2</c:v>
                </c:pt>
                <c:pt idx="11225">
                  <c:v>-2.6992189437500001E-2</c:v>
                </c:pt>
                <c:pt idx="11226">
                  <c:v>-2.8984377062499997E-2</c:v>
                </c:pt>
                <c:pt idx="11227">
                  <c:v>-3.0996095937499999E-2</c:v>
                </c:pt>
                <c:pt idx="11228">
                  <c:v>-3.2988283562499998E-2</c:v>
                </c:pt>
                <c:pt idx="11229">
                  <c:v>-3.5000002500000002E-2</c:v>
                </c:pt>
                <c:pt idx="11230">
                  <c:v>-3.5000002500000002E-2</c:v>
                </c:pt>
                <c:pt idx="11231">
                  <c:v>-3.5000002500000002E-2</c:v>
                </c:pt>
                <c:pt idx="11232">
                  <c:v>-3.5000002500000002E-2</c:v>
                </c:pt>
                <c:pt idx="11233">
                  <c:v>-3.5000002500000002E-2</c:v>
                </c:pt>
                <c:pt idx="11234">
                  <c:v>-3.5000002500000002E-2</c:v>
                </c:pt>
                <c:pt idx="11235">
                  <c:v>-3.5000002500000002E-2</c:v>
                </c:pt>
                <c:pt idx="11236">
                  <c:v>-3.5000002500000002E-2</c:v>
                </c:pt>
                <c:pt idx="11237">
                  <c:v>-3.5000002500000002E-2</c:v>
                </c:pt>
                <c:pt idx="11238">
                  <c:v>-3.5000002500000002E-2</c:v>
                </c:pt>
                <c:pt idx="11239">
                  <c:v>-3.5000002500000002E-2</c:v>
                </c:pt>
                <c:pt idx="11240">
                  <c:v>-3.3496096124999999E-2</c:v>
                </c:pt>
                <c:pt idx="11241">
                  <c:v>-3.1992189750000004E-2</c:v>
                </c:pt>
                <c:pt idx="11242">
                  <c:v>-3.0488283437499999E-2</c:v>
                </c:pt>
                <c:pt idx="11243">
                  <c:v>-2.8984377062499997E-2</c:v>
                </c:pt>
                <c:pt idx="11244">
                  <c:v>-2.7500001937499997E-2</c:v>
                </c:pt>
                <c:pt idx="11245">
                  <c:v>-2.5996095562499998E-2</c:v>
                </c:pt>
                <c:pt idx="11246">
                  <c:v>-2.4492189250000001E-2</c:v>
                </c:pt>
                <c:pt idx="11247">
                  <c:v>-2.2988282874999998E-2</c:v>
                </c:pt>
                <c:pt idx="11248">
                  <c:v>-2.1484376499999999E-2</c:v>
                </c:pt>
                <c:pt idx="11249">
                  <c:v>-2.0000001437500001E-2</c:v>
                </c:pt>
                <c:pt idx="11250">
                  <c:v>-1.7988282500000001E-2</c:v>
                </c:pt>
                <c:pt idx="11251">
                  <c:v>-1.5996094875000002E-2</c:v>
                </c:pt>
                <c:pt idx="11252">
                  <c:v>-1.3984376E-2</c:v>
                </c:pt>
                <c:pt idx="11253">
                  <c:v>-1.1992188374999999E-2</c:v>
                </c:pt>
                <c:pt idx="11254">
                  <c:v>-1.00000006875E-2</c:v>
                </c:pt>
                <c:pt idx="11255">
                  <c:v>-7.9882818124999994E-3</c:v>
                </c:pt>
                <c:pt idx="11256">
                  <c:v>-5.9960941750000002E-3</c:v>
                </c:pt>
                <c:pt idx="11257">
                  <c:v>-3.9843752812499999E-3</c:v>
                </c:pt>
                <c:pt idx="11258">
                  <c:v>-1.9921876437499998E-3</c:v>
                </c:pt>
                <c:pt idx="11259">
                  <c:v>0</c:v>
                </c:pt>
                <c:pt idx="11260">
                  <c:v>5.0781253624999998E-4</c:v>
                </c:pt>
                <c:pt idx="11261">
                  <c:v>1.015625075E-3</c:v>
                </c:pt>
                <c:pt idx="11262">
                  <c:v>1.5039063562499999E-3</c:v>
                </c:pt>
                <c:pt idx="11263">
                  <c:v>2.0117188937500002E-3</c:v>
                </c:pt>
                <c:pt idx="11264">
                  <c:v>2.5000001750000002E-3</c:v>
                </c:pt>
                <c:pt idx="11265">
                  <c:v>3.0078127124999999E-3</c:v>
                </c:pt>
                <c:pt idx="11266">
                  <c:v>3.51562525E-3</c:v>
                </c:pt>
                <c:pt idx="11267">
                  <c:v>4.0039065312499995E-3</c:v>
                </c:pt>
                <c:pt idx="11268">
                  <c:v>4.5117190687499996E-3</c:v>
                </c:pt>
                <c:pt idx="11269">
                  <c:v>5.0000003562500001E-3</c:v>
                </c:pt>
                <c:pt idx="11270">
                  <c:v>3.0078127124999999E-3</c:v>
                </c:pt>
                <c:pt idx="11271">
                  <c:v>1.015625075E-3</c:v>
                </c:pt>
                <c:pt idx="11272">
                  <c:v>-9.9609381874999985E-4</c:v>
                </c:pt>
                <c:pt idx="11273">
                  <c:v>-2.9882814624999999E-3</c:v>
                </c:pt>
                <c:pt idx="11274">
                  <c:v>-5.0000003562500001E-3</c:v>
                </c:pt>
                <c:pt idx="11275">
                  <c:v>-6.9921879999999999E-3</c:v>
                </c:pt>
                <c:pt idx="11276">
                  <c:v>-8.9843756250000007E-3</c:v>
                </c:pt>
                <c:pt idx="11277">
                  <c:v>-1.0996094499999999E-2</c:v>
                </c:pt>
                <c:pt idx="11278">
                  <c:v>-1.29882821875E-2</c:v>
                </c:pt>
                <c:pt idx="11279">
                  <c:v>-1.5000001062499999E-2</c:v>
                </c:pt>
                <c:pt idx="11280">
                  <c:v>-1.69921886875E-2</c:v>
                </c:pt>
                <c:pt idx="11281">
                  <c:v>-1.8984376312499999E-2</c:v>
                </c:pt>
                <c:pt idx="11282">
                  <c:v>-2.0996095249999999E-2</c:v>
                </c:pt>
                <c:pt idx="11283">
                  <c:v>-2.2988282874999998E-2</c:v>
                </c:pt>
                <c:pt idx="11284">
                  <c:v>-2.5000001749999997E-2</c:v>
                </c:pt>
                <c:pt idx="11285">
                  <c:v>-2.6992189437500001E-2</c:v>
                </c:pt>
                <c:pt idx="11286">
                  <c:v>-2.8984377062499997E-2</c:v>
                </c:pt>
                <c:pt idx="11287">
                  <c:v>-3.0996095937499999E-2</c:v>
                </c:pt>
                <c:pt idx="11288">
                  <c:v>-3.2988283562499998E-2</c:v>
                </c:pt>
                <c:pt idx="11289">
                  <c:v>-3.5000002500000002E-2</c:v>
                </c:pt>
                <c:pt idx="11290">
                  <c:v>-3.4492189937500001E-2</c:v>
                </c:pt>
                <c:pt idx="11291">
                  <c:v>-3.3984377374999999E-2</c:v>
                </c:pt>
                <c:pt idx="11292">
                  <c:v>-3.3496096124999999E-2</c:v>
                </c:pt>
                <c:pt idx="11293">
                  <c:v>-3.2988283562499998E-2</c:v>
                </c:pt>
                <c:pt idx="11294">
                  <c:v>-3.2500002312499998E-2</c:v>
                </c:pt>
                <c:pt idx="11295">
                  <c:v>-3.1992189750000004E-2</c:v>
                </c:pt>
                <c:pt idx="11296">
                  <c:v>-3.1484377250000001E-2</c:v>
                </c:pt>
                <c:pt idx="11297">
                  <c:v>-3.0996095937499999E-2</c:v>
                </c:pt>
                <c:pt idx="11298">
                  <c:v>-3.0488283437499999E-2</c:v>
                </c:pt>
                <c:pt idx="11299">
                  <c:v>-3.0000002124999998E-2</c:v>
                </c:pt>
                <c:pt idx="11300">
                  <c:v>-2.7988283249999999E-2</c:v>
                </c:pt>
                <c:pt idx="11301">
                  <c:v>-2.5996095562499998E-2</c:v>
                </c:pt>
                <c:pt idx="11302">
                  <c:v>-2.39843766875E-2</c:v>
                </c:pt>
                <c:pt idx="11303">
                  <c:v>-2.19921890625E-2</c:v>
                </c:pt>
                <c:pt idx="11304">
                  <c:v>-2.0000001437500001E-2</c:v>
                </c:pt>
                <c:pt idx="11305">
                  <c:v>-1.7988282500000001E-2</c:v>
                </c:pt>
                <c:pt idx="11306">
                  <c:v>-1.5996094875000002E-2</c:v>
                </c:pt>
                <c:pt idx="11307">
                  <c:v>-1.3984376E-2</c:v>
                </c:pt>
                <c:pt idx="11308">
                  <c:v>-1.1992188374999999E-2</c:v>
                </c:pt>
                <c:pt idx="11309">
                  <c:v>-1.00000006875E-2</c:v>
                </c:pt>
                <c:pt idx="11310">
                  <c:v>-7.5000005000000003E-3</c:v>
                </c:pt>
                <c:pt idx="11311">
                  <c:v>-5.0000003562500001E-3</c:v>
                </c:pt>
                <c:pt idx="11312">
                  <c:v>-2.5000001750000002E-3</c:v>
                </c:pt>
                <c:pt idx="11313">
                  <c:v>0</c:v>
                </c:pt>
                <c:pt idx="11314">
                  <c:v>2.5000001750000002E-3</c:v>
                </c:pt>
                <c:pt idx="11315">
                  <c:v>5.0000003562500001E-3</c:v>
                </c:pt>
                <c:pt idx="11316">
                  <c:v>7.5000005000000003E-3</c:v>
                </c:pt>
                <c:pt idx="11317">
                  <c:v>1.00000006875E-2</c:v>
                </c:pt>
                <c:pt idx="11318">
                  <c:v>1.2500000874999998E-2</c:v>
                </c:pt>
                <c:pt idx="11319">
                  <c:v>1.5000001062499999E-2</c:v>
                </c:pt>
                <c:pt idx="11320">
                  <c:v>1.5000001062499999E-2</c:v>
                </c:pt>
                <c:pt idx="11321">
                  <c:v>1.5000001062499999E-2</c:v>
                </c:pt>
                <c:pt idx="11322">
                  <c:v>1.5000001062499999E-2</c:v>
                </c:pt>
                <c:pt idx="11323">
                  <c:v>1.5000001062499999E-2</c:v>
                </c:pt>
                <c:pt idx="11324">
                  <c:v>1.5000001062499999E-2</c:v>
                </c:pt>
                <c:pt idx="11325">
                  <c:v>1.5000001062499999E-2</c:v>
                </c:pt>
                <c:pt idx="11326">
                  <c:v>1.5000001062499999E-2</c:v>
                </c:pt>
                <c:pt idx="11327">
                  <c:v>1.5000001062499999E-2</c:v>
                </c:pt>
                <c:pt idx="11328">
                  <c:v>1.5000001062499999E-2</c:v>
                </c:pt>
                <c:pt idx="11329">
                  <c:v>1.5000001062499999E-2</c:v>
                </c:pt>
                <c:pt idx="11330">
                  <c:v>1.3515625937500001E-2</c:v>
                </c:pt>
                <c:pt idx="11331">
                  <c:v>1.2011719625E-2</c:v>
                </c:pt>
                <c:pt idx="11332">
                  <c:v>1.0507813249999999E-2</c:v>
                </c:pt>
                <c:pt idx="11333">
                  <c:v>9.0039068750000003E-3</c:v>
                </c:pt>
                <c:pt idx="11334">
                  <c:v>7.5000005000000003E-3</c:v>
                </c:pt>
                <c:pt idx="11335">
                  <c:v>6.0156254249999997E-3</c:v>
                </c:pt>
                <c:pt idx="11336">
                  <c:v>4.5117190687499996E-3</c:v>
                </c:pt>
                <c:pt idx="11337">
                  <c:v>3.0078127124999999E-3</c:v>
                </c:pt>
                <c:pt idx="11338">
                  <c:v>1.5039063562499999E-3</c:v>
                </c:pt>
                <c:pt idx="11339">
                  <c:v>0</c:v>
                </c:pt>
                <c:pt idx="11340">
                  <c:v>-2.5000001750000002E-3</c:v>
                </c:pt>
                <c:pt idx="11341">
                  <c:v>-5.0000003562500001E-3</c:v>
                </c:pt>
                <c:pt idx="11342">
                  <c:v>-7.5000005000000003E-3</c:v>
                </c:pt>
                <c:pt idx="11343">
                  <c:v>-1.00000006875E-2</c:v>
                </c:pt>
                <c:pt idx="11344">
                  <c:v>-1.2500000874999998E-2</c:v>
                </c:pt>
                <c:pt idx="11345">
                  <c:v>-1.5000001062499999E-2</c:v>
                </c:pt>
                <c:pt idx="11346">
                  <c:v>-1.7500001250000001E-2</c:v>
                </c:pt>
                <c:pt idx="11347">
                  <c:v>-2.0000001437500001E-2</c:v>
                </c:pt>
                <c:pt idx="11348">
                  <c:v>-2.25000015625E-2</c:v>
                </c:pt>
                <c:pt idx="11349">
                  <c:v>-2.5000001749999997E-2</c:v>
                </c:pt>
                <c:pt idx="11350">
                  <c:v>-2.6484376874999997E-2</c:v>
                </c:pt>
                <c:pt idx="11351">
                  <c:v>-2.7988283249999999E-2</c:v>
                </c:pt>
                <c:pt idx="11352">
                  <c:v>-2.94921895625E-2</c:v>
                </c:pt>
                <c:pt idx="11353">
                  <c:v>-3.0996095937499999E-2</c:v>
                </c:pt>
                <c:pt idx="11354">
                  <c:v>-3.2500002312499998E-2</c:v>
                </c:pt>
                <c:pt idx="11355">
                  <c:v>-3.3984377374999999E-2</c:v>
                </c:pt>
                <c:pt idx="11356">
                  <c:v>-3.5488283750000002E-2</c:v>
                </c:pt>
                <c:pt idx="11357">
                  <c:v>-3.6992190124999998E-2</c:v>
                </c:pt>
                <c:pt idx="11358">
                  <c:v>-3.84960965E-2</c:v>
                </c:pt>
                <c:pt idx="11359">
                  <c:v>-4.0000002812499998E-2</c:v>
                </c:pt>
                <c:pt idx="11360">
                  <c:v>-3.898437775E-2</c:v>
                </c:pt>
                <c:pt idx="11361">
                  <c:v>-3.7988283937499999E-2</c:v>
                </c:pt>
                <c:pt idx="11362">
                  <c:v>-3.6992190124999998E-2</c:v>
                </c:pt>
                <c:pt idx="11363">
                  <c:v>-3.5996096312499996E-2</c:v>
                </c:pt>
                <c:pt idx="11364">
                  <c:v>-3.5000002500000002E-2</c:v>
                </c:pt>
                <c:pt idx="11365">
                  <c:v>-3.3984377374999999E-2</c:v>
                </c:pt>
                <c:pt idx="11366">
                  <c:v>-3.2988283562499998E-2</c:v>
                </c:pt>
                <c:pt idx="11367">
                  <c:v>-3.1992189750000004E-2</c:v>
                </c:pt>
                <c:pt idx="11368">
                  <c:v>-3.0996095937499999E-2</c:v>
                </c:pt>
                <c:pt idx="11369">
                  <c:v>-3.0000002124999998E-2</c:v>
                </c:pt>
                <c:pt idx="11370">
                  <c:v>-2.7988283249999999E-2</c:v>
                </c:pt>
                <c:pt idx="11371">
                  <c:v>-2.5996095562499998E-2</c:v>
                </c:pt>
                <c:pt idx="11372">
                  <c:v>-2.39843766875E-2</c:v>
                </c:pt>
                <c:pt idx="11373">
                  <c:v>-2.19921890625E-2</c:v>
                </c:pt>
                <c:pt idx="11374">
                  <c:v>-2.0000001437500001E-2</c:v>
                </c:pt>
                <c:pt idx="11375">
                  <c:v>-1.7988282500000001E-2</c:v>
                </c:pt>
                <c:pt idx="11376">
                  <c:v>-1.5996094875000002E-2</c:v>
                </c:pt>
                <c:pt idx="11377">
                  <c:v>-1.3984376E-2</c:v>
                </c:pt>
                <c:pt idx="11378">
                  <c:v>-1.1992188374999999E-2</c:v>
                </c:pt>
                <c:pt idx="11379">
                  <c:v>-1.00000006875E-2</c:v>
                </c:pt>
                <c:pt idx="11380">
                  <c:v>-7.9882818124999994E-3</c:v>
                </c:pt>
                <c:pt idx="11381">
                  <c:v>-5.9960941750000002E-3</c:v>
                </c:pt>
                <c:pt idx="11382">
                  <c:v>-3.9843752812499999E-3</c:v>
                </c:pt>
                <c:pt idx="11383">
                  <c:v>-1.9921876437499998E-3</c:v>
                </c:pt>
                <c:pt idx="11384">
                  <c:v>0</c:v>
                </c:pt>
                <c:pt idx="11385">
                  <c:v>2.0117188937500002E-3</c:v>
                </c:pt>
                <c:pt idx="11386">
                  <c:v>4.0039065312499995E-3</c:v>
                </c:pt>
                <c:pt idx="11387">
                  <c:v>6.0156254249999997E-3</c:v>
                </c:pt>
                <c:pt idx="11388">
                  <c:v>8.007813062499999E-3</c:v>
                </c:pt>
                <c:pt idx="11389">
                  <c:v>1.00000006875E-2</c:v>
                </c:pt>
                <c:pt idx="11390">
                  <c:v>1.0507813249999999E-2</c:v>
                </c:pt>
                <c:pt idx="11391">
                  <c:v>1.1015625749999999E-2</c:v>
                </c:pt>
                <c:pt idx="11392">
                  <c:v>1.1503907062499999E-2</c:v>
                </c:pt>
                <c:pt idx="11393">
                  <c:v>1.2011719625E-2</c:v>
                </c:pt>
                <c:pt idx="11394">
                  <c:v>1.2500000874999998E-2</c:v>
                </c:pt>
                <c:pt idx="11395">
                  <c:v>1.30078134375E-2</c:v>
                </c:pt>
                <c:pt idx="11396">
                  <c:v>1.3515625937500001E-2</c:v>
                </c:pt>
                <c:pt idx="11397">
                  <c:v>1.4003907249999998E-2</c:v>
                </c:pt>
                <c:pt idx="11398">
                  <c:v>1.4511719749999999E-2</c:v>
                </c:pt>
                <c:pt idx="11399">
                  <c:v>1.5000001062499999E-2</c:v>
                </c:pt>
                <c:pt idx="11400">
                  <c:v>1.3515625937500001E-2</c:v>
                </c:pt>
                <c:pt idx="11401">
                  <c:v>1.2011719625E-2</c:v>
                </c:pt>
                <c:pt idx="11402">
                  <c:v>1.0507813249999999E-2</c:v>
                </c:pt>
                <c:pt idx="11403">
                  <c:v>9.0039068750000003E-3</c:v>
                </c:pt>
                <c:pt idx="11404">
                  <c:v>7.5000005000000003E-3</c:v>
                </c:pt>
                <c:pt idx="11405">
                  <c:v>6.0156254249999997E-3</c:v>
                </c:pt>
                <c:pt idx="11406">
                  <c:v>4.5117190687499996E-3</c:v>
                </c:pt>
                <c:pt idx="11407">
                  <c:v>3.0078127124999999E-3</c:v>
                </c:pt>
                <c:pt idx="11408">
                  <c:v>1.5039063562499999E-3</c:v>
                </c:pt>
                <c:pt idx="11409">
                  <c:v>0</c:v>
                </c:pt>
                <c:pt idx="11410">
                  <c:v>-1.4843751062500001E-3</c:v>
                </c:pt>
                <c:pt idx="11411">
                  <c:v>-2.9882814624999999E-3</c:v>
                </c:pt>
                <c:pt idx="11412">
                  <c:v>-4.49218781875E-3</c:v>
                </c:pt>
                <c:pt idx="11413">
                  <c:v>-5.9960941750000002E-3</c:v>
                </c:pt>
                <c:pt idx="11414">
                  <c:v>-7.5000005000000003E-3</c:v>
                </c:pt>
                <c:pt idx="11415">
                  <c:v>-8.9843756250000007E-3</c:v>
                </c:pt>
                <c:pt idx="11416">
                  <c:v>-1.0488282E-2</c:v>
                </c:pt>
                <c:pt idx="11417">
                  <c:v>-1.1992188374999999E-2</c:v>
                </c:pt>
                <c:pt idx="11418">
                  <c:v>-1.34960946875E-2</c:v>
                </c:pt>
                <c:pt idx="11419">
                  <c:v>-1.5000001062499999E-2</c:v>
                </c:pt>
                <c:pt idx="11420">
                  <c:v>-1.5996094875000002E-2</c:v>
                </c:pt>
                <c:pt idx="11421">
                  <c:v>-1.69921886875E-2</c:v>
                </c:pt>
                <c:pt idx="11422">
                  <c:v>-1.7988282500000001E-2</c:v>
                </c:pt>
                <c:pt idx="11423">
                  <c:v>-1.8984376312499999E-2</c:v>
                </c:pt>
                <c:pt idx="11424">
                  <c:v>-2.0000001437500001E-2</c:v>
                </c:pt>
                <c:pt idx="11425">
                  <c:v>-2.0996095249999999E-2</c:v>
                </c:pt>
                <c:pt idx="11426">
                  <c:v>-2.19921890625E-2</c:v>
                </c:pt>
                <c:pt idx="11427">
                  <c:v>-2.2988282874999998E-2</c:v>
                </c:pt>
                <c:pt idx="11428">
                  <c:v>-2.39843766875E-2</c:v>
                </c:pt>
                <c:pt idx="11429">
                  <c:v>-2.5000001749999997E-2</c:v>
                </c:pt>
                <c:pt idx="11430">
                  <c:v>-2.34960954375E-2</c:v>
                </c:pt>
                <c:pt idx="11431">
                  <c:v>-2.19921890625E-2</c:v>
                </c:pt>
                <c:pt idx="11432">
                  <c:v>-2.0488282687500001E-2</c:v>
                </c:pt>
                <c:pt idx="11433">
                  <c:v>-1.8984376312499999E-2</c:v>
                </c:pt>
                <c:pt idx="11434">
                  <c:v>-1.7500001250000001E-2</c:v>
                </c:pt>
                <c:pt idx="11435">
                  <c:v>-1.5996094875000002E-2</c:v>
                </c:pt>
                <c:pt idx="11436">
                  <c:v>-1.4492188499999999E-2</c:v>
                </c:pt>
                <c:pt idx="11437">
                  <c:v>-1.29882821875E-2</c:v>
                </c:pt>
                <c:pt idx="11438">
                  <c:v>-1.1484375812499999E-2</c:v>
                </c:pt>
                <c:pt idx="11439">
                  <c:v>-1.00000006875E-2</c:v>
                </c:pt>
                <c:pt idx="11440">
                  <c:v>-7.9882818124999994E-3</c:v>
                </c:pt>
                <c:pt idx="11441">
                  <c:v>-5.9960941750000002E-3</c:v>
                </c:pt>
                <c:pt idx="11442">
                  <c:v>-3.9843752812499999E-3</c:v>
                </c:pt>
                <c:pt idx="11443">
                  <c:v>-1.9921876437499998E-3</c:v>
                </c:pt>
                <c:pt idx="11444">
                  <c:v>0</c:v>
                </c:pt>
                <c:pt idx="11445">
                  <c:v>2.0117188937500002E-3</c:v>
                </c:pt>
                <c:pt idx="11446">
                  <c:v>4.0039065312499995E-3</c:v>
                </c:pt>
                <c:pt idx="11447">
                  <c:v>6.0156254249999997E-3</c:v>
                </c:pt>
                <c:pt idx="11448">
                  <c:v>8.007813062499999E-3</c:v>
                </c:pt>
                <c:pt idx="11449">
                  <c:v>1.00000006875E-2</c:v>
                </c:pt>
                <c:pt idx="11450">
                  <c:v>1.1503907062499999E-2</c:v>
                </c:pt>
                <c:pt idx="11451">
                  <c:v>1.30078134375E-2</c:v>
                </c:pt>
                <c:pt idx="11452">
                  <c:v>1.4511719749999999E-2</c:v>
                </c:pt>
                <c:pt idx="11453">
                  <c:v>1.6015626124999998E-2</c:v>
                </c:pt>
                <c:pt idx="11454">
                  <c:v>1.7500001250000001E-2</c:v>
                </c:pt>
                <c:pt idx="11455">
                  <c:v>1.9003907625E-2</c:v>
                </c:pt>
                <c:pt idx="11456">
                  <c:v>2.0507813937499998E-2</c:v>
                </c:pt>
                <c:pt idx="11457">
                  <c:v>2.20117203125E-2</c:v>
                </c:pt>
                <c:pt idx="11458">
                  <c:v>2.3515626687499999E-2</c:v>
                </c:pt>
                <c:pt idx="11459">
                  <c:v>2.5000001749999997E-2</c:v>
                </c:pt>
                <c:pt idx="11460">
                  <c:v>2.3515626687499999E-2</c:v>
                </c:pt>
                <c:pt idx="11461">
                  <c:v>2.20117203125E-2</c:v>
                </c:pt>
                <c:pt idx="11462">
                  <c:v>2.0507813937499998E-2</c:v>
                </c:pt>
                <c:pt idx="11463">
                  <c:v>1.9003907625E-2</c:v>
                </c:pt>
                <c:pt idx="11464">
                  <c:v>1.7500001250000001E-2</c:v>
                </c:pt>
                <c:pt idx="11465">
                  <c:v>1.6015626124999998E-2</c:v>
                </c:pt>
                <c:pt idx="11466">
                  <c:v>1.4511719749999999E-2</c:v>
                </c:pt>
                <c:pt idx="11467">
                  <c:v>1.30078134375E-2</c:v>
                </c:pt>
                <c:pt idx="11468">
                  <c:v>1.1503907062499999E-2</c:v>
                </c:pt>
                <c:pt idx="11469">
                  <c:v>1.00000006875E-2</c:v>
                </c:pt>
                <c:pt idx="11470">
                  <c:v>8.007813062499999E-3</c:v>
                </c:pt>
                <c:pt idx="11471">
                  <c:v>6.0156254249999997E-3</c:v>
                </c:pt>
                <c:pt idx="11472">
                  <c:v>4.0039065312499995E-3</c:v>
                </c:pt>
                <c:pt idx="11473">
                  <c:v>2.0117188937500002E-3</c:v>
                </c:pt>
                <c:pt idx="11474">
                  <c:v>0</c:v>
                </c:pt>
                <c:pt idx="11475">
                  <c:v>-1.9921876437499998E-3</c:v>
                </c:pt>
                <c:pt idx="11476">
                  <c:v>-3.9843752812499999E-3</c:v>
                </c:pt>
                <c:pt idx="11477">
                  <c:v>-5.9960941750000002E-3</c:v>
                </c:pt>
                <c:pt idx="11478">
                  <c:v>-7.9882818124999994E-3</c:v>
                </c:pt>
                <c:pt idx="11479">
                  <c:v>-1.00000006875E-2</c:v>
                </c:pt>
                <c:pt idx="11480">
                  <c:v>-1.1992188374999999E-2</c:v>
                </c:pt>
                <c:pt idx="11481">
                  <c:v>-1.3984376E-2</c:v>
                </c:pt>
                <c:pt idx="11482">
                  <c:v>-1.5996094875000002E-2</c:v>
                </c:pt>
                <c:pt idx="11483">
                  <c:v>-1.7988282500000001E-2</c:v>
                </c:pt>
                <c:pt idx="11484">
                  <c:v>-2.0000001437500001E-2</c:v>
                </c:pt>
                <c:pt idx="11485">
                  <c:v>-2.19921890625E-2</c:v>
                </c:pt>
                <c:pt idx="11486">
                  <c:v>-2.39843766875E-2</c:v>
                </c:pt>
                <c:pt idx="11487">
                  <c:v>-2.5996095562499998E-2</c:v>
                </c:pt>
                <c:pt idx="11488">
                  <c:v>-2.7988283249999999E-2</c:v>
                </c:pt>
                <c:pt idx="11489">
                  <c:v>-3.0000002124999998E-2</c:v>
                </c:pt>
                <c:pt idx="11490">
                  <c:v>-3.0488283437499999E-2</c:v>
                </c:pt>
                <c:pt idx="11491">
                  <c:v>-3.0996095937499999E-2</c:v>
                </c:pt>
                <c:pt idx="11492">
                  <c:v>-3.1484377250000001E-2</c:v>
                </c:pt>
                <c:pt idx="11493">
                  <c:v>-3.1992189750000004E-2</c:v>
                </c:pt>
                <c:pt idx="11494">
                  <c:v>-3.2500002312499998E-2</c:v>
                </c:pt>
                <c:pt idx="11495">
                  <c:v>-3.2988283562499998E-2</c:v>
                </c:pt>
                <c:pt idx="11496">
                  <c:v>-3.3496096124999999E-2</c:v>
                </c:pt>
                <c:pt idx="11497">
                  <c:v>-3.3984377374999999E-2</c:v>
                </c:pt>
                <c:pt idx="11498">
                  <c:v>-3.4492189937500001E-2</c:v>
                </c:pt>
                <c:pt idx="11499">
                  <c:v>-3.5000002500000002E-2</c:v>
                </c:pt>
                <c:pt idx="11500">
                  <c:v>-3.3496096124999999E-2</c:v>
                </c:pt>
                <c:pt idx="11501">
                  <c:v>-3.1992189750000004E-2</c:v>
                </c:pt>
                <c:pt idx="11502">
                  <c:v>-3.0488283437499999E-2</c:v>
                </c:pt>
                <c:pt idx="11503">
                  <c:v>-2.8984377062499997E-2</c:v>
                </c:pt>
                <c:pt idx="11504">
                  <c:v>-2.7500001937499997E-2</c:v>
                </c:pt>
                <c:pt idx="11505">
                  <c:v>-2.5996095562499998E-2</c:v>
                </c:pt>
                <c:pt idx="11506">
                  <c:v>-2.4492189250000001E-2</c:v>
                </c:pt>
                <c:pt idx="11507">
                  <c:v>-2.2988282874999998E-2</c:v>
                </c:pt>
                <c:pt idx="11508">
                  <c:v>-2.1484376499999999E-2</c:v>
                </c:pt>
                <c:pt idx="11509">
                  <c:v>-2.0000001437500001E-2</c:v>
                </c:pt>
                <c:pt idx="11510">
                  <c:v>-1.8496095062499999E-2</c:v>
                </c:pt>
                <c:pt idx="11511">
                  <c:v>-1.69921886875E-2</c:v>
                </c:pt>
                <c:pt idx="11512">
                  <c:v>-1.5488282375000001E-2</c:v>
                </c:pt>
                <c:pt idx="11513">
                  <c:v>-1.3984376E-2</c:v>
                </c:pt>
                <c:pt idx="11514">
                  <c:v>-1.2500000874999998E-2</c:v>
                </c:pt>
                <c:pt idx="11515">
                  <c:v>-1.0996094499999999E-2</c:v>
                </c:pt>
                <c:pt idx="11516">
                  <c:v>-9.4921881874999985E-3</c:v>
                </c:pt>
                <c:pt idx="11517">
                  <c:v>-7.9882818124999994E-3</c:v>
                </c:pt>
                <c:pt idx="11518">
                  <c:v>-6.4843754374999995E-3</c:v>
                </c:pt>
                <c:pt idx="11519">
                  <c:v>-5.0000003562500001E-3</c:v>
                </c:pt>
                <c:pt idx="11520">
                  <c:v>-3.9843752812499999E-3</c:v>
                </c:pt>
                <c:pt idx="11521">
                  <c:v>-2.9882814624999999E-3</c:v>
                </c:pt>
                <c:pt idx="11522">
                  <c:v>-1.9921876437499998E-3</c:v>
                </c:pt>
                <c:pt idx="11523">
                  <c:v>-9.9609381874999985E-4</c:v>
                </c:pt>
                <c:pt idx="11524">
                  <c:v>0</c:v>
                </c:pt>
                <c:pt idx="11525">
                  <c:v>1.015625075E-3</c:v>
                </c:pt>
                <c:pt idx="11526">
                  <c:v>2.0117188937500002E-3</c:v>
                </c:pt>
                <c:pt idx="11527">
                  <c:v>3.0078127124999999E-3</c:v>
                </c:pt>
                <c:pt idx="11528">
                  <c:v>4.0039065312499995E-3</c:v>
                </c:pt>
                <c:pt idx="11529">
                  <c:v>5.0000003562500001E-3</c:v>
                </c:pt>
                <c:pt idx="11530">
                  <c:v>4.5117190687499996E-3</c:v>
                </c:pt>
                <c:pt idx="11531">
                  <c:v>4.0039065312499995E-3</c:v>
                </c:pt>
                <c:pt idx="11532">
                  <c:v>3.51562525E-3</c:v>
                </c:pt>
                <c:pt idx="11533">
                  <c:v>3.0078127124999999E-3</c:v>
                </c:pt>
                <c:pt idx="11534">
                  <c:v>2.5000001750000002E-3</c:v>
                </c:pt>
                <c:pt idx="11535">
                  <c:v>2.0117188937500002E-3</c:v>
                </c:pt>
                <c:pt idx="11536">
                  <c:v>1.5039063562499999E-3</c:v>
                </c:pt>
                <c:pt idx="11537">
                  <c:v>1.015625075E-3</c:v>
                </c:pt>
                <c:pt idx="11538">
                  <c:v>5.0781253624999998E-4</c:v>
                </c:pt>
                <c:pt idx="11539">
                  <c:v>0</c:v>
                </c:pt>
                <c:pt idx="11540">
                  <c:v>-9.9609381874999985E-4</c:v>
                </c:pt>
                <c:pt idx="11541">
                  <c:v>-1.9921876437499998E-3</c:v>
                </c:pt>
                <c:pt idx="11542">
                  <c:v>-2.9882814624999999E-3</c:v>
                </c:pt>
                <c:pt idx="11543">
                  <c:v>-3.9843752812499999E-3</c:v>
                </c:pt>
                <c:pt idx="11544">
                  <c:v>-5.0000003562500001E-3</c:v>
                </c:pt>
                <c:pt idx="11545">
                  <c:v>-5.9960941750000002E-3</c:v>
                </c:pt>
                <c:pt idx="11546">
                  <c:v>-6.9921879999999999E-3</c:v>
                </c:pt>
                <c:pt idx="11547">
                  <c:v>-7.9882818124999994E-3</c:v>
                </c:pt>
                <c:pt idx="11548">
                  <c:v>-8.9843756250000007E-3</c:v>
                </c:pt>
                <c:pt idx="11549">
                  <c:v>-1.00000006875E-2</c:v>
                </c:pt>
                <c:pt idx="11550">
                  <c:v>-1.0996094499999999E-2</c:v>
                </c:pt>
                <c:pt idx="11551">
                  <c:v>-1.1992188374999999E-2</c:v>
                </c:pt>
                <c:pt idx="11552">
                  <c:v>-1.29882821875E-2</c:v>
                </c:pt>
                <c:pt idx="11553">
                  <c:v>-1.3984376E-2</c:v>
                </c:pt>
                <c:pt idx="11554">
                  <c:v>-1.5000001062499999E-2</c:v>
                </c:pt>
                <c:pt idx="11555">
                  <c:v>-1.5996094875000002E-2</c:v>
                </c:pt>
                <c:pt idx="11556">
                  <c:v>-1.69921886875E-2</c:v>
                </c:pt>
                <c:pt idx="11557">
                  <c:v>-1.7988282500000001E-2</c:v>
                </c:pt>
                <c:pt idx="11558">
                  <c:v>-1.8984376312499999E-2</c:v>
                </c:pt>
                <c:pt idx="11559">
                  <c:v>-2.0000001437500001E-2</c:v>
                </c:pt>
                <c:pt idx="11560">
                  <c:v>-2.0000001437500001E-2</c:v>
                </c:pt>
                <c:pt idx="11561">
                  <c:v>-2.0000001437500001E-2</c:v>
                </c:pt>
                <c:pt idx="11562">
                  <c:v>-2.0000001437500001E-2</c:v>
                </c:pt>
                <c:pt idx="11563">
                  <c:v>-2.0000001437500001E-2</c:v>
                </c:pt>
                <c:pt idx="11564">
                  <c:v>-2.0000001437500001E-2</c:v>
                </c:pt>
                <c:pt idx="11565">
                  <c:v>-2.0000001437500001E-2</c:v>
                </c:pt>
                <c:pt idx="11566">
                  <c:v>-2.0000001437500001E-2</c:v>
                </c:pt>
                <c:pt idx="11567">
                  <c:v>-2.0000001437500001E-2</c:v>
                </c:pt>
                <c:pt idx="11568">
                  <c:v>-2.0000001437500001E-2</c:v>
                </c:pt>
                <c:pt idx="11569">
                  <c:v>-2.0000001437500001E-2</c:v>
                </c:pt>
                <c:pt idx="11570">
                  <c:v>-1.9492188875E-2</c:v>
                </c:pt>
                <c:pt idx="11571">
                  <c:v>-1.8984376312499999E-2</c:v>
                </c:pt>
                <c:pt idx="11572">
                  <c:v>-1.8496095062499999E-2</c:v>
                </c:pt>
                <c:pt idx="11573">
                  <c:v>-1.7988282500000001E-2</c:v>
                </c:pt>
                <c:pt idx="11574">
                  <c:v>-1.7500001250000001E-2</c:v>
                </c:pt>
                <c:pt idx="11575">
                  <c:v>-1.69921886875E-2</c:v>
                </c:pt>
                <c:pt idx="11576">
                  <c:v>-1.64843761875E-2</c:v>
                </c:pt>
                <c:pt idx="11577">
                  <c:v>-1.5996094875000002E-2</c:v>
                </c:pt>
                <c:pt idx="11578">
                  <c:v>-1.5488282375000001E-2</c:v>
                </c:pt>
                <c:pt idx="11579">
                  <c:v>-1.5000001062499999E-2</c:v>
                </c:pt>
                <c:pt idx="11580">
                  <c:v>-1.3984376E-2</c:v>
                </c:pt>
                <c:pt idx="11581">
                  <c:v>-1.29882821875E-2</c:v>
                </c:pt>
                <c:pt idx="11582">
                  <c:v>-1.1992188374999999E-2</c:v>
                </c:pt>
                <c:pt idx="11583">
                  <c:v>-1.0996094499999999E-2</c:v>
                </c:pt>
                <c:pt idx="11584">
                  <c:v>-1.00000006875E-2</c:v>
                </c:pt>
                <c:pt idx="11585">
                  <c:v>-8.9843756250000007E-3</c:v>
                </c:pt>
                <c:pt idx="11586">
                  <c:v>-7.9882818124999994E-3</c:v>
                </c:pt>
                <c:pt idx="11587">
                  <c:v>-6.9921879999999999E-3</c:v>
                </c:pt>
                <c:pt idx="11588">
                  <c:v>-5.9960941750000002E-3</c:v>
                </c:pt>
                <c:pt idx="11589">
                  <c:v>-5.0000003562500001E-3</c:v>
                </c:pt>
                <c:pt idx="11590">
                  <c:v>-3.9843752812499999E-3</c:v>
                </c:pt>
                <c:pt idx="11591">
                  <c:v>-2.9882814624999999E-3</c:v>
                </c:pt>
                <c:pt idx="11592">
                  <c:v>-1.9921876437499998E-3</c:v>
                </c:pt>
                <c:pt idx="11593">
                  <c:v>-9.9609381874999985E-4</c:v>
                </c:pt>
                <c:pt idx="11594">
                  <c:v>0</c:v>
                </c:pt>
                <c:pt idx="11595">
                  <c:v>1.015625075E-3</c:v>
                </c:pt>
                <c:pt idx="11596">
                  <c:v>2.0117188937500002E-3</c:v>
                </c:pt>
                <c:pt idx="11597">
                  <c:v>3.0078127124999999E-3</c:v>
                </c:pt>
                <c:pt idx="11598">
                  <c:v>4.0039065312499995E-3</c:v>
                </c:pt>
                <c:pt idx="11599">
                  <c:v>5.0000003562500001E-3</c:v>
                </c:pt>
                <c:pt idx="11600">
                  <c:v>5.5078128874999997E-3</c:v>
                </c:pt>
                <c:pt idx="11601">
                  <c:v>6.0156254249999997E-3</c:v>
                </c:pt>
                <c:pt idx="11602">
                  <c:v>6.5039066874999999E-3</c:v>
                </c:pt>
                <c:pt idx="11603">
                  <c:v>7.0117192499999995E-3</c:v>
                </c:pt>
                <c:pt idx="11604">
                  <c:v>7.5000005000000003E-3</c:v>
                </c:pt>
                <c:pt idx="11605">
                  <c:v>8.007813062499999E-3</c:v>
                </c:pt>
                <c:pt idx="11606">
                  <c:v>8.5156256250000003E-3</c:v>
                </c:pt>
                <c:pt idx="11607">
                  <c:v>9.0039068750000003E-3</c:v>
                </c:pt>
                <c:pt idx="11608">
                  <c:v>9.5117194374999998E-3</c:v>
                </c:pt>
                <c:pt idx="11609">
                  <c:v>1.00000006875E-2</c:v>
                </c:pt>
                <c:pt idx="11610">
                  <c:v>1.00000006875E-2</c:v>
                </c:pt>
                <c:pt idx="11611">
                  <c:v>1.00000006875E-2</c:v>
                </c:pt>
                <c:pt idx="11612">
                  <c:v>1.00000006875E-2</c:v>
                </c:pt>
                <c:pt idx="11613">
                  <c:v>1.00000006875E-2</c:v>
                </c:pt>
                <c:pt idx="11614">
                  <c:v>1.00000006875E-2</c:v>
                </c:pt>
                <c:pt idx="11615">
                  <c:v>1.00000006875E-2</c:v>
                </c:pt>
                <c:pt idx="11616">
                  <c:v>1.00000006875E-2</c:v>
                </c:pt>
                <c:pt idx="11617">
                  <c:v>1.00000006875E-2</c:v>
                </c:pt>
                <c:pt idx="11618">
                  <c:v>1.00000006875E-2</c:v>
                </c:pt>
                <c:pt idx="11619">
                  <c:v>1.00000006875E-2</c:v>
                </c:pt>
                <c:pt idx="11620">
                  <c:v>9.5117194374999998E-3</c:v>
                </c:pt>
                <c:pt idx="11621">
                  <c:v>9.0039068750000003E-3</c:v>
                </c:pt>
                <c:pt idx="11622">
                  <c:v>8.5156256250000003E-3</c:v>
                </c:pt>
                <c:pt idx="11623">
                  <c:v>8.007813062499999E-3</c:v>
                </c:pt>
                <c:pt idx="11624">
                  <c:v>7.5000005000000003E-3</c:v>
                </c:pt>
                <c:pt idx="11625">
                  <c:v>7.0117192499999995E-3</c:v>
                </c:pt>
                <c:pt idx="11626">
                  <c:v>6.5039066874999999E-3</c:v>
                </c:pt>
                <c:pt idx="11627">
                  <c:v>6.0156254249999997E-3</c:v>
                </c:pt>
                <c:pt idx="11628">
                  <c:v>5.5078128874999997E-3</c:v>
                </c:pt>
                <c:pt idx="11629">
                  <c:v>5.0000003562500001E-3</c:v>
                </c:pt>
                <c:pt idx="11630">
                  <c:v>5.0000003562500001E-3</c:v>
                </c:pt>
                <c:pt idx="11631">
                  <c:v>5.0000003562500001E-3</c:v>
                </c:pt>
                <c:pt idx="11632">
                  <c:v>5.0000003562500001E-3</c:v>
                </c:pt>
                <c:pt idx="11633">
                  <c:v>5.0000003562500001E-3</c:v>
                </c:pt>
                <c:pt idx="11634">
                  <c:v>5.0000003562500001E-3</c:v>
                </c:pt>
                <c:pt idx="11635">
                  <c:v>5.0000003562500001E-3</c:v>
                </c:pt>
                <c:pt idx="11636">
                  <c:v>5.0000003562500001E-3</c:v>
                </c:pt>
                <c:pt idx="11637">
                  <c:v>5.0000003562500001E-3</c:v>
                </c:pt>
                <c:pt idx="11638">
                  <c:v>5.0000003562500001E-3</c:v>
                </c:pt>
                <c:pt idx="11639">
                  <c:v>5.0000003562500001E-3</c:v>
                </c:pt>
                <c:pt idx="11640">
                  <c:v>5.0000003562500001E-3</c:v>
                </c:pt>
                <c:pt idx="11641">
                  <c:v>5.0000003562500001E-3</c:v>
                </c:pt>
                <c:pt idx="11642">
                  <c:v>5.0000003562500001E-3</c:v>
                </c:pt>
                <c:pt idx="11643">
                  <c:v>5.0000003562500001E-3</c:v>
                </c:pt>
                <c:pt idx="11644">
                  <c:v>5.0000003562500001E-3</c:v>
                </c:pt>
                <c:pt idx="11645">
                  <c:v>5.0000003562500001E-3</c:v>
                </c:pt>
                <c:pt idx="11646">
                  <c:v>5.0000003562500001E-3</c:v>
                </c:pt>
                <c:pt idx="11647">
                  <c:v>5.0000003562500001E-3</c:v>
                </c:pt>
                <c:pt idx="11648">
                  <c:v>5.0000003562500001E-3</c:v>
                </c:pt>
                <c:pt idx="11649">
                  <c:v>5.0000003562500001E-3</c:v>
                </c:pt>
                <c:pt idx="11650">
                  <c:v>4.0039065312499995E-3</c:v>
                </c:pt>
                <c:pt idx="11651">
                  <c:v>3.0078127124999999E-3</c:v>
                </c:pt>
                <c:pt idx="11652">
                  <c:v>2.0117188937500002E-3</c:v>
                </c:pt>
                <c:pt idx="11653">
                  <c:v>1.015625075E-3</c:v>
                </c:pt>
                <c:pt idx="11654">
                  <c:v>0</c:v>
                </c:pt>
                <c:pt idx="11655">
                  <c:v>-9.9609381874999985E-4</c:v>
                </c:pt>
                <c:pt idx="11656">
                  <c:v>-1.9921876437499998E-3</c:v>
                </c:pt>
                <c:pt idx="11657">
                  <c:v>-2.9882814624999999E-3</c:v>
                </c:pt>
                <c:pt idx="11658">
                  <c:v>-3.9843752812499999E-3</c:v>
                </c:pt>
                <c:pt idx="11659">
                  <c:v>-5.0000003562500001E-3</c:v>
                </c:pt>
                <c:pt idx="11660">
                  <c:v>-5.9960941750000002E-3</c:v>
                </c:pt>
                <c:pt idx="11661">
                  <c:v>-6.9921879999999999E-3</c:v>
                </c:pt>
                <c:pt idx="11662">
                  <c:v>-7.9882818124999994E-3</c:v>
                </c:pt>
                <c:pt idx="11663">
                  <c:v>-8.9843756250000007E-3</c:v>
                </c:pt>
                <c:pt idx="11664">
                  <c:v>-1.00000006875E-2</c:v>
                </c:pt>
                <c:pt idx="11665">
                  <c:v>-1.0996094499999999E-2</c:v>
                </c:pt>
                <c:pt idx="11666">
                  <c:v>-1.1992188374999999E-2</c:v>
                </c:pt>
                <c:pt idx="11667">
                  <c:v>-1.29882821875E-2</c:v>
                </c:pt>
                <c:pt idx="11668">
                  <c:v>-1.3984376E-2</c:v>
                </c:pt>
                <c:pt idx="11669">
                  <c:v>-1.5000001062499999E-2</c:v>
                </c:pt>
                <c:pt idx="11670">
                  <c:v>-1.5488282375000001E-2</c:v>
                </c:pt>
                <c:pt idx="11671">
                  <c:v>-1.5996094875000002E-2</c:v>
                </c:pt>
                <c:pt idx="11672">
                  <c:v>-1.64843761875E-2</c:v>
                </c:pt>
                <c:pt idx="11673">
                  <c:v>-1.69921886875E-2</c:v>
                </c:pt>
                <c:pt idx="11674">
                  <c:v>-1.7500001250000001E-2</c:v>
                </c:pt>
                <c:pt idx="11675">
                  <c:v>-1.7988282500000001E-2</c:v>
                </c:pt>
                <c:pt idx="11676">
                  <c:v>-1.8496095062499999E-2</c:v>
                </c:pt>
                <c:pt idx="11677">
                  <c:v>-1.8984376312499999E-2</c:v>
                </c:pt>
                <c:pt idx="11678">
                  <c:v>-1.9492188875E-2</c:v>
                </c:pt>
                <c:pt idx="11679">
                  <c:v>-2.0000001437500001E-2</c:v>
                </c:pt>
                <c:pt idx="11680">
                  <c:v>-1.9492188875E-2</c:v>
                </c:pt>
                <c:pt idx="11681">
                  <c:v>-1.8984376312499999E-2</c:v>
                </c:pt>
                <c:pt idx="11682">
                  <c:v>-1.8496095062499999E-2</c:v>
                </c:pt>
                <c:pt idx="11683">
                  <c:v>-1.7988282500000001E-2</c:v>
                </c:pt>
                <c:pt idx="11684">
                  <c:v>-1.7500001250000001E-2</c:v>
                </c:pt>
                <c:pt idx="11685">
                  <c:v>-1.69921886875E-2</c:v>
                </c:pt>
                <c:pt idx="11686">
                  <c:v>-1.64843761875E-2</c:v>
                </c:pt>
                <c:pt idx="11687">
                  <c:v>-1.5996094875000002E-2</c:v>
                </c:pt>
                <c:pt idx="11688">
                  <c:v>-1.5488282375000001E-2</c:v>
                </c:pt>
                <c:pt idx="11689">
                  <c:v>-1.5000001062499999E-2</c:v>
                </c:pt>
                <c:pt idx="11690">
                  <c:v>-1.4492188499999999E-2</c:v>
                </c:pt>
                <c:pt idx="11691">
                  <c:v>-1.3984376E-2</c:v>
                </c:pt>
                <c:pt idx="11692">
                  <c:v>-1.34960946875E-2</c:v>
                </c:pt>
                <c:pt idx="11693">
                  <c:v>-1.29882821875E-2</c:v>
                </c:pt>
                <c:pt idx="11694">
                  <c:v>-1.2500000874999998E-2</c:v>
                </c:pt>
                <c:pt idx="11695">
                  <c:v>-1.1992188374999999E-2</c:v>
                </c:pt>
                <c:pt idx="11696">
                  <c:v>-1.1484375812499999E-2</c:v>
                </c:pt>
                <c:pt idx="11697">
                  <c:v>-1.0996094499999999E-2</c:v>
                </c:pt>
                <c:pt idx="11698">
                  <c:v>-1.0488282E-2</c:v>
                </c:pt>
                <c:pt idx="11699">
                  <c:v>-1.00000006875E-2</c:v>
                </c:pt>
                <c:pt idx="11700">
                  <c:v>-9.4921881874999985E-3</c:v>
                </c:pt>
                <c:pt idx="11701">
                  <c:v>-8.9843756250000007E-3</c:v>
                </c:pt>
                <c:pt idx="11702">
                  <c:v>-8.496094374999999E-3</c:v>
                </c:pt>
                <c:pt idx="11703">
                  <c:v>-7.9882818124999994E-3</c:v>
                </c:pt>
                <c:pt idx="11704">
                  <c:v>-7.5000005000000003E-3</c:v>
                </c:pt>
                <c:pt idx="11705">
                  <c:v>-6.9921879999999999E-3</c:v>
                </c:pt>
                <c:pt idx="11706">
                  <c:v>-6.4843754374999995E-3</c:v>
                </c:pt>
                <c:pt idx="11707">
                  <c:v>-5.9960941750000002E-3</c:v>
                </c:pt>
                <c:pt idx="11708">
                  <c:v>-5.4882816375000001E-3</c:v>
                </c:pt>
                <c:pt idx="11709">
                  <c:v>-5.0000003562500001E-3</c:v>
                </c:pt>
                <c:pt idx="11710">
                  <c:v>-5.9960941750000002E-3</c:v>
                </c:pt>
                <c:pt idx="11711">
                  <c:v>-6.9921879999999999E-3</c:v>
                </c:pt>
                <c:pt idx="11712">
                  <c:v>-7.9882818124999994E-3</c:v>
                </c:pt>
                <c:pt idx="11713">
                  <c:v>-8.9843756250000007E-3</c:v>
                </c:pt>
                <c:pt idx="11714">
                  <c:v>-1.00000006875E-2</c:v>
                </c:pt>
                <c:pt idx="11715">
                  <c:v>-1.0996094499999999E-2</c:v>
                </c:pt>
                <c:pt idx="11716">
                  <c:v>-1.1992188374999999E-2</c:v>
                </c:pt>
                <c:pt idx="11717">
                  <c:v>-1.29882821875E-2</c:v>
                </c:pt>
                <c:pt idx="11718">
                  <c:v>-1.3984376E-2</c:v>
                </c:pt>
                <c:pt idx="11719">
                  <c:v>-1.5000001062499999E-2</c:v>
                </c:pt>
                <c:pt idx="11720">
                  <c:v>-1.5488282375000001E-2</c:v>
                </c:pt>
                <c:pt idx="11721">
                  <c:v>-1.5996094875000002E-2</c:v>
                </c:pt>
                <c:pt idx="11722">
                  <c:v>-1.64843761875E-2</c:v>
                </c:pt>
                <c:pt idx="11723">
                  <c:v>-1.69921886875E-2</c:v>
                </c:pt>
                <c:pt idx="11724">
                  <c:v>-1.7500001250000001E-2</c:v>
                </c:pt>
                <c:pt idx="11725">
                  <c:v>-1.7988282500000001E-2</c:v>
                </c:pt>
                <c:pt idx="11726">
                  <c:v>-1.8496095062499999E-2</c:v>
                </c:pt>
                <c:pt idx="11727">
                  <c:v>-1.8984376312499999E-2</c:v>
                </c:pt>
                <c:pt idx="11728">
                  <c:v>-1.9492188875E-2</c:v>
                </c:pt>
                <c:pt idx="11729">
                  <c:v>-2.0000001437500001E-2</c:v>
                </c:pt>
                <c:pt idx="11730">
                  <c:v>-2.0000001437500001E-2</c:v>
                </c:pt>
                <c:pt idx="11731">
                  <c:v>-2.0000001437500001E-2</c:v>
                </c:pt>
                <c:pt idx="11732">
                  <c:v>-2.0000001437500001E-2</c:v>
                </c:pt>
                <c:pt idx="11733">
                  <c:v>-2.0000001437500001E-2</c:v>
                </c:pt>
                <c:pt idx="11734">
                  <c:v>-2.0000001437500001E-2</c:v>
                </c:pt>
                <c:pt idx="11735">
                  <c:v>-2.0000001437500001E-2</c:v>
                </c:pt>
                <c:pt idx="11736">
                  <c:v>-2.0000001437500001E-2</c:v>
                </c:pt>
                <c:pt idx="11737">
                  <c:v>-2.0000001437500001E-2</c:v>
                </c:pt>
                <c:pt idx="11738">
                  <c:v>-2.0000001437500001E-2</c:v>
                </c:pt>
                <c:pt idx="11739">
                  <c:v>-2.0000001437500001E-2</c:v>
                </c:pt>
                <c:pt idx="11740">
                  <c:v>-1.8984376312499999E-2</c:v>
                </c:pt>
                <c:pt idx="11741">
                  <c:v>-1.7988282500000001E-2</c:v>
                </c:pt>
                <c:pt idx="11742">
                  <c:v>-1.69921886875E-2</c:v>
                </c:pt>
                <c:pt idx="11743">
                  <c:v>-1.5996094875000002E-2</c:v>
                </c:pt>
                <c:pt idx="11744">
                  <c:v>-1.5000001062499999E-2</c:v>
                </c:pt>
                <c:pt idx="11745">
                  <c:v>-1.3984376E-2</c:v>
                </c:pt>
                <c:pt idx="11746">
                  <c:v>-1.29882821875E-2</c:v>
                </c:pt>
                <c:pt idx="11747">
                  <c:v>-1.1992188374999999E-2</c:v>
                </c:pt>
                <c:pt idx="11748">
                  <c:v>-1.0996094499999999E-2</c:v>
                </c:pt>
                <c:pt idx="11749">
                  <c:v>-1.00000006875E-2</c:v>
                </c:pt>
                <c:pt idx="11750">
                  <c:v>-8.496094374999999E-3</c:v>
                </c:pt>
                <c:pt idx="11751">
                  <c:v>-6.9921879999999999E-3</c:v>
                </c:pt>
                <c:pt idx="11752">
                  <c:v>-5.4882816375000001E-3</c:v>
                </c:pt>
                <c:pt idx="11753">
                  <c:v>-3.9843752812499999E-3</c:v>
                </c:pt>
                <c:pt idx="11754">
                  <c:v>-2.5000001750000002E-3</c:v>
                </c:pt>
                <c:pt idx="11755">
                  <c:v>-9.9609381874999985E-4</c:v>
                </c:pt>
                <c:pt idx="11756">
                  <c:v>5.0781253624999998E-4</c:v>
                </c:pt>
                <c:pt idx="11757">
                  <c:v>2.0117188937500002E-3</c:v>
                </c:pt>
                <c:pt idx="11758">
                  <c:v>3.51562525E-3</c:v>
                </c:pt>
                <c:pt idx="11759">
                  <c:v>5.0000003562500001E-3</c:v>
                </c:pt>
                <c:pt idx="11760">
                  <c:v>5.0000003562500001E-3</c:v>
                </c:pt>
                <c:pt idx="11761">
                  <c:v>5.0000003562500001E-3</c:v>
                </c:pt>
                <c:pt idx="11762">
                  <c:v>5.0000003562500001E-3</c:v>
                </c:pt>
                <c:pt idx="11763">
                  <c:v>5.0000003562500001E-3</c:v>
                </c:pt>
                <c:pt idx="11764">
                  <c:v>5.0000003562500001E-3</c:v>
                </c:pt>
                <c:pt idx="11765">
                  <c:v>5.0000003562500001E-3</c:v>
                </c:pt>
                <c:pt idx="11766">
                  <c:v>5.0000003562500001E-3</c:v>
                </c:pt>
                <c:pt idx="11767">
                  <c:v>5.0000003562500001E-3</c:v>
                </c:pt>
                <c:pt idx="11768">
                  <c:v>5.0000003562500001E-3</c:v>
                </c:pt>
                <c:pt idx="11769">
                  <c:v>5.0000003562500001E-3</c:v>
                </c:pt>
                <c:pt idx="11770">
                  <c:v>4.0039065312499995E-3</c:v>
                </c:pt>
                <c:pt idx="11771">
                  <c:v>3.0078127124999999E-3</c:v>
                </c:pt>
                <c:pt idx="11772">
                  <c:v>2.0117188937500002E-3</c:v>
                </c:pt>
                <c:pt idx="11773">
                  <c:v>1.015625075E-3</c:v>
                </c:pt>
                <c:pt idx="11774">
                  <c:v>0</c:v>
                </c:pt>
                <c:pt idx="11775">
                  <c:v>-9.9609381874999985E-4</c:v>
                </c:pt>
                <c:pt idx="11776">
                  <c:v>-1.9921876437499998E-3</c:v>
                </c:pt>
                <c:pt idx="11777">
                  <c:v>-2.9882814624999999E-3</c:v>
                </c:pt>
                <c:pt idx="11778">
                  <c:v>-3.9843752812499999E-3</c:v>
                </c:pt>
                <c:pt idx="11779">
                  <c:v>-5.0000003562500001E-3</c:v>
                </c:pt>
                <c:pt idx="11780">
                  <c:v>-5.9960941750000002E-3</c:v>
                </c:pt>
                <c:pt idx="11781">
                  <c:v>-6.9921879999999999E-3</c:v>
                </c:pt>
                <c:pt idx="11782">
                  <c:v>-7.9882818124999994E-3</c:v>
                </c:pt>
                <c:pt idx="11783">
                  <c:v>-8.9843756250000007E-3</c:v>
                </c:pt>
                <c:pt idx="11784">
                  <c:v>-1.00000006875E-2</c:v>
                </c:pt>
                <c:pt idx="11785">
                  <c:v>-1.0996094499999999E-2</c:v>
                </c:pt>
                <c:pt idx="11786">
                  <c:v>-1.1992188374999999E-2</c:v>
                </c:pt>
                <c:pt idx="11787">
                  <c:v>-1.29882821875E-2</c:v>
                </c:pt>
                <c:pt idx="11788">
                  <c:v>-1.3984376E-2</c:v>
                </c:pt>
                <c:pt idx="11789">
                  <c:v>-1.5000001062499999E-2</c:v>
                </c:pt>
                <c:pt idx="11790">
                  <c:v>-1.5000001062499999E-2</c:v>
                </c:pt>
                <c:pt idx="11791">
                  <c:v>-1.5000001062499999E-2</c:v>
                </c:pt>
                <c:pt idx="11792">
                  <c:v>-1.5000001062499999E-2</c:v>
                </c:pt>
                <c:pt idx="11793">
                  <c:v>-1.5000001062499999E-2</c:v>
                </c:pt>
                <c:pt idx="11794">
                  <c:v>-1.5000001062499999E-2</c:v>
                </c:pt>
                <c:pt idx="11795">
                  <c:v>-1.5000001062499999E-2</c:v>
                </c:pt>
                <c:pt idx="11796">
                  <c:v>-1.5000001062499999E-2</c:v>
                </c:pt>
                <c:pt idx="11797">
                  <c:v>-1.5000001062499999E-2</c:v>
                </c:pt>
                <c:pt idx="11798">
                  <c:v>-1.5000001062499999E-2</c:v>
                </c:pt>
                <c:pt idx="11799">
                  <c:v>-1.5000001062499999E-2</c:v>
                </c:pt>
                <c:pt idx="11800">
                  <c:v>-1.4492188499999999E-2</c:v>
                </c:pt>
                <c:pt idx="11801">
                  <c:v>-1.3984376E-2</c:v>
                </c:pt>
                <c:pt idx="11802">
                  <c:v>-1.34960946875E-2</c:v>
                </c:pt>
                <c:pt idx="11803">
                  <c:v>-1.29882821875E-2</c:v>
                </c:pt>
                <c:pt idx="11804">
                  <c:v>-1.2500000874999998E-2</c:v>
                </c:pt>
                <c:pt idx="11805">
                  <c:v>-1.1992188374999999E-2</c:v>
                </c:pt>
                <c:pt idx="11806">
                  <c:v>-1.1484375812499999E-2</c:v>
                </c:pt>
                <c:pt idx="11807">
                  <c:v>-1.0996094499999999E-2</c:v>
                </c:pt>
                <c:pt idx="11808">
                  <c:v>-1.0488282E-2</c:v>
                </c:pt>
                <c:pt idx="11809">
                  <c:v>-1.00000006875E-2</c:v>
                </c:pt>
                <c:pt idx="11810">
                  <c:v>-8.9843756250000007E-3</c:v>
                </c:pt>
                <c:pt idx="11811">
                  <c:v>-7.9882818124999994E-3</c:v>
                </c:pt>
                <c:pt idx="11812">
                  <c:v>-6.9921879999999999E-3</c:v>
                </c:pt>
                <c:pt idx="11813">
                  <c:v>-5.9960941750000002E-3</c:v>
                </c:pt>
                <c:pt idx="11814">
                  <c:v>-5.0000003562500001E-3</c:v>
                </c:pt>
                <c:pt idx="11815">
                  <c:v>-3.9843752812499999E-3</c:v>
                </c:pt>
                <c:pt idx="11816">
                  <c:v>-2.9882814624999999E-3</c:v>
                </c:pt>
                <c:pt idx="11817">
                  <c:v>-1.9921876437499998E-3</c:v>
                </c:pt>
                <c:pt idx="11818">
                  <c:v>-9.9609381874999985E-4</c:v>
                </c:pt>
                <c:pt idx="11819">
                  <c:v>0</c:v>
                </c:pt>
                <c:pt idx="11820">
                  <c:v>5.0781253624999998E-4</c:v>
                </c:pt>
                <c:pt idx="11821">
                  <c:v>1.015625075E-3</c:v>
                </c:pt>
                <c:pt idx="11822">
                  <c:v>1.5039063562499999E-3</c:v>
                </c:pt>
                <c:pt idx="11823">
                  <c:v>2.0117188937500002E-3</c:v>
                </c:pt>
                <c:pt idx="11824">
                  <c:v>2.5000001750000002E-3</c:v>
                </c:pt>
                <c:pt idx="11825">
                  <c:v>3.0078127124999999E-3</c:v>
                </c:pt>
                <c:pt idx="11826">
                  <c:v>3.51562525E-3</c:v>
                </c:pt>
                <c:pt idx="11827">
                  <c:v>4.0039065312499995E-3</c:v>
                </c:pt>
                <c:pt idx="11828">
                  <c:v>4.5117190687499996E-3</c:v>
                </c:pt>
                <c:pt idx="11829">
                  <c:v>5.0000003562500001E-3</c:v>
                </c:pt>
                <c:pt idx="11830">
                  <c:v>4.5117190687499996E-3</c:v>
                </c:pt>
                <c:pt idx="11831">
                  <c:v>4.0039065312499995E-3</c:v>
                </c:pt>
                <c:pt idx="11832">
                  <c:v>3.51562525E-3</c:v>
                </c:pt>
                <c:pt idx="11833">
                  <c:v>3.0078127124999999E-3</c:v>
                </c:pt>
                <c:pt idx="11834">
                  <c:v>2.5000001750000002E-3</c:v>
                </c:pt>
                <c:pt idx="11835">
                  <c:v>2.0117188937500002E-3</c:v>
                </c:pt>
                <c:pt idx="11836">
                  <c:v>1.5039063562499999E-3</c:v>
                </c:pt>
                <c:pt idx="11837">
                  <c:v>1.015625075E-3</c:v>
                </c:pt>
                <c:pt idx="11838">
                  <c:v>5.0781253624999998E-4</c:v>
                </c:pt>
                <c:pt idx="11839">
                  <c:v>0</c:v>
                </c:pt>
                <c:pt idx="11840">
                  <c:v>-9.9609381874999985E-4</c:v>
                </c:pt>
                <c:pt idx="11841">
                  <c:v>-1.9921876437499998E-3</c:v>
                </c:pt>
                <c:pt idx="11842">
                  <c:v>-2.9882814624999999E-3</c:v>
                </c:pt>
                <c:pt idx="11843">
                  <c:v>-3.9843752812499999E-3</c:v>
                </c:pt>
                <c:pt idx="11844">
                  <c:v>-5.0000003562500001E-3</c:v>
                </c:pt>
                <c:pt idx="11845">
                  <c:v>-5.9960941750000002E-3</c:v>
                </c:pt>
                <c:pt idx="11846">
                  <c:v>-6.9921879999999999E-3</c:v>
                </c:pt>
                <c:pt idx="11847">
                  <c:v>-7.9882818124999994E-3</c:v>
                </c:pt>
                <c:pt idx="11848">
                  <c:v>-8.9843756250000007E-3</c:v>
                </c:pt>
                <c:pt idx="11849">
                  <c:v>-1.00000006875E-2</c:v>
                </c:pt>
                <c:pt idx="11850">
                  <c:v>-1.0996094499999999E-2</c:v>
                </c:pt>
                <c:pt idx="11851">
                  <c:v>-1.1992188374999999E-2</c:v>
                </c:pt>
                <c:pt idx="11852">
                  <c:v>-1.29882821875E-2</c:v>
                </c:pt>
                <c:pt idx="11853">
                  <c:v>-1.3984376E-2</c:v>
                </c:pt>
                <c:pt idx="11854">
                  <c:v>-1.5000001062499999E-2</c:v>
                </c:pt>
                <c:pt idx="11855">
                  <c:v>-1.5996094875000002E-2</c:v>
                </c:pt>
                <c:pt idx="11856">
                  <c:v>-1.69921886875E-2</c:v>
                </c:pt>
                <c:pt idx="11857">
                  <c:v>-1.7988282500000001E-2</c:v>
                </c:pt>
                <c:pt idx="11858">
                  <c:v>-1.8984376312499999E-2</c:v>
                </c:pt>
                <c:pt idx="11859">
                  <c:v>-2.0000001437500001E-2</c:v>
                </c:pt>
                <c:pt idx="11860">
                  <c:v>-2.0488282687500001E-2</c:v>
                </c:pt>
                <c:pt idx="11861">
                  <c:v>-2.0996095249999999E-2</c:v>
                </c:pt>
                <c:pt idx="11862">
                  <c:v>-2.1484376499999999E-2</c:v>
                </c:pt>
                <c:pt idx="11863">
                  <c:v>-2.19921890625E-2</c:v>
                </c:pt>
                <c:pt idx="11864">
                  <c:v>-2.25000015625E-2</c:v>
                </c:pt>
                <c:pt idx="11865">
                  <c:v>-2.2988282874999998E-2</c:v>
                </c:pt>
                <c:pt idx="11866">
                  <c:v>-2.34960954375E-2</c:v>
                </c:pt>
                <c:pt idx="11867">
                  <c:v>-2.39843766875E-2</c:v>
                </c:pt>
                <c:pt idx="11868">
                  <c:v>-2.4492189250000001E-2</c:v>
                </c:pt>
                <c:pt idx="11869">
                  <c:v>-2.5000001749999997E-2</c:v>
                </c:pt>
                <c:pt idx="11870">
                  <c:v>-2.4492189250000001E-2</c:v>
                </c:pt>
                <c:pt idx="11871">
                  <c:v>-2.39843766875E-2</c:v>
                </c:pt>
                <c:pt idx="11872">
                  <c:v>-2.34960954375E-2</c:v>
                </c:pt>
                <c:pt idx="11873">
                  <c:v>-2.2988282874999998E-2</c:v>
                </c:pt>
                <c:pt idx="11874">
                  <c:v>-2.25000015625E-2</c:v>
                </c:pt>
                <c:pt idx="11875">
                  <c:v>-2.19921890625E-2</c:v>
                </c:pt>
                <c:pt idx="11876">
                  <c:v>-2.1484376499999999E-2</c:v>
                </c:pt>
                <c:pt idx="11877">
                  <c:v>-2.0996095249999999E-2</c:v>
                </c:pt>
                <c:pt idx="11878">
                  <c:v>-2.0488282687500001E-2</c:v>
                </c:pt>
                <c:pt idx="11879">
                  <c:v>-2.0000001437500001E-2</c:v>
                </c:pt>
                <c:pt idx="11880">
                  <c:v>-1.9492188875E-2</c:v>
                </c:pt>
                <c:pt idx="11881">
                  <c:v>-1.8984376312499999E-2</c:v>
                </c:pt>
                <c:pt idx="11882">
                  <c:v>-1.8496095062499999E-2</c:v>
                </c:pt>
                <c:pt idx="11883">
                  <c:v>-1.7988282500000001E-2</c:v>
                </c:pt>
                <c:pt idx="11884">
                  <c:v>-1.7500001250000001E-2</c:v>
                </c:pt>
                <c:pt idx="11885">
                  <c:v>-1.69921886875E-2</c:v>
                </c:pt>
                <c:pt idx="11886">
                  <c:v>-1.64843761875E-2</c:v>
                </c:pt>
                <c:pt idx="11887">
                  <c:v>-1.5996094875000002E-2</c:v>
                </c:pt>
                <c:pt idx="11888">
                  <c:v>-1.5488282375000001E-2</c:v>
                </c:pt>
                <c:pt idx="11889">
                  <c:v>-1.5000001062499999E-2</c:v>
                </c:pt>
                <c:pt idx="11890">
                  <c:v>-1.4492188499999999E-2</c:v>
                </c:pt>
                <c:pt idx="11891">
                  <c:v>-1.3984376E-2</c:v>
                </c:pt>
                <c:pt idx="11892">
                  <c:v>-1.34960946875E-2</c:v>
                </c:pt>
                <c:pt idx="11893">
                  <c:v>-1.29882821875E-2</c:v>
                </c:pt>
                <c:pt idx="11894">
                  <c:v>-1.2500000874999998E-2</c:v>
                </c:pt>
                <c:pt idx="11895">
                  <c:v>-1.1992188374999999E-2</c:v>
                </c:pt>
                <c:pt idx="11896">
                  <c:v>-1.1484375812499999E-2</c:v>
                </c:pt>
                <c:pt idx="11897">
                  <c:v>-1.0996094499999999E-2</c:v>
                </c:pt>
                <c:pt idx="11898">
                  <c:v>-1.0488282E-2</c:v>
                </c:pt>
                <c:pt idx="11899">
                  <c:v>-1.00000006875E-2</c:v>
                </c:pt>
                <c:pt idx="11900">
                  <c:v>-9.4921881874999985E-3</c:v>
                </c:pt>
                <c:pt idx="11901">
                  <c:v>-8.9843756250000007E-3</c:v>
                </c:pt>
                <c:pt idx="11902">
                  <c:v>-8.496094374999999E-3</c:v>
                </c:pt>
                <c:pt idx="11903">
                  <c:v>-7.9882818124999994E-3</c:v>
                </c:pt>
                <c:pt idx="11904">
                  <c:v>-7.5000005000000003E-3</c:v>
                </c:pt>
                <c:pt idx="11905">
                  <c:v>-6.9921879999999999E-3</c:v>
                </c:pt>
                <c:pt idx="11906">
                  <c:v>-6.4843754374999995E-3</c:v>
                </c:pt>
                <c:pt idx="11907">
                  <c:v>-5.9960941750000002E-3</c:v>
                </c:pt>
                <c:pt idx="11908">
                  <c:v>-5.4882816375000001E-3</c:v>
                </c:pt>
                <c:pt idx="11909">
                  <c:v>-5.0000003562500001E-3</c:v>
                </c:pt>
                <c:pt idx="11910">
                  <c:v>-5.0000003562500001E-3</c:v>
                </c:pt>
                <c:pt idx="11911">
                  <c:v>-5.0000003562500001E-3</c:v>
                </c:pt>
                <c:pt idx="11912">
                  <c:v>-5.0000003562500001E-3</c:v>
                </c:pt>
                <c:pt idx="11913">
                  <c:v>-5.0000003562500001E-3</c:v>
                </c:pt>
                <c:pt idx="11914">
                  <c:v>-5.0000003562500001E-3</c:v>
                </c:pt>
                <c:pt idx="11915">
                  <c:v>-5.0000003562500001E-3</c:v>
                </c:pt>
                <c:pt idx="11916">
                  <c:v>-5.0000003562500001E-3</c:v>
                </c:pt>
                <c:pt idx="11917">
                  <c:v>-5.0000003562500001E-3</c:v>
                </c:pt>
                <c:pt idx="11918">
                  <c:v>-5.0000003562500001E-3</c:v>
                </c:pt>
                <c:pt idx="11919">
                  <c:v>-5.0000003562500001E-3</c:v>
                </c:pt>
                <c:pt idx="11920">
                  <c:v>-4.49218781875E-3</c:v>
                </c:pt>
                <c:pt idx="11921">
                  <c:v>-3.9843752812499999E-3</c:v>
                </c:pt>
                <c:pt idx="11922">
                  <c:v>-3.4960939999999999E-3</c:v>
                </c:pt>
                <c:pt idx="11923">
                  <c:v>-2.9882814624999999E-3</c:v>
                </c:pt>
                <c:pt idx="11924">
                  <c:v>-2.5000001750000002E-3</c:v>
                </c:pt>
                <c:pt idx="11925">
                  <c:v>-1.9921876437499998E-3</c:v>
                </c:pt>
                <c:pt idx="11926">
                  <c:v>-1.4843751062500001E-3</c:v>
                </c:pt>
                <c:pt idx="11927">
                  <c:v>-9.9609381874999985E-4</c:v>
                </c:pt>
                <c:pt idx="11928">
                  <c:v>-4.8828128437500003E-4</c:v>
                </c:pt>
                <c:pt idx="11929">
                  <c:v>0</c:v>
                </c:pt>
                <c:pt idx="11930">
                  <c:v>-4.8828128437500003E-4</c:v>
                </c:pt>
                <c:pt idx="11931">
                  <c:v>-9.9609381874999985E-4</c:v>
                </c:pt>
                <c:pt idx="11932">
                  <c:v>-1.4843751062500001E-3</c:v>
                </c:pt>
                <c:pt idx="11933">
                  <c:v>-1.9921876437499998E-3</c:v>
                </c:pt>
                <c:pt idx="11934">
                  <c:v>-2.5000001750000002E-3</c:v>
                </c:pt>
                <c:pt idx="11935">
                  <c:v>-2.9882814624999999E-3</c:v>
                </c:pt>
                <c:pt idx="11936">
                  <c:v>-3.4960939999999999E-3</c:v>
                </c:pt>
                <c:pt idx="11937">
                  <c:v>-3.9843752812499999E-3</c:v>
                </c:pt>
                <c:pt idx="11938">
                  <c:v>-4.49218781875E-3</c:v>
                </c:pt>
                <c:pt idx="11939">
                  <c:v>-5.0000003562500001E-3</c:v>
                </c:pt>
                <c:pt idx="11940">
                  <c:v>-5.4882816375000001E-3</c:v>
                </c:pt>
                <c:pt idx="11941">
                  <c:v>-5.9960941750000002E-3</c:v>
                </c:pt>
                <c:pt idx="11942">
                  <c:v>-6.4843754374999995E-3</c:v>
                </c:pt>
                <c:pt idx="11943">
                  <c:v>-6.9921879999999999E-3</c:v>
                </c:pt>
                <c:pt idx="11944">
                  <c:v>-7.5000005000000003E-3</c:v>
                </c:pt>
                <c:pt idx="11945">
                  <c:v>-7.9882818124999994E-3</c:v>
                </c:pt>
                <c:pt idx="11946">
                  <c:v>-8.496094374999999E-3</c:v>
                </c:pt>
                <c:pt idx="11947">
                  <c:v>-8.9843756250000007E-3</c:v>
                </c:pt>
                <c:pt idx="11948">
                  <c:v>-9.4921881874999985E-3</c:v>
                </c:pt>
                <c:pt idx="11949">
                  <c:v>-1.00000006875E-2</c:v>
                </c:pt>
                <c:pt idx="11950">
                  <c:v>-1.0996094499999999E-2</c:v>
                </c:pt>
                <c:pt idx="11951">
                  <c:v>-1.1992188374999999E-2</c:v>
                </c:pt>
                <c:pt idx="11952">
                  <c:v>-1.29882821875E-2</c:v>
                </c:pt>
                <c:pt idx="11953">
                  <c:v>-1.3984376E-2</c:v>
                </c:pt>
                <c:pt idx="11954">
                  <c:v>-1.5000001062499999E-2</c:v>
                </c:pt>
                <c:pt idx="11955">
                  <c:v>-1.5996094875000002E-2</c:v>
                </c:pt>
                <c:pt idx="11956">
                  <c:v>-1.69921886875E-2</c:v>
                </c:pt>
                <c:pt idx="11957">
                  <c:v>-1.7988282500000001E-2</c:v>
                </c:pt>
                <c:pt idx="11958">
                  <c:v>-1.8984376312499999E-2</c:v>
                </c:pt>
                <c:pt idx="11959">
                  <c:v>-2.0000001437500001E-2</c:v>
                </c:pt>
                <c:pt idx="11960">
                  <c:v>-2.0488282687500001E-2</c:v>
                </c:pt>
                <c:pt idx="11961">
                  <c:v>-2.0996095249999999E-2</c:v>
                </c:pt>
                <c:pt idx="11962">
                  <c:v>-2.1484376499999999E-2</c:v>
                </c:pt>
                <c:pt idx="11963">
                  <c:v>-2.19921890625E-2</c:v>
                </c:pt>
                <c:pt idx="11964">
                  <c:v>-2.25000015625E-2</c:v>
                </c:pt>
                <c:pt idx="11965">
                  <c:v>-2.2988282874999998E-2</c:v>
                </c:pt>
                <c:pt idx="11966">
                  <c:v>-2.34960954375E-2</c:v>
                </c:pt>
                <c:pt idx="11967">
                  <c:v>-2.39843766875E-2</c:v>
                </c:pt>
                <c:pt idx="11968">
                  <c:v>-2.4492189250000001E-2</c:v>
                </c:pt>
                <c:pt idx="11969">
                  <c:v>-2.5000001749999997E-2</c:v>
                </c:pt>
                <c:pt idx="11970">
                  <c:v>-2.5000001749999997E-2</c:v>
                </c:pt>
                <c:pt idx="11971">
                  <c:v>-2.5000001749999997E-2</c:v>
                </c:pt>
                <c:pt idx="11972">
                  <c:v>-2.5000001749999997E-2</c:v>
                </c:pt>
                <c:pt idx="11973">
                  <c:v>-2.5000001749999997E-2</c:v>
                </c:pt>
                <c:pt idx="11974">
                  <c:v>-2.5000001749999997E-2</c:v>
                </c:pt>
                <c:pt idx="11975">
                  <c:v>-2.5000001749999997E-2</c:v>
                </c:pt>
                <c:pt idx="11976">
                  <c:v>-2.5000001749999997E-2</c:v>
                </c:pt>
                <c:pt idx="11977">
                  <c:v>-2.5000001749999997E-2</c:v>
                </c:pt>
                <c:pt idx="11978">
                  <c:v>-2.5000001749999997E-2</c:v>
                </c:pt>
                <c:pt idx="11979">
                  <c:v>-2.5000001749999997E-2</c:v>
                </c:pt>
                <c:pt idx="11980">
                  <c:v>-2.4492189250000001E-2</c:v>
                </c:pt>
                <c:pt idx="11981">
                  <c:v>-2.39843766875E-2</c:v>
                </c:pt>
                <c:pt idx="11982">
                  <c:v>-2.34960954375E-2</c:v>
                </c:pt>
                <c:pt idx="11983">
                  <c:v>-2.2988282874999998E-2</c:v>
                </c:pt>
                <c:pt idx="11984">
                  <c:v>-2.25000015625E-2</c:v>
                </c:pt>
                <c:pt idx="11985">
                  <c:v>-2.19921890625E-2</c:v>
                </c:pt>
                <c:pt idx="11986">
                  <c:v>-2.1484376499999999E-2</c:v>
                </c:pt>
                <c:pt idx="11987">
                  <c:v>-2.0996095249999999E-2</c:v>
                </c:pt>
                <c:pt idx="11988">
                  <c:v>-2.0488282687500001E-2</c:v>
                </c:pt>
                <c:pt idx="11989">
                  <c:v>-2.0000001437500001E-2</c:v>
                </c:pt>
                <c:pt idx="11990">
                  <c:v>-2.0000001437500001E-2</c:v>
                </c:pt>
                <c:pt idx="11991">
                  <c:v>-2.0000001437500001E-2</c:v>
                </c:pt>
                <c:pt idx="11992">
                  <c:v>-2.0000001437500001E-2</c:v>
                </c:pt>
                <c:pt idx="11993">
                  <c:v>-2.0000001437500001E-2</c:v>
                </c:pt>
                <c:pt idx="11994">
                  <c:v>-2.0000001437500001E-2</c:v>
                </c:pt>
                <c:pt idx="11995">
                  <c:v>-2.0000001437500001E-2</c:v>
                </c:pt>
                <c:pt idx="11996">
                  <c:v>-2.0000001437500001E-2</c:v>
                </c:pt>
                <c:pt idx="11997">
                  <c:v>-2.0000001437500001E-2</c:v>
                </c:pt>
                <c:pt idx="11998">
                  <c:v>-2.0000001437500001E-2</c:v>
                </c:pt>
                <c:pt idx="11999">
                  <c:v>-2.0000001437500001E-2</c:v>
                </c:pt>
                <c:pt idx="12000">
                  <c:v>-2.0488282687500001E-2</c:v>
                </c:pt>
                <c:pt idx="12001">
                  <c:v>-2.0996095249999999E-2</c:v>
                </c:pt>
                <c:pt idx="12002">
                  <c:v>-2.1484376499999999E-2</c:v>
                </c:pt>
                <c:pt idx="12003">
                  <c:v>-2.19921890625E-2</c:v>
                </c:pt>
                <c:pt idx="12004">
                  <c:v>-2.25000015625E-2</c:v>
                </c:pt>
                <c:pt idx="12005">
                  <c:v>-2.2988282874999998E-2</c:v>
                </c:pt>
                <c:pt idx="12006">
                  <c:v>-2.34960954375E-2</c:v>
                </c:pt>
                <c:pt idx="12007">
                  <c:v>-2.39843766875E-2</c:v>
                </c:pt>
                <c:pt idx="12008">
                  <c:v>-2.4492189250000001E-2</c:v>
                </c:pt>
                <c:pt idx="12009">
                  <c:v>-2.5000001749999997E-2</c:v>
                </c:pt>
                <c:pt idx="12010">
                  <c:v>-2.5488283062499999E-2</c:v>
                </c:pt>
                <c:pt idx="12011">
                  <c:v>-2.5996095562499998E-2</c:v>
                </c:pt>
                <c:pt idx="12012">
                  <c:v>-2.6484376874999997E-2</c:v>
                </c:pt>
                <c:pt idx="12013">
                  <c:v>-2.6992189437500001E-2</c:v>
                </c:pt>
                <c:pt idx="12014">
                  <c:v>-2.7500001937499997E-2</c:v>
                </c:pt>
                <c:pt idx="12015">
                  <c:v>-2.7988283249999999E-2</c:v>
                </c:pt>
                <c:pt idx="12016">
                  <c:v>-2.8496095749999999E-2</c:v>
                </c:pt>
                <c:pt idx="12017">
                  <c:v>-2.8984377062499997E-2</c:v>
                </c:pt>
                <c:pt idx="12018">
                  <c:v>-2.94921895625E-2</c:v>
                </c:pt>
                <c:pt idx="12019">
                  <c:v>-3.0000002124999998E-2</c:v>
                </c:pt>
                <c:pt idx="12020">
                  <c:v>-2.94921895625E-2</c:v>
                </c:pt>
                <c:pt idx="12021">
                  <c:v>-2.8984377062499997E-2</c:v>
                </c:pt>
                <c:pt idx="12022">
                  <c:v>-2.8496095749999999E-2</c:v>
                </c:pt>
                <c:pt idx="12023">
                  <c:v>-2.7988283249999999E-2</c:v>
                </c:pt>
                <c:pt idx="12024">
                  <c:v>-2.7500001937499997E-2</c:v>
                </c:pt>
                <c:pt idx="12025">
                  <c:v>-2.6992189437500001E-2</c:v>
                </c:pt>
                <c:pt idx="12026">
                  <c:v>-2.6484376874999997E-2</c:v>
                </c:pt>
                <c:pt idx="12027">
                  <c:v>-2.5996095562499998E-2</c:v>
                </c:pt>
                <c:pt idx="12028">
                  <c:v>-2.5488283062499999E-2</c:v>
                </c:pt>
                <c:pt idx="12029">
                  <c:v>-2.5000001749999997E-2</c:v>
                </c:pt>
                <c:pt idx="12030">
                  <c:v>-2.34960954375E-2</c:v>
                </c:pt>
                <c:pt idx="12031">
                  <c:v>-2.19921890625E-2</c:v>
                </c:pt>
                <c:pt idx="12032">
                  <c:v>-2.0488282687500001E-2</c:v>
                </c:pt>
                <c:pt idx="12033">
                  <c:v>-1.8984376312499999E-2</c:v>
                </c:pt>
                <c:pt idx="12034">
                  <c:v>-1.7500001250000001E-2</c:v>
                </c:pt>
                <c:pt idx="12035">
                  <c:v>-1.5996094875000002E-2</c:v>
                </c:pt>
                <c:pt idx="12036">
                  <c:v>-1.4492188499999999E-2</c:v>
                </c:pt>
                <c:pt idx="12037">
                  <c:v>-1.29882821875E-2</c:v>
                </c:pt>
                <c:pt idx="12038">
                  <c:v>-1.1484375812499999E-2</c:v>
                </c:pt>
                <c:pt idx="12039">
                  <c:v>-1.00000006875E-2</c:v>
                </c:pt>
                <c:pt idx="12040">
                  <c:v>-8.9843756250000007E-3</c:v>
                </c:pt>
                <c:pt idx="12041">
                  <c:v>-7.9882818124999994E-3</c:v>
                </c:pt>
                <c:pt idx="12042">
                  <c:v>-6.9921879999999999E-3</c:v>
                </c:pt>
                <c:pt idx="12043">
                  <c:v>-5.9960941750000002E-3</c:v>
                </c:pt>
                <c:pt idx="12044">
                  <c:v>-5.0000003562500001E-3</c:v>
                </c:pt>
                <c:pt idx="12045">
                  <c:v>-3.9843752812499999E-3</c:v>
                </c:pt>
                <c:pt idx="12046">
                  <c:v>-2.9882814624999999E-3</c:v>
                </c:pt>
                <c:pt idx="12047">
                  <c:v>-1.9921876437499998E-3</c:v>
                </c:pt>
                <c:pt idx="12048">
                  <c:v>-9.9609381874999985E-4</c:v>
                </c:pt>
                <c:pt idx="12049">
                  <c:v>0</c:v>
                </c:pt>
                <c:pt idx="12050">
                  <c:v>0</c:v>
                </c:pt>
                <c:pt idx="12051">
                  <c:v>0</c:v>
                </c:pt>
                <c:pt idx="12052">
                  <c:v>0</c:v>
                </c:pt>
                <c:pt idx="12053">
                  <c:v>0</c:v>
                </c:pt>
                <c:pt idx="12054">
                  <c:v>0</c:v>
                </c:pt>
                <c:pt idx="12055">
                  <c:v>0</c:v>
                </c:pt>
                <c:pt idx="12056">
                  <c:v>0</c:v>
                </c:pt>
                <c:pt idx="12057">
                  <c:v>0</c:v>
                </c:pt>
                <c:pt idx="12058">
                  <c:v>0</c:v>
                </c:pt>
                <c:pt idx="12059">
                  <c:v>0</c:v>
                </c:pt>
                <c:pt idx="12060">
                  <c:v>-9.9609381874999985E-4</c:v>
                </c:pt>
                <c:pt idx="12061">
                  <c:v>-1.9921876437499998E-3</c:v>
                </c:pt>
                <c:pt idx="12062">
                  <c:v>-2.9882814624999999E-3</c:v>
                </c:pt>
                <c:pt idx="12063">
                  <c:v>-3.9843752812499999E-3</c:v>
                </c:pt>
                <c:pt idx="12064">
                  <c:v>-5.0000003562500001E-3</c:v>
                </c:pt>
                <c:pt idx="12065">
                  <c:v>-5.9960941750000002E-3</c:v>
                </c:pt>
                <c:pt idx="12066">
                  <c:v>-6.9921879999999999E-3</c:v>
                </c:pt>
                <c:pt idx="12067">
                  <c:v>-7.9882818124999994E-3</c:v>
                </c:pt>
                <c:pt idx="12068">
                  <c:v>-8.9843756250000007E-3</c:v>
                </c:pt>
                <c:pt idx="12069">
                  <c:v>-1.00000006875E-2</c:v>
                </c:pt>
                <c:pt idx="12070">
                  <c:v>-1.0996094499999999E-2</c:v>
                </c:pt>
                <c:pt idx="12071">
                  <c:v>-1.1992188374999999E-2</c:v>
                </c:pt>
                <c:pt idx="12072">
                  <c:v>-1.29882821875E-2</c:v>
                </c:pt>
                <c:pt idx="12073">
                  <c:v>-1.3984376E-2</c:v>
                </c:pt>
                <c:pt idx="12074">
                  <c:v>-1.5000001062499999E-2</c:v>
                </c:pt>
                <c:pt idx="12075">
                  <c:v>-1.5996094875000002E-2</c:v>
                </c:pt>
                <c:pt idx="12076">
                  <c:v>-1.69921886875E-2</c:v>
                </c:pt>
                <c:pt idx="12077">
                  <c:v>-1.7988282500000001E-2</c:v>
                </c:pt>
                <c:pt idx="12078">
                  <c:v>-1.8984376312499999E-2</c:v>
                </c:pt>
                <c:pt idx="12079">
                  <c:v>-2.0000001437500001E-2</c:v>
                </c:pt>
                <c:pt idx="12080">
                  <c:v>-2.0000001437500001E-2</c:v>
                </c:pt>
                <c:pt idx="12081">
                  <c:v>-2.0000001437500001E-2</c:v>
                </c:pt>
                <c:pt idx="12082">
                  <c:v>-2.0000001437500001E-2</c:v>
                </c:pt>
                <c:pt idx="12083">
                  <c:v>-2.0000001437500001E-2</c:v>
                </c:pt>
                <c:pt idx="12084">
                  <c:v>-2.0000001437500001E-2</c:v>
                </c:pt>
                <c:pt idx="12085">
                  <c:v>-2.0000001437500001E-2</c:v>
                </c:pt>
                <c:pt idx="12086">
                  <c:v>-2.0000001437500001E-2</c:v>
                </c:pt>
                <c:pt idx="12087">
                  <c:v>-2.0000001437500001E-2</c:v>
                </c:pt>
                <c:pt idx="12088">
                  <c:v>-2.0000001437500001E-2</c:v>
                </c:pt>
                <c:pt idx="12089">
                  <c:v>-2.0000001437500001E-2</c:v>
                </c:pt>
                <c:pt idx="12090">
                  <c:v>-2.0000001437500001E-2</c:v>
                </c:pt>
                <c:pt idx="12091">
                  <c:v>-2.0000001437500001E-2</c:v>
                </c:pt>
                <c:pt idx="12092">
                  <c:v>-2.0000001437500001E-2</c:v>
                </c:pt>
                <c:pt idx="12093">
                  <c:v>-2.0000001437500001E-2</c:v>
                </c:pt>
                <c:pt idx="12094">
                  <c:v>-2.0000001437500001E-2</c:v>
                </c:pt>
                <c:pt idx="12095">
                  <c:v>-2.0000001437500001E-2</c:v>
                </c:pt>
                <c:pt idx="12096">
                  <c:v>-2.0000001437500001E-2</c:v>
                </c:pt>
                <c:pt idx="12097">
                  <c:v>-2.0000001437500001E-2</c:v>
                </c:pt>
                <c:pt idx="12098">
                  <c:v>-2.0000001437500001E-2</c:v>
                </c:pt>
                <c:pt idx="12099">
                  <c:v>-2.0000001437500001E-2</c:v>
                </c:pt>
                <c:pt idx="12100">
                  <c:v>-2.0000001437500001E-2</c:v>
                </c:pt>
                <c:pt idx="12101">
                  <c:v>-2.0000001437500001E-2</c:v>
                </c:pt>
                <c:pt idx="12102">
                  <c:v>-2.0000001437500001E-2</c:v>
                </c:pt>
                <c:pt idx="12103">
                  <c:v>-2.0000001437500001E-2</c:v>
                </c:pt>
                <c:pt idx="12104">
                  <c:v>-2.0000001437500001E-2</c:v>
                </c:pt>
                <c:pt idx="12105">
                  <c:v>-2.0000001437500001E-2</c:v>
                </c:pt>
                <c:pt idx="12106">
                  <c:v>-2.0000001437500001E-2</c:v>
                </c:pt>
                <c:pt idx="12107">
                  <c:v>-2.0000001437500001E-2</c:v>
                </c:pt>
                <c:pt idx="12108">
                  <c:v>-2.0000001437500001E-2</c:v>
                </c:pt>
                <c:pt idx="12109">
                  <c:v>-2.0000001437500001E-2</c:v>
                </c:pt>
                <c:pt idx="12110">
                  <c:v>-2.0488282687500001E-2</c:v>
                </c:pt>
                <c:pt idx="12111">
                  <c:v>-2.0996095249999999E-2</c:v>
                </c:pt>
                <c:pt idx="12112">
                  <c:v>-2.1484376499999999E-2</c:v>
                </c:pt>
                <c:pt idx="12113">
                  <c:v>-2.19921890625E-2</c:v>
                </c:pt>
                <c:pt idx="12114">
                  <c:v>-2.25000015625E-2</c:v>
                </c:pt>
                <c:pt idx="12115">
                  <c:v>-2.2988282874999998E-2</c:v>
                </c:pt>
                <c:pt idx="12116">
                  <c:v>-2.34960954375E-2</c:v>
                </c:pt>
                <c:pt idx="12117">
                  <c:v>-2.39843766875E-2</c:v>
                </c:pt>
                <c:pt idx="12118">
                  <c:v>-2.4492189250000001E-2</c:v>
                </c:pt>
                <c:pt idx="12119">
                  <c:v>-2.5000001749999997E-2</c:v>
                </c:pt>
                <c:pt idx="12120">
                  <c:v>-2.4492189250000001E-2</c:v>
                </c:pt>
                <c:pt idx="12121">
                  <c:v>-2.39843766875E-2</c:v>
                </c:pt>
                <c:pt idx="12122">
                  <c:v>-2.34960954375E-2</c:v>
                </c:pt>
                <c:pt idx="12123">
                  <c:v>-2.2988282874999998E-2</c:v>
                </c:pt>
                <c:pt idx="12124">
                  <c:v>-2.25000015625E-2</c:v>
                </c:pt>
                <c:pt idx="12125">
                  <c:v>-2.19921890625E-2</c:v>
                </c:pt>
                <c:pt idx="12126">
                  <c:v>-2.1484376499999999E-2</c:v>
                </c:pt>
                <c:pt idx="12127">
                  <c:v>-2.0996095249999999E-2</c:v>
                </c:pt>
                <c:pt idx="12128">
                  <c:v>-2.0488282687500001E-2</c:v>
                </c:pt>
                <c:pt idx="12129">
                  <c:v>-2.0000001437500001E-2</c:v>
                </c:pt>
                <c:pt idx="12130">
                  <c:v>-1.8984376312499999E-2</c:v>
                </c:pt>
                <c:pt idx="12131">
                  <c:v>-1.7988282500000001E-2</c:v>
                </c:pt>
                <c:pt idx="12132">
                  <c:v>-1.69921886875E-2</c:v>
                </c:pt>
                <c:pt idx="12133">
                  <c:v>-1.5996094875000002E-2</c:v>
                </c:pt>
                <c:pt idx="12134">
                  <c:v>-1.5000001062499999E-2</c:v>
                </c:pt>
                <c:pt idx="12135">
                  <c:v>-1.3984376E-2</c:v>
                </c:pt>
                <c:pt idx="12136">
                  <c:v>-1.29882821875E-2</c:v>
                </c:pt>
                <c:pt idx="12137">
                  <c:v>-1.1992188374999999E-2</c:v>
                </c:pt>
                <c:pt idx="12138">
                  <c:v>-1.0996094499999999E-2</c:v>
                </c:pt>
                <c:pt idx="12139">
                  <c:v>-1.00000006875E-2</c:v>
                </c:pt>
                <c:pt idx="12140">
                  <c:v>-9.4921881874999985E-3</c:v>
                </c:pt>
                <c:pt idx="12141">
                  <c:v>-8.9843756250000007E-3</c:v>
                </c:pt>
                <c:pt idx="12142">
                  <c:v>-8.496094374999999E-3</c:v>
                </c:pt>
                <c:pt idx="12143">
                  <c:v>-7.9882818124999994E-3</c:v>
                </c:pt>
                <c:pt idx="12144">
                  <c:v>-7.5000005000000003E-3</c:v>
                </c:pt>
                <c:pt idx="12145">
                  <c:v>-6.9921879999999999E-3</c:v>
                </c:pt>
                <c:pt idx="12146">
                  <c:v>-6.4843754374999995E-3</c:v>
                </c:pt>
                <c:pt idx="12147">
                  <c:v>-5.9960941750000002E-3</c:v>
                </c:pt>
                <c:pt idx="12148">
                  <c:v>-5.4882816375000001E-3</c:v>
                </c:pt>
                <c:pt idx="12149">
                  <c:v>-5.0000003562500001E-3</c:v>
                </c:pt>
                <c:pt idx="12150">
                  <c:v>-5.9960941750000002E-3</c:v>
                </c:pt>
                <c:pt idx="12151">
                  <c:v>-6.9921879999999999E-3</c:v>
                </c:pt>
                <c:pt idx="12152">
                  <c:v>-7.9882818124999994E-3</c:v>
                </c:pt>
                <c:pt idx="12153">
                  <c:v>-8.9843756250000007E-3</c:v>
                </c:pt>
                <c:pt idx="12154">
                  <c:v>-1.00000006875E-2</c:v>
                </c:pt>
                <c:pt idx="12155">
                  <c:v>-1.0996094499999999E-2</c:v>
                </c:pt>
                <c:pt idx="12156">
                  <c:v>-1.1992188374999999E-2</c:v>
                </c:pt>
                <c:pt idx="12157">
                  <c:v>-1.29882821875E-2</c:v>
                </c:pt>
                <c:pt idx="12158">
                  <c:v>-1.3984376E-2</c:v>
                </c:pt>
                <c:pt idx="12159">
                  <c:v>-1.5000001062499999E-2</c:v>
                </c:pt>
                <c:pt idx="12160">
                  <c:v>-1.5996094875000002E-2</c:v>
                </c:pt>
                <c:pt idx="12161">
                  <c:v>-1.69921886875E-2</c:v>
                </c:pt>
                <c:pt idx="12162">
                  <c:v>-1.7988282500000001E-2</c:v>
                </c:pt>
                <c:pt idx="12163">
                  <c:v>-1.8984376312499999E-2</c:v>
                </c:pt>
                <c:pt idx="12164">
                  <c:v>-2.0000001437500001E-2</c:v>
                </c:pt>
                <c:pt idx="12165">
                  <c:v>-2.0996095249999999E-2</c:v>
                </c:pt>
                <c:pt idx="12166">
                  <c:v>-2.19921890625E-2</c:v>
                </c:pt>
                <c:pt idx="12167">
                  <c:v>-2.2988282874999998E-2</c:v>
                </c:pt>
                <c:pt idx="12168">
                  <c:v>-2.39843766875E-2</c:v>
                </c:pt>
                <c:pt idx="12169">
                  <c:v>-2.5000001749999997E-2</c:v>
                </c:pt>
                <c:pt idx="12170">
                  <c:v>-2.5488283062499999E-2</c:v>
                </c:pt>
                <c:pt idx="12171">
                  <c:v>-2.5996095562499998E-2</c:v>
                </c:pt>
                <c:pt idx="12172">
                  <c:v>-2.6484376874999997E-2</c:v>
                </c:pt>
                <c:pt idx="12173">
                  <c:v>-2.6992189437500001E-2</c:v>
                </c:pt>
                <c:pt idx="12174">
                  <c:v>-2.7500001937499997E-2</c:v>
                </c:pt>
                <c:pt idx="12175">
                  <c:v>-2.7988283249999999E-2</c:v>
                </c:pt>
                <c:pt idx="12176">
                  <c:v>-2.8496095749999999E-2</c:v>
                </c:pt>
                <c:pt idx="12177">
                  <c:v>-2.8984377062499997E-2</c:v>
                </c:pt>
                <c:pt idx="12178">
                  <c:v>-2.94921895625E-2</c:v>
                </c:pt>
                <c:pt idx="12179">
                  <c:v>-3.0000002124999998E-2</c:v>
                </c:pt>
                <c:pt idx="12180">
                  <c:v>-2.8496095749999999E-2</c:v>
                </c:pt>
                <c:pt idx="12181">
                  <c:v>-2.6992189437500001E-2</c:v>
                </c:pt>
                <c:pt idx="12182">
                  <c:v>-2.5488283062499999E-2</c:v>
                </c:pt>
                <c:pt idx="12183">
                  <c:v>-2.39843766875E-2</c:v>
                </c:pt>
                <c:pt idx="12184">
                  <c:v>-2.25000015625E-2</c:v>
                </c:pt>
                <c:pt idx="12185">
                  <c:v>-2.0996095249999999E-2</c:v>
                </c:pt>
                <c:pt idx="12186">
                  <c:v>-1.9492188875E-2</c:v>
                </c:pt>
                <c:pt idx="12187">
                  <c:v>-1.7988282500000001E-2</c:v>
                </c:pt>
                <c:pt idx="12188">
                  <c:v>-1.64843761875E-2</c:v>
                </c:pt>
                <c:pt idx="12189">
                  <c:v>-1.5000001062499999E-2</c:v>
                </c:pt>
                <c:pt idx="12190">
                  <c:v>-1.34960946875E-2</c:v>
                </c:pt>
                <c:pt idx="12191">
                  <c:v>-1.1992188374999999E-2</c:v>
                </c:pt>
                <c:pt idx="12192">
                  <c:v>-1.0488282E-2</c:v>
                </c:pt>
                <c:pt idx="12193">
                  <c:v>-8.9843756250000007E-3</c:v>
                </c:pt>
                <c:pt idx="12194">
                  <c:v>-7.5000005000000003E-3</c:v>
                </c:pt>
                <c:pt idx="12195">
                  <c:v>-5.9960941750000002E-3</c:v>
                </c:pt>
                <c:pt idx="12196">
                  <c:v>-4.49218781875E-3</c:v>
                </c:pt>
                <c:pt idx="12197">
                  <c:v>-2.9882814624999999E-3</c:v>
                </c:pt>
                <c:pt idx="12198">
                  <c:v>-1.4843751062500001E-3</c:v>
                </c:pt>
                <c:pt idx="12199">
                  <c:v>0</c:v>
                </c:pt>
                <c:pt idx="12200">
                  <c:v>5.0781253624999998E-4</c:v>
                </c:pt>
                <c:pt idx="12201">
                  <c:v>1.015625075E-3</c:v>
                </c:pt>
                <c:pt idx="12202">
                  <c:v>1.5039063562499999E-3</c:v>
                </c:pt>
                <c:pt idx="12203">
                  <c:v>2.0117188937500002E-3</c:v>
                </c:pt>
                <c:pt idx="12204">
                  <c:v>2.5000001750000002E-3</c:v>
                </c:pt>
                <c:pt idx="12205">
                  <c:v>3.0078127124999999E-3</c:v>
                </c:pt>
                <c:pt idx="12206">
                  <c:v>3.51562525E-3</c:v>
                </c:pt>
                <c:pt idx="12207">
                  <c:v>4.0039065312499995E-3</c:v>
                </c:pt>
                <c:pt idx="12208">
                  <c:v>4.5117190687499996E-3</c:v>
                </c:pt>
                <c:pt idx="12209">
                  <c:v>5.0000003562500001E-3</c:v>
                </c:pt>
                <c:pt idx="12210">
                  <c:v>4.0039065312499995E-3</c:v>
                </c:pt>
                <c:pt idx="12211">
                  <c:v>3.0078127124999999E-3</c:v>
                </c:pt>
                <c:pt idx="12212">
                  <c:v>2.0117188937500002E-3</c:v>
                </c:pt>
                <c:pt idx="12213">
                  <c:v>1.015625075E-3</c:v>
                </c:pt>
                <c:pt idx="12214">
                  <c:v>0</c:v>
                </c:pt>
                <c:pt idx="12215">
                  <c:v>-9.9609381874999985E-4</c:v>
                </c:pt>
                <c:pt idx="12216">
                  <c:v>-1.9921876437499998E-3</c:v>
                </c:pt>
                <c:pt idx="12217">
                  <c:v>-2.9882814624999999E-3</c:v>
                </c:pt>
                <c:pt idx="12218">
                  <c:v>-3.9843752812499999E-3</c:v>
                </c:pt>
                <c:pt idx="12219">
                  <c:v>-5.0000003562500001E-3</c:v>
                </c:pt>
                <c:pt idx="12220">
                  <c:v>-6.9921879999999999E-3</c:v>
                </c:pt>
                <c:pt idx="12221">
                  <c:v>-8.9843756250000007E-3</c:v>
                </c:pt>
                <c:pt idx="12222">
                  <c:v>-1.0996094499999999E-2</c:v>
                </c:pt>
                <c:pt idx="12223">
                  <c:v>-1.29882821875E-2</c:v>
                </c:pt>
                <c:pt idx="12224">
                  <c:v>-1.5000001062499999E-2</c:v>
                </c:pt>
                <c:pt idx="12225">
                  <c:v>-1.69921886875E-2</c:v>
                </c:pt>
                <c:pt idx="12226">
                  <c:v>-1.8984376312499999E-2</c:v>
                </c:pt>
                <c:pt idx="12227">
                  <c:v>-2.0996095249999999E-2</c:v>
                </c:pt>
                <c:pt idx="12228">
                  <c:v>-2.2988282874999998E-2</c:v>
                </c:pt>
                <c:pt idx="12229">
                  <c:v>-2.5000001749999997E-2</c:v>
                </c:pt>
                <c:pt idx="12230">
                  <c:v>-2.5000001749999997E-2</c:v>
                </c:pt>
                <c:pt idx="12231">
                  <c:v>-2.5000001749999997E-2</c:v>
                </c:pt>
                <c:pt idx="12232">
                  <c:v>-2.5000001749999997E-2</c:v>
                </c:pt>
                <c:pt idx="12233">
                  <c:v>-2.5000001749999997E-2</c:v>
                </c:pt>
                <c:pt idx="12234">
                  <c:v>-2.5000001749999997E-2</c:v>
                </c:pt>
                <c:pt idx="12235">
                  <c:v>-2.5000001749999997E-2</c:v>
                </c:pt>
                <c:pt idx="12236">
                  <c:v>-2.5000001749999997E-2</c:v>
                </c:pt>
                <c:pt idx="12237">
                  <c:v>-2.5000001749999997E-2</c:v>
                </c:pt>
                <c:pt idx="12238">
                  <c:v>-2.5000001749999997E-2</c:v>
                </c:pt>
                <c:pt idx="12239">
                  <c:v>-2.5000001749999997E-2</c:v>
                </c:pt>
                <c:pt idx="12240">
                  <c:v>-2.39843766875E-2</c:v>
                </c:pt>
                <c:pt idx="12241">
                  <c:v>-2.2988282874999998E-2</c:v>
                </c:pt>
                <c:pt idx="12242">
                  <c:v>-2.19921890625E-2</c:v>
                </c:pt>
                <c:pt idx="12243">
                  <c:v>-2.0996095249999999E-2</c:v>
                </c:pt>
                <c:pt idx="12244">
                  <c:v>-2.0000001437500001E-2</c:v>
                </c:pt>
                <c:pt idx="12245">
                  <c:v>-1.8984376312499999E-2</c:v>
                </c:pt>
                <c:pt idx="12246">
                  <c:v>-1.7988282500000001E-2</c:v>
                </c:pt>
                <c:pt idx="12247">
                  <c:v>-1.69921886875E-2</c:v>
                </c:pt>
                <c:pt idx="12248">
                  <c:v>-1.5996094875000002E-2</c:v>
                </c:pt>
                <c:pt idx="12249">
                  <c:v>-1.5000001062499999E-2</c:v>
                </c:pt>
                <c:pt idx="12250">
                  <c:v>-1.29882821875E-2</c:v>
                </c:pt>
                <c:pt idx="12251">
                  <c:v>-1.0996094499999999E-2</c:v>
                </c:pt>
                <c:pt idx="12252">
                  <c:v>-8.9843756250000007E-3</c:v>
                </c:pt>
                <c:pt idx="12253">
                  <c:v>-6.9921879999999999E-3</c:v>
                </c:pt>
                <c:pt idx="12254">
                  <c:v>-5.0000003562500001E-3</c:v>
                </c:pt>
                <c:pt idx="12255">
                  <c:v>-2.9882814624999999E-3</c:v>
                </c:pt>
                <c:pt idx="12256">
                  <c:v>-9.9609381874999985E-4</c:v>
                </c:pt>
                <c:pt idx="12257">
                  <c:v>1.015625075E-3</c:v>
                </c:pt>
                <c:pt idx="12258">
                  <c:v>3.0078127124999999E-3</c:v>
                </c:pt>
                <c:pt idx="12259">
                  <c:v>5.0000003562500001E-3</c:v>
                </c:pt>
                <c:pt idx="12260">
                  <c:v>5.5078128874999997E-3</c:v>
                </c:pt>
                <c:pt idx="12261">
                  <c:v>6.0156254249999997E-3</c:v>
                </c:pt>
                <c:pt idx="12262">
                  <c:v>6.5039066874999999E-3</c:v>
                </c:pt>
                <c:pt idx="12263">
                  <c:v>7.0117192499999995E-3</c:v>
                </c:pt>
                <c:pt idx="12264">
                  <c:v>7.5000005000000003E-3</c:v>
                </c:pt>
                <c:pt idx="12265">
                  <c:v>8.007813062499999E-3</c:v>
                </c:pt>
                <c:pt idx="12266">
                  <c:v>8.5156256250000003E-3</c:v>
                </c:pt>
                <c:pt idx="12267">
                  <c:v>9.0039068750000003E-3</c:v>
                </c:pt>
                <c:pt idx="12268">
                  <c:v>9.5117194374999998E-3</c:v>
                </c:pt>
                <c:pt idx="12269">
                  <c:v>1.00000006875E-2</c:v>
                </c:pt>
                <c:pt idx="12270">
                  <c:v>9.0039068750000003E-3</c:v>
                </c:pt>
                <c:pt idx="12271">
                  <c:v>8.007813062499999E-3</c:v>
                </c:pt>
                <c:pt idx="12272">
                  <c:v>7.0117192499999995E-3</c:v>
                </c:pt>
                <c:pt idx="12273">
                  <c:v>6.0156254249999997E-3</c:v>
                </c:pt>
                <c:pt idx="12274">
                  <c:v>5.0000003562500001E-3</c:v>
                </c:pt>
                <c:pt idx="12275">
                  <c:v>4.0039065312499995E-3</c:v>
                </c:pt>
                <c:pt idx="12276">
                  <c:v>3.0078127124999999E-3</c:v>
                </c:pt>
                <c:pt idx="12277">
                  <c:v>2.0117188937500002E-3</c:v>
                </c:pt>
                <c:pt idx="12278">
                  <c:v>1.015625075E-3</c:v>
                </c:pt>
                <c:pt idx="12279">
                  <c:v>0</c:v>
                </c:pt>
                <c:pt idx="12280">
                  <c:v>-9.9609381874999985E-4</c:v>
                </c:pt>
                <c:pt idx="12281">
                  <c:v>-1.9921876437499998E-3</c:v>
                </c:pt>
                <c:pt idx="12282">
                  <c:v>-2.9882814624999999E-3</c:v>
                </c:pt>
                <c:pt idx="12283">
                  <c:v>-3.9843752812499999E-3</c:v>
                </c:pt>
                <c:pt idx="12284">
                  <c:v>-5.0000003562500001E-3</c:v>
                </c:pt>
                <c:pt idx="12285">
                  <c:v>-5.9960941750000002E-3</c:v>
                </c:pt>
                <c:pt idx="12286">
                  <c:v>-6.9921879999999999E-3</c:v>
                </c:pt>
                <c:pt idx="12287">
                  <c:v>-7.9882818124999994E-3</c:v>
                </c:pt>
                <c:pt idx="12288">
                  <c:v>-8.9843756250000007E-3</c:v>
                </c:pt>
                <c:pt idx="12289">
                  <c:v>-1.00000006875E-2</c:v>
                </c:pt>
                <c:pt idx="12290">
                  <c:v>-1.0996094499999999E-2</c:v>
                </c:pt>
                <c:pt idx="12291">
                  <c:v>-1.1992188374999999E-2</c:v>
                </c:pt>
                <c:pt idx="12292">
                  <c:v>-1.29882821875E-2</c:v>
                </c:pt>
                <c:pt idx="12293">
                  <c:v>-1.3984376E-2</c:v>
                </c:pt>
                <c:pt idx="12294">
                  <c:v>-1.5000001062499999E-2</c:v>
                </c:pt>
                <c:pt idx="12295">
                  <c:v>-1.5996094875000002E-2</c:v>
                </c:pt>
                <c:pt idx="12296">
                  <c:v>-1.69921886875E-2</c:v>
                </c:pt>
                <c:pt idx="12297">
                  <c:v>-1.7988282500000001E-2</c:v>
                </c:pt>
                <c:pt idx="12298">
                  <c:v>-1.8984376312499999E-2</c:v>
                </c:pt>
                <c:pt idx="12299">
                  <c:v>-2.0000001437500001E-2</c:v>
                </c:pt>
                <c:pt idx="12300">
                  <c:v>-2.0488282687500001E-2</c:v>
                </c:pt>
                <c:pt idx="12301">
                  <c:v>-2.0996095249999999E-2</c:v>
                </c:pt>
                <c:pt idx="12302">
                  <c:v>-2.1484376499999999E-2</c:v>
                </c:pt>
                <c:pt idx="12303">
                  <c:v>-2.19921890625E-2</c:v>
                </c:pt>
                <c:pt idx="12304">
                  <c:v>-2.25000015625E-2</c:v>
                </c:pt>
                <c:pt idx="12305">
                  <c:v>-2.2988282874999998E-2</c:v>
                </c:pt>
                <c:pt idx="12306">
                  <c:v>-2.34960954375E-2</c:v>
                </c:pt>
                <c:pt idx="12307">
                  <c:v>-2.39843766875E-2</c:v>
                </c:pt>
                <c:pt idx="12308">
                  <c:v>-2.4492189250000001E-2</c:v>
                </c:pt>
                <c:pt idx="12309">
                  <c:v>-2.5000001749999997E-2</c:v>
                </c:pt>
                <c:pt idx="12310">
                  <c:v>-2.5000001749999997E-2</c:v>
                </c:pt>
                <c:pt idx="12311">
                  <c:v>-2.5000001749999997E-2</c:v>
                </c:pt>
                <c:pt idx="12312">
                  <c:v>-2.5000001749999997E-2</c:v>
                </c:pt>
                <c:pt idx="12313">
                  <c:v>-2.5000001749999997E-2</c:v>
                </c:pt>
                <c:pt idx="12314">
                  <c:v>-2.5000001749999997E-2</c:v>
                </c:pt>
                <c:pt idx="12315">
                  <c:v>-2.5000001749999997E-2</c:v>
                </c:pt>
                <c:pt idx="12316">
                  <c:v>-2.5000001749999997E-2</c:v>
                </c:pt>
                <c:pt idx="12317">
                  <c:v>-2.5000001749999997E-2</c:v>
                </c:pt>
                <c:pt idx="12318">
                  <c:v>-2.5000001749999997E-2</c:v>
                </c:pt>
                <c:pt idx="12319">
                  <c:v>-2.5000001749999997E-2</c:v>
                </c:pt>
                <c:pt idx="12320">
                  <c:v>-2.4492189250000001E-2</c:v>
                </c:pt>
                <c:pt idx="12321">
                  <c:v>-2.39843766875E-2</c:v>
                </c:pt>
                <c:pt idx="12322">
                  <c:v>-2.34960954375E-2</c:v>
                </c:pt>
                <c:pt idx="12323">
                  <c:v>-2.2988282874999998E-2</c:v>
                </c:pt>
                <c:pt idx="12324">
                  <c:v>-2.25000015625E-2</c:v>
                </c:pt>
                <c:pt idx="12325">
                  <c:v>-2.19921890625E-2</c:v>
                </c:pt>
                <c:pt idx="12326">
                  <c:v>-2.1484376499999999E-2</c:v>
                </c:pt>
                <c:pt idx="12327">
                  <c:v>-2.0996095249999999E-2</c:v>
                </c:pt>
                <c:pt idx="12328">
                  <c:v>-2.0488282687500001E-2</c:v>
                </c:pt>
                <c:pt idx="12329">
                  <c:v>-2.0000001437500001E-2</c:v>
                </c:pt>
                <c:pt idx="12330">
                  <c:v>-1.8496095062499999E-2</c:v>
                </c:pt>
                <c:pt idx="12331">
                  <c:v>-1.69921886875E-2</c:v>
                </c:pt>
                <c:pt idx="12332">
                  <c:v>-1.5488282375000001E-2</c:v>
                </c:pt>
                <c:pt idx="12333">
                  <c:v>-1.3984376E-2</c:v>
                </c:pt>
                <c:pt idx="12334">
                  <c:v>-1.2500000874999998E-2</c:v>
                </c:pt>
                <c:pt idx="12335">
                  <c:v>-1.0996094499999999E-2</c:v>
                </c:pt>
                <c:pt idx="12336">
                  <c:v>-9.4921881874999985E-3</c:v>
                </c:pt>
                <c:pt idx="12337">
                  <c:v>-7.9882818124999994E-3</c:v>
                </c:pt>
                <c:pt idx="12338">
                  <c:v>-6.4843754374999995E-3</c:v>
                </c:pt>
                <c:pt idx="12339">
                  <c:v>-5.0000003562500001E-3</c:v>
                </c:pt>
                <c:pt idx="12340">
                  <c:v>-3.9843752812499999E-3</c:v>
                </c:pt>
                <c:pt idx="12341">
                  <c:v>-2.9882814624999999E-3</c:v>
                </c:pt>
                <c:pt idx="12342">
                  <c:v>-1.9921876437499998E-3</c:v>
                </c:pt>
                <c:pt idx="12343">
                  <c:v>-9.9609381874999985E-4</c:v>
                </c:pt>
                <c:pt idx="12344">
                  <c:v>0</c:v>
                </c:pt>
                <c:pt idx="12345">
                  <c:v>1.015625075E-3</c:v>
                </c:pt>
                <c:pt idx="12346">
                  <c:v>2.0117188937500002E-3</c:v>
                </c:pt>
                <c:pt idx="12347">
                  <c:v>3.0078127124999999E-3</c:v>
                </c:pt>
                <c:pt idx="12348">
                  <c:v>4.0039065312499995E-3</c:v>
                </c:pt>
                <c:pt idx="12349">
                  <c:v>5.0000003562500001E-3</c:v>
                </c:pt>
                <c:pt idx="12350">
                  <c:v>5.5078128874999997E-3</c:v>
                </c:pt>
                <c:pt idx="12351">
                  <c:v>6.0156254249999997E-3</c:v>
                </c:pt>
                <c:pt idx="12352">
                  <c:v>6.5039066874999999E-3</c:v>
                </c:pt>
                <c:pt idx="12353">
                  <c:v>7.0117192499999995E-3</c:v>
                </c:pt>
                <c:pt idx="12354">
                  <c:v>7.5000005000000003E-3</c:v>
                </c:pt>
                <c:pt idx="12355">
                  <c:v>8.007813062499999E-3</c:v>
                </c:pt>
                <c:pt idx="12356">
                  <c:v>8.5156256250000003E-3</c:v>
                </c:pt>
                <c:pt idx="12357">
                  <c:v>9.0039068750000003E-3</c:v>
                </c:pt>
                <c:pt idx="12358">
                  <c:v>9.5117194374999998E-3</c:v>
                </c:pt>
                <c:pt idx="12359">
                  <c:v>1.00000006875E-2</c:v>
                </c:pt>
                <c:pt idx="12360">
                  <c:v>8.5156256250000003E-3</c:v>
                </c:pt>
                <c:pt idx="12361">
                  <c:v>7.0117192499999995E-3</c:v>
                </c:pt>
                <c:pt idx="12362">
                  <c:v>5.5078128874999997E-3</c:v>
                </c:pt>
                <c:pt idx="12363">
                  <c:v>4.0039065312499995E-3</c:v>
                </c:pt>
                <c:pt idx="12364">
                  <c:v>2.5000001750000002E-3</c:v>
                </c:pt>
                <c:pt idx="12365">
                  <c:v>1.015625075E-3</c:v>
                </c:pt>
                <c:pt idx="12366">
                  <c:v>-4.8828128437500003E-4</c:v>
                </c:pt>
                <c:pt idx="12367">
                  <c:v>-1.9921876437499998E-3</c:v>
                </c:pt>
                <c:pt idx="12368">
                  <c:v>-3.4960939999999999E-3</c:v>
                </c:pt>
                <c:pt idx="12369">
                  <c:v>-5.0000003562500001E-3</c:v>
                </c:pt>
                <c:pt idx="12370">
                  <c:v>-6.9921879999999999E-3</c:v>
                </c:pt>
                <c:pt idx="12371">
                  <c:v>-8.9843756250000007E-3</c:v>
                </c:pt>
                <c:pt idx="12372">
                  <c:v>-1.0996094499999999E-2</c:v>
                </c:pt>
                <c:pt idx="12373">
                  <c:v>-1.29882821875E-2</c:v>
                </c:pt>
                <c:pt idx="12374">
                  <c:v>-1.5000001062499999E-2</c:v>
                </c:pt>
                <c:pt idx="12375">
                  <c:v>-1.69921886875E-2</c:v>
                </c:pt>
                <c:pt idx="12376">
                  <c:v>-1.8984376312499999E-2</c:v>
                </c:pt>
                <c:pt idx="12377">
                  <c:v>-2.0996095249999999E-2</c:v>
                </c:pt>
                <c:pt idx="12378">
                  <c:v>-2.2988282874999998E-2</c:v>
                </c:pt>
                <c:pt idx="12379">
                  <c:v>-2.5000001749999997E-2</c:v>
                </c:pt>
                <c:pt idx="12380">
                  <c:v>-2.5488283062499999E-2</c:v>
                </c:pt>
                <c:pt idx="12381">
                  <c:v>-2.5996095562499998E-2</c:v>
                </c:pt>
                <c:pt idx="12382">
                  <c:v>-2.6484376874999997E-2</c:v>
                </c:pt>
                <c:pt idx="12383">
                  <c:v>-2.6992189437500001E-2</c:v>
                </c:pt>
                <c:pt idx="12384">
                  <c:v>-2.7500001937499997E-2</c:v>
                </c:pt>
                <c:pt idx="12385">
                  <c:v>-2.7988283249999999E-2</c:v>
                </c:pt>
                <c:pt idx="12386">
                  <c:v>-2.8496095749999999E-2</c:v>
                </c:pt>
                <c:pt idx="12387">
                  <c:v>-2.8984377062499997E-2</c:v>
                </c:pt>
                <c:pt idx="12388">
                  <c:v>-2.94921895625E-2</c:v>
                </c:pt>
                <c:pt idx="12389">
                  <c:v>-3.0000002124999998E-2</c:v>
                </c:pt>
                <c:pt idx="12390">
                  <c:v>-2.8496095749999999E-2</c:v>
                </c:pt>
                <c:pt idx="12391">
                  <c:v>-2.6992189437500001E-2</c:v>
                </c:pt>
                <c:pt idx="12392">
                  <c:v>-2.5488283062499999E-2</c:v>
                </c:pt>
                <c:pt idx="12393">
                  <c:v>-2.39843766875E-2</c:v>
                </c:pt>
                <c:pt idx="12394">
                  <c:v>-2.25000015625E-2</c:v>
                </c:pt>
                <c:pt idx="12395">
                  <c:v>-2.0996095249999999E-2</c:v>
                </c:pt>
                <c:pt idx="12396">
                  <c:v>-1.9492188875E-2</c:v>
                </c:pt>
                <c:pt idx="12397">
                  <c:v>-1.7988282500000001E-2</c:v>
                </c:pt>
                <c:pt idx="12398">
                  <c:v>-1.64843761875E-2</c:v>
                </c:pt>
                <c:pt idx="12399">
                  <c:v>-1.5000001062499999E-2</c:v>
                </c:pt>
                <c:pt idx="12400">
                  <c:v>-1.34960946875E-2</c:v>
                </c:pt>
                <c:pt idx="12401">
                  <c:v>-1.1992188374999999E-2</c:v>
                </c:pt>
                <c:pt idx="12402">
                  <c:v>-1.0488282E-2</c:v>
                </c:pt>
                <c:pt idx="12403">
                  <c:v>-8.9843756250000007E-3</c:v>
                </c:pt>
                <c:pt idx="12404">
                  <c:v>-7.5000005000000003E-3</c:v>
                </c:pt>
                <c:pt idx="12405">
                  <c:v>-5.9960941750000002E-3</c:v>
                </c:pt>
                <c:pt idx="12406">
                  <c:v>-4.49218781875E-3</c:v>
                </c:pt>
                <c:pt idx="12407">
                  <c:v>-2.9882814624999999E-3</c:v>
                </c:pt>
                <c:pt idx="12408">
                  <c:v>-1.4843751062500001E-3</c:v>
                </c:pt>
                <c:pt idx="12409">
                  <c:v>0</c:v>
                </c:pt>
                <c:pt idx="12410">
                  <c:v>5.0781253624999998E-4</c:v>
                </c:pt>
                <c:pt idx="12411">
                  <c:v>1.015625075E-3</c:v>
                </c:pt>
                <c:pt idx="12412">
                  <c:v>1.5039063562499999E-3</c:v>
                </c:pt>
                <c:pt idx="12413">
                  <c:v>2.0117188937500002E-3</c:v>
                </c:pt>
                <c:pt idx="12414">
                  <c:v>2.5000001750000002E-3</c:v>
                </c:pt>
                <c:pt idx="12415">
                  <c:v>3.0078127124999999E-3</c:v>
                </c:pt>
                <c:pt idx="12416">
                  <c:v>3.51562525E-3</c:v>
                </c:pt>
                <c:pt idx="12417">
                  <c:v>4.0039065312499995E-3</c:v>
                </c:pt>
                <c:pt idx="12418">
                  <c:v>4.5117190687499996E-3</c:v>
                </c:pt>
                <c:pt idx="12419">
                  <c:v>5.0000003562500001E-3</c:v>
                </c:pt>
                <c:pt idx="12420">
                  <c:v>4.0039065312499995E-3</c:v>
                </c:pt>
                <c:pt idx="12421">
                  <c:v>3.0078127124999999E-3</c:v>
                </c:pt>
                <c:pt idx="12422">
                  <c:v>2.0117188937500002E-3</c:v>
                </c:pt>
                <c:pt idx="12423">
                  <c:v>1.015625075E-3</c:v>
                </c:pt>
                <c:pt idx="12424">
                  <c:v>0</c:v>
                </c:pt>
                <c:pt idx="12425">
                  <c:v>-9.9609381874999985E-4</c:v>
                </c:pt>
                <c:pt idx="12426">
                  <c:v>-1.9921876437499998E-3</c:v>
                </c:pt>
                <c:pt idx="12427">
                  <c:v>-2.9882814624999999E-3</c:v>
                </c:pt>
                <c:pt idx="12428">
                  <c:v>-3.9843752812499999E-3</c:v>
                </c:pt>
                <c:pt idx="12429">
                  <c:v>-5.0000003562500001E-3</c:v>
                </c:pt>
                <c:pt idx="12430">
                  <c:v>-5.9960941750000002E-3</c:v>
                </c:pt>
                <c:pt idx="12431">
                  <c:v>-6.9921879999999999E-3</c:v>
                </c:pt>
                <c:pt idx="12432">
                  <c:v>-7.9882818124999994E-3</c:v>
                </c:pt>
                <c:pt idx="12433">
                  <c:v>-8.9843756250000007E-3</c:v>
                </c:pt>
                <c:pt idx="12434">
                  <c:v>-1.00000006875E-2</c:v>
                </c:pt>
                <c:pt idx="12435">
                  <c:v>-1.0996094499999999E-2</c:v>
                </c:pt>
                <c:pt idx="12436">
                  <c:v>-1.1992188374999999E-2</c:v>
                </c:pt>
                <c:pt idx="12437">
                  <c:v>-1.29882821875E-2</c:v>
                </c:pt>
                <c:pt idx="12438">
                  <c:v>-1.3984376E-2</c:v>
                </c:pt>
                <c:pt idx="12439">
                  <c:v>-1.5000001062499999E-2</c:v>
                </c:pt>
                <c:pt idx="12440">
                  <c:v>-1.5000001062499999E-2</c:v>
                </c:pt>
                <c:pt idx="12441">
                  <c:v>-1.5000001062499999E-2</c:v>
                </c:pt>
                <c:pt idx="12442">
                  <c:v>-1.5000001062499999E-2</c:v>
                </c:pt>
                <c:pt idx="12443">
                  <c:v>-1.5000001062499999E-2</c:v>
                </c:pt>
                <c:pt idx="12444">
                  <c:v>-1.5000001062499999E-2</c:v>
                </c:pt>
                <c:pt idx="12445">
                  <c:v>-1.5000001062499999E-2</c:v>
                </c:pt>
                <c:pt idx="12446">
                  <c:v>-1.5000001062499999E-2</c:v>
                </c:pt>
                <c:pt idx="12447">
                  <c:v>-1.5000001062499999E-2</c:v>
                </c:pt>
                <c:pt idx="12448">
                  <c:v>-1.5000001062499999E-2</c:v>
                </c:pt>
                <c:pt idx="12449">
                  <c:v>-1.5000001062499999E-2</c:v>
                </c:pt>
                <c:pt idx="12450">
                  <c:v>-1.4492188499999999E-2</c:v>
                </c:pt>
                <c:pt idx="12451">
                  <c:v>-1.3984376E-2</c:v>
                </c:pt>
                <c:pt idx="12452">
                  <c:v>-1.34960946875E-2</c:v>
                </c:pt>
                <c:pt idx="12453">
                  <c:v>-1.29882821875E-2</c:v>
                </c:pt>
                <c:pt idx="12454">
                  <c:v>-1.2500000874999998E-2</c:v>
                </c:pt>
                <c:pt idx="12455">
                  <c:v>-1.1992188374999999E-2</c:v>
                </c:pt>
                <c:pt idx="12456">
                  <c:v>-1.1484375812499999E-2</c:v>
                </c:pt>
                <c:pt idx="12457">
                  <c:v>-1.0996094499999999E-2</c:v>
                </c:pt>
                <c:pt idx="12458">
                  <c:v>-1.0488282E-2</c:v>
                </c:pt>
                <c:pt idx="12459">
                  <c:v>-1.00000006875E-2</c:v>
                </c:pt>
                <c:pt idx="12460">
                  <c:v>-1.00000006875E-2</c:v>
                </c:pt>
                <c:pt idx="12461">
                  <c:v>-1.00000006875E-2</c:v>
                </c:pt>
                <c:pt idx="12462">
                  <c:v>-1.00000006875E-2</c:v>
                </c:pt>
                <c:pt idx="12463">
                  <c:v>-1.00000006875E-2</c:v>
                </c:pt>
                <c:pt idx="12464">
                  <c:v>-1.00000006875E-2</c:v>
                </c:pt>
                <c:pt idx="12465">
                  <c:v>-1.00000006875E-2</c:v>
                </c:pt>
                <c:pt idx="12466">
                  <c:v>-1.00000006875E-2</c:v>
                </c:pt>
                <c:pt idx="12467">
                  <c:v>-1.00000006875E-2</c:v>
                </c:pt>
                <c:pt idx="12468">
                  <c:v>-1.00000006875E-2</c:v>
                </c:pt>
                <c:pt idx="12469">
                  <c:v>-1.00000006875E-2</c:v>
                </c:pt>
                <c:pt idx="12470">
                  <c:v>-1.00000006875E-2</c:v>
                </c:pt>
                <c:pt idx="12471">
                  <c:v>-1.00000006875E-2</c:v>
                </c:pt>
                <c:pt idx="12472">
                  <c:v>-1.00000006875E-2</c:v>
                </c:pt>
                <c:pt idx="12473">
                  <c:v>-1.00000006875E-2</c:v>
                </c:pt>
                <c:pt idx="12474">
                  <c:v>-1.00000006875E-2</c:v>
                </c:pt>
                <c:pt idx="12475">
                  <c:v>-1.00000006875E-2</c:v>
                </c:pt>
                <c:pt idx="12476">
                  <c:v>-1.00000006875E-2</c:v>
                </c:pt>
                <c:pt idx="12477">
                  <c:v>-1.00000006875E-2</c:v>
                </c:pt>
                <c:pt idx="12478">
                  <c:v>-1.00000006875E-2</c:v>
                </c:pt>
                <c:pt idx="12479">
                  <c:v>-1.00000006875E-2</c:v>
                </c:pt>
                <c:pt idx="12480">
                  <c:v>-9.4921881874999985E-3</c:v>
                </c:pt>
                <c:pt idx="12481">
                  <c:v>-8.9843756250000007E-3</c:v>
                </c:pt>
                <c:pt idx="12482">
                  <c:v>-8.496094374999999E-3</c:v>
                </c:pt>
                <c:pt idx="12483">
                  <c:v>-7.9882818124999994E-3</c:v>
                </c:pt>
                <c:pt idx="12484">
                  <c:v>-7.5000005000000003E-3</c:v>
                </c:pt>
                <c:pt idx="12485">
                  <c:v>-6.9921879999999999E-3</c:v>
                </c:pt>
                <c:pt idx="12486">
                  <c:v>-6.4843754374999995E-3</c:v>
                </c:pt>
                <c:pt idx="12487">
                  <c:v>-5.9960941750000002E-3</c:v>
                </c:pt>
                <c:pt idx="12488">
                  <c:v>-5.4882816375000001E-3</c:v>
                </c:pt>
                <c:pt idx="12489">
                  <c:v>-5.0000003562500001E-3</c:v>
                </c:pt>
                <c:pt idx="12490">
                  <c:v>-2.9882814624999999E-3</c:v>
                </c:pt>
                <c:pt idx="12491">
                  <c:v>-9.9609381874999985E-4</c:v>
                </c:pt>
                <c:pt idx="12492">
                  <c:v>1.015625075E-3</c:v>
                </c:pt>
                <c:pt idx="12493">
                  <c:v>3.0078127124999999E-3</c:v>
                </c:pt>
                <c:pt idx="12494">
                  <c:v>5.0000003562500001E-3</c:v>
                </c:pt>
                <c:pt idx="12495">
                  <c:v>7.0117192499999995E-3</c:v>
                </c:pt>
                <c:pt idx="12496">
                  <c:v>9.0039068750000003E-3</c:v>
                </c:pt>
                <c:pt idx="12497">
                  <c:v>1.1015625749999999E-2</c:v>
                </c:pt>
                <c:pt idx="12498">
                  <c:v>1.30078134375E-2</c:v>
                </c:pt>
                <c:pt idx="12499">
                  <c:v>1.5000001062499999E-2</c:v>
                </c:pt>
                <c:pt idx="12500">
                  <c:v>1.7011719937499999E-2</c:v>
                </c:pt>
                <c:pt idx="12501">
                  <c:v>1.9003907625E-2</c:v>
                </c:pt>
                <c:pt idx="12502">
                  <c:v>2.1015626499999999E-2</c:v>
                </c:pt>
                <c:pt idx="12503">
                  <c:v>2.3007814124999998E-2</c:v>
                </c:pt>
                <c:pt idx="12504">
                  <c:v>2.5000001749999997E-2</c:v>
                </c:pt>
                <c:pt idx="12505">
                  <c:v>2.7011720687499997E-2</c:v>
                </c:pt>
                <c:pt idx="12506">
                  <c:v>2.90039083125E-2</c:v>
                </c:pt>
                <c:pt idx="12507">
                  <c:v>3.1015627187500002E-2</c:v>
                </c:pt>
                <c:pt idx="12508">
                  <c:v>3.3007814812499994E-2</c:v>
                </c:pt>
                <c:pt idx="12509">
                  <c:v>3.5000002500000002E-2</c:v>
                </c:pt>
                <c:pt idx="12510">
                  <c:v>3.5000002500000002E-2</c:v>
                </c:pt>
                <c:pt idx="12511">
                  <c:v>3.5000002500000002E-2</c:v>
                </c:pt>
                <c:pt idx="12512">
                  <c:v>3.5000002500000002E-2</c:v>
                </c:pt>
                <c:pt idx="12513">
                  <c:v>3.5000002500000002E-2</c:v>
                </c:pt>
                <c:pt idx="12514">
                  <c:v>3.5000002500000002E-2</c:v>
                </c:pt>
                <c:pt idx="12515">
                  <c:v>3.5000002500000002E-2</c:v>
                </c:pt>
                <c:pt idx="12516">
                  <c:v>3.5000002500000002E-2</c:v>
                </c:pt>
                <c:pt idx="12517">
                  <c:v>3.5000002500000002E-2</c:v>
                </c:pt>
                <c:pt idx="12518">
                  <c:v>3.5000002500000002E-2</c:v>
                </c:pt>
                <c:pt idx="12519">
                  <c:v>3.5000002500000002E-2</c:v>
                </c:pt>
                <c:pt idx="12520">
                  <c:v>3.2011721E-2</c:v>
                </c:pt>
                <c:pt idx="12521">
                  <c:v>2.90039083125E-2</c:v>
                </c:pt>
                <c:pt idx="12522">
                  <c:v>2.6015626812500001E-2</c:v>
                </c:pt>
                <c:pt idx="12523">
                  <c:v>2.3007814124999998E-2</c:v>
                </c:pt>
                <c:pt idx="12524">
                  <c:v>2.0000001437500001E-2</c:v>
                </c:pt>
                <c:pt idx="12525">
                  <c:v>1.7011719937499999E-2</c:v>
                </c:pt>
                <c:pt idx="12526">
                  <c:v>1.4003907249999998E-2</c:v>
                </c:pt>
                <c:pt idx="12527">
                  <c:v>1.1015625749999999E-2</c:v>
                </c:pt>
                <c:pt idx="12528">
                  <c:v>8.007813062499999E-3</c:v>
                </c:pt>
                <c:pt idx="12529">
                  <c:v>5.0000003562500001E-3</c:v>
                </c:pt>
                <c:pt idx="12530">
                  <c:v>1.015625075E-3</c:v>
                </c:pt>
                <c:pt idx="12531">
                  <c:v>-2.9882814624999999E-3</c:v>
                </c:pt>
                <c:pt idx="12532">
                  <c:v>-6.9921879999999999E-3</c:v>
                </c:pt>
                <c:pt idx="12533">
                  <c:v>-1.0996094499999999E-2</c:v>
                </c:pt>
                <c:pt idx="12534">
                  <c:v>-1.5000001062499999E-2</c:v>
                </c:pt>
                <c:pt idx="12535">
                  <c:v>-1.8984376312499999E-2</c:v>
                </c:pt>
                <c:pt idx="12536">
                  <c:v>-2.2988282874999998E-2</c:v>
                </c:pt>
                <c:pt idx="12537">
                  <c:v>-2.6992189437500001E-2</c:v>
                </c:pt>
                <c:pt idx="12538">
                  <c:v>-3.0996095937499999E-2</c:v>
                </c:pt>
                <c:pt idx="12539">
                  <c:v>-3.5000002500000002E-2</c:v>
                </c:pt>
                <c:pt idx="12540">
                  <c:v>-3.7500002625000001E-2</c:v>
                </c:pt>
                <c:pt idx="12541">
                  <c:v>-4.0000002812499998E-2</c:v>
                </c:pt>
                <c:pt idx="12542">
                  <c:v>-4.2500003000000001E-2</c:v>
                </c:pt>
                <c:pt idx="12543">
                  <c:v>-4.5000003187499998E-2</c:v>
                </c:pt>
                <c:pt idx="12544">
                  <c:v>-4.7500003375000002E-2</c:v>
                </c:pt>
                <c:pt idx="12545">
                  <c:v>-5.0000003562499999E-2</c:v>
                </c:pt>
                <c:pt idx="12546">
                  <c:v>-5.2500003687499998E-2</c:v>
                </c:pt>
                <c:pt idx="12547">
                  <c:v>-5.5000003874999995E-2</c:v>
                </c:pt>
                <c:pt idx="12548">
                  <c:v>-5.7500004062499999E-2</c:v>
                </c:pt>
                <c:pt idx="12549">
                  <c:v>-6.0000004249999996E-2</c:v>
                </c:pt>
                <c:pt idx="12550">
                  <c:v>-5.9492191687499994E-2</c:v>
                </c:pt>
                <c:pt idx="12551">
                  <c:v>-5.8984379187499998E-2</c:v>
                </c:pt>
                <c:pt idx="12552">
                  <c:v>-5.8496097875E-2</c:v>
                </c:pt>
                <c:pt idx="12553">
                  <c:v>-5.7988285375000004E-2</c:v>
                </c:pt>
                <c:pt idx="12554">
                  <c:v>-5.7500004062499999E-2</c:v>
                </c:pt>
                <c:pt idx="12555">
                  <c:v>-5.6992191562500003E-2</c:v>
                </c:pt>
                <c:pt idx="12556">
                  <c:v>-5.6484378999999994E-2</c:v>
                </c:pt>
                <c:pt idx="12557">
                  <c:v>-5.5996097687500003E-2</c:v>
                </c:pt>
                <c:pt idx="12558">
                  <c:v>-5.54882851875E-2</c:v>
                </c:pt>
                <c:pt idx="12559">
                  <c:v>-5.5000003874999995E-2</c:v>
                </c:pt>
                <c:pt idx="12560">
                  <c:v>-5.1992191187500002E-2</c:v>
                </c:pt>
                <c:pt idx="12561">
                  <c:v>-4.8984378437499997E-2</c:v>
                </c:pt>
                <c:pt idx="12562">
                  <c:v>-4.5996097E-2</c:v>
                </c:pt>
                <c:pt idx="12563">
                  <c:v>-4.29882843125E-2</c:v>
                </c:pt>
                <c:pt idx="12564">
                  <c:v>-4.0000002812499998E-2</c:v>
                </c:pt>
                <c:pt idx="12565">
                  <c:v>-3.6992190124999998E-2</c:v>
                </c:pt>
                <c:pt idx="12566">
                  <c:v>-3.3984377374999999E-2</c:v>
                </c:pt>
                <c:pt idx="12567">
                  <c:v>-3.0996095937499999E-2</c:v>
                </c:pt>
                <c:pt idx="12568">
                  <c:v>-2.7988283249999999E-2</c:v>
                </c:pt>
                <c:pt idx="12569">
                  <c:v>-2.5000001749999997E-2</c:v>
                </c:pt>
                <c:pt idx="12570">
                  <c:v>-2.19921890625E-2</c:v>
                </c:pt>
                <c:pt idx="12571">
                  <c:v>-1.8984376312499999E-2</c:v>
                </c:pt>
                <c:pt idx="12572">
                  <c:v>-1.5996094875000002E-2</c:v>
                </c:pt>
                <c:pt idx="12573">
                  <c:v>-1.29882821875E-2</c:v>
                </c:pt>
                <c:pt idx="12574">
                  <c:v>-1.00000006875E-2</c:v>
                </c:pt>
                <c:pt idx="12575">
                  <c:v>-6.9921879999999999E-3</c:v>
                </c:pt>
                <c:pt idx="12576">
                  <c:v>-3.9843752812499999E-3</c:v>
                </c:pt>
                <c:pt idx="12577">
                  <c:v>-9.9609381874999985E-4</c:v>
                </c:pt>
                <c:pt idx="12578">
                  <c:v>2.0117188937500002E-3</c:v>
                </c:pt>
                <c:pt idx="12579">
                  <c:v>5.0000003562500001E-3</c:v>
                </c:pt>
                <c:pt idx="12580">
                  <c:v>6.5039066874999999E-3</c:v>
                </c:pt>
                <c:pt idx="12581">
                  <c:v>8.007813062499999E-3</c:v>
                </c:pt>
                <c:pt idx="12582">
                  <c:v>9.5117194374999998E-3</c:v>
                </c:pt>
                <c:pt idx="12583">
                  <c:v>1.1015625749999999E-2</c:v>
                </c:pt>
                <c:pt idx="12584">
                  <c:v>1.2500000874999998E-2</c:v>
                </c:pt>
                <c:pt idx="12585">
                  <c:v>1.4003907249999998E-2</c:v>
                </c:pt>
                <c:pt idx="12586">
                  <c:v>1.5507813625E-2</c:v>
                </c:pt>
                <c:pt idx="12587">
                  <c:v>1.7011719937499999E-2</c:v>
                </c:pt>
                <c:pt idx="12588">
                  <c:v>1.8515626312499998E-2</c:v>
                </c:pt>
                <c:pt idx="12589">
                  <c:v>2.0000001437500001E-2</c:v>
                </c:pt>
                <c:pt idx="12590">
                  <c:v>1.9003907625E-2</c:v>
                </c:pt>
                <c:pt idx="12591">
                  <c:v>1.8007813750000001E-2</c:v>
                </c:pt>
                <c:pt idx="12592">
                  <c:v>1.7011719937499999E-2</c:v>
                </c:pt>
                <c:pt idx="12593">
                  <c:v>1.6015626124999998E-2</c:v>
                </c:pt>
                <c:pt idx="12594">
                  <c:v>1.5000001062499999E-2</c:v>
                </c:pt>
                <c:pt idx="12595">
                  <c:v>1.4003907249999998E-2</c:v>
                </c:pt>
                <c:pt idx="12596">
                  <c:v>1.30078134375E-2</c:v>
                </c:pt>
                <c:pt idx="12597">
                  <c:v>1.2011719625E-2</c:v>
                </c:pt>
                <c:pt idx="12598">
                  <c:v>1.1015625749999999E-2</c:v>
                </c:pt>
                <c:pt idx="12599">
                  <c:v>1.00000006875E-2</c:v>
                </c:pt>
                <c:pt idx="12600">
                  <c:v>8.007813062499999E-3</c:v>
                </c:pt>
                <c:pt idx="12601">
                  <c:v>6.0156254249999997E-3</c:v>
                </c:pt>
                <c:pt idx="12602">
                  <c:v>4.0039065312499995E-3</c:v>
                </c:pt>
                <c:pt idx="12603">
                  <c:v>2.0117188937500002E-3</c:v>
                </c:pt>
                <c:pt idx="12604">
                  <c:v>0</c:v>
                </c:pt>
                <c:pt idx="12605">
                  <c:v>-1.9921876437499998E-3</c:v>
                </c:pt>
                <c:pt idx="12606">
                  <c:v>-3.9843752812499999E-3</c:v>
                </c:pt>
                <c:pt idx="12607">
                  <c:v>-5.9960941750000002E-3</c:v>
                </c:pt>
                <c:pt idx="12608">
                  <c:v>-7.9882818124999994E-3</c:v>
                </c:pt>
                <c:pt idx="12609">
                  <c:v>-1.00000006875E-2</c:v>
                </c:pt>
                <c:pt idx="12610">
                  <c:v>-1.1484375812499999E-2</c:v>
                </c:pt>
                <c:pt idx="12611">
                  <c:v>-1.29882821875E-2</c:v>
                </c:pt>
                <c:pt idx="12612">
                  <c:v>-1.4492188499999999E-2</c:v>
                </c:pt>
                <c:pt idx="12613">
                  <c:v>-1.5996094875000002E-2</c:v>
                </c:pt>
                <c:pt idx="12614">
                  <c:v>-1.7500001250000001E-2</c:v>
                </c:pt>
                <c:pt idx="12615">
                  <c:v>-1.8984376312499999E-2</c:v>
                </c:pt>
                <c:pt idx="12616">
                  <c:v>-2.0488282687500001E-2</c:v>
                </c:pt>
                <c:pt idx="12617">
                  <c:v>-2.19921890625E-2</c:v>
                </c:pt>
                <c:pt idx="12618">
                  <c:v>-2.34960954375E-2</c:v>
                </c:pt>
                <c:pt idx="12619">
                  <c:v>-2.5000001749999997E-2</c:v>
                </c:pt>
                <c:pt idx="12620">
                  <c:v>-2.4492189250000001E-2</c:v>
                </c:pt>
                <c:pt idx="12621">
                  <c:v>-2.39843766875E-2</c:v>
                </c:pt>
                <c:pt idx="12622">
                  <c:v>-2.34960954375E-2</c:v>
                </c:pt>
                <c:pt idx="12623">
                  <c:v>-2.2988282874999998E-2</c:v>
                </c:pt>
                <c:pt idx="12624">
                  <c:v>-2.25000015625E-2</c:v>
                </c:pt>
                <c:pt idx="12625">
                  <c:v>-2.19921890625E-2</c:v>
                </c:pt>
                <c:pt idx="12626">
                  <c:v>-2.1484376499999999E-2</c:v>
                </c:pt>
                <c:pt idx="12627">
                  <c:v>-2.0996095249999999E-2</c:v>
                </c:pt>
                <c:pt idx="12628">
                  <c:v>-2.0488282687500001E-2</c:v>
                </c:pt>
                <c:pt idx="12629">
                  <c:v>-2.0000001437500001E-2</c:v>
                </c:pt>
                <c:pt idx="12630">
                  <c:v>-1.7500001250000001E-2</c:v>
                </c:pt>
                <c:pt idx="12631">
                  <c:v>-1.5000001062499999E-2</c:v>
                </c:pt>
                <c:pt idx="12632">
                  <c:v>-1.2500000874999998E-2</c:v>
                </c:pt>
                <c:pt idx="12633">
                  <c:v>-1.00000006875E-2</c:v>
                </c:pt>
                <c:pt idx="12634">
                  <c:v>-7.5000005000000003E-3</c:v>
                </c:pt>
                <c:pt idx="12635">
                  <c:v>-5.0000003562500001E-3</c:v>
                </c:pt>
                <c:pt idx="12636">
                  <c:v>-2.5000001750000002E-3</c:v>
                </c:pt>
                <c:pt idx="12637">
                  <c:v>0</c:v>
                </c:pt>
                <c:pt idx="12638">
                  <c:v>2.5000001750000002E-3</c:v>
                </c:pt>
                <c:pt idx="12639">
                  <c:v>5.0000003562500001E-3</c:v>
                </c:pt>
                <c:pt idx="12640">
                  <c:v>6.5039066874999999E-3</c:v>
                </c:pt>
                <c:pt idx="12641">
                  <c:v>8.007813062499999E-3</c:v>
                </c:pt>
                <c:pt idx="12642">
                  <c:v>9.5117194374999998E-3</c:v>
                </c:pt>
                <c:pt idx="12643">
                  <c:v>1.1015625749999999E-2</c:v>
                </c:pt>
                <c:pt idx="12644">
                  <c:v>1.2500000874999998E-2</c:v>
                </c:pt>
                <c:pt idx="12645">
                  <c:v>1.4003907249999998E-2</c:v>
                </c:pt>
                <c:pt idx="12646">
                  <c:v>1.5507813625E-2</c:v>
                </c:pt>
                <c:pt idx="12647">
                  <c:v>1.7011719937499999E-2</c:v>
                </c:pt>
                <c:pt idx="12648">
                  <c:v>1.8515626312499998E-2</c:v>
                </c:pt>
                <c:pt idx="12649">
                  <c:v>2.0000001437500001E-2</c:v>
                </c:pt>
                <c:pt idx="12650">
                  <c:v>2.0000001437500001E-2</c:v>
                </c:pt>
                <c:pt idx="12651">
                  <c:v>2.0000001437500001E-2</c:v>
                </c:pt>
                <c:pt idx="12652">
                  <c:v>2.0000001437500001E-2</c:v>
                </c:pt>
                <c:pt idx="12653">
                  <c:v>2.0000001437500001E-2</c:v>
                </c:pt>
                <c:pt idx="12654">
                  <c:v>2.0000001437500001E-2</c:v>
                </c:pt>
                <c:pt idx="12655">
                  <c:v>2.0000001437500001E-2</c:v>
                </c:pt>
                <c:pt idx="12656">
                  <c:v>2.0000001437500001E-2</c:v>
                </c:pt>
                <c:pt idx="12657">
                  <c:v>2.0000001437500001E-2</c:v>
                </c:pt>
                <c:pt idx="12658">
                  <c:v>2.0000001437500001E-2</c:v>
                </c:pt>
                <c:pt idx="12659">
                  <c:v>2.0000001437500001E-2</c:v>
                </c:pt>
                <c:pt idx="12660">
                  <c:v>1.7011719937499999E-2</c:v>
                </c:pt>
                <c:pt idx="12661">
                  <c:v>1.4003907249999998E-2</c:v>
                </c:pt>
                <c:pt idx="12662">
                  <c:v>1.1015625749999999E-2</c:v>
                </c:pt>
                <c:pt idx="12663">
                  <c:v>8.007813062499999E-3</c:v>
                </c:pt>
                <c:pt idx="12664">
                  <c:v>5.0000003562500001E-3</c:v>
                </c:pt>
                <c:pt idx="12665">
                  <c:v>2.0117188937500002E-3</c:v>
                </c:pt>
                <c:pt idx="12666">
                  <c:v>-9.9609381874999985E-4</c:v>
                </c:pt>
                <c:pt idx="12667">
                  <c:v>-3.9843752812499999E-3</c:v>
                </c:pt>
                <c:pt idx="12668">
                  <c:v>-6.9921879999999999E-3</c:v>
                </c:pt>
                <c:pt idx="12669">
                  <c:v>-1.00000006875E-2</c:v>
                </c:pt>
                <c:pt idx="12670">
                  <c:v>-1.34960946875E-2</c:v>
                </c:pt>
                <c:pt idx="12671">
                  <c:v>-1.69921886875E-2</c:v>
                </c:pt>
                <c:pt idx="12672">
                  <c:v>-2.0488282687500001E-2</c:v>
                </c:pt>
                <c:pt idx="12673">
                  <c:v>-2.39843766875E-2</c:v>
                </c:pt>
                <c:pt idx="12674">
                  <c:v>-2.7500001937499997E-2</c:v>
                </c:pt>
                <c:pt idx="12675">
                  <c:v>-3.0996095937499999E-2</c:v>
                </c:pt>
                <c:pt idx="12676">
                  <c:v>-3.4492189937500001E-2</c:v>
                </c:pt>
                <c:pt idx="12677">
                  <c:v>-3.7988283937499999E-2</c:v>
                </c:pt>
                <c:pt idx="12678">
                  <c:v>-4.1484377937499997E-2</c:v>
                </c:pt>
                <c:pt idx="12679">
                  <c:v>-4.5000003187499998E-2</c:v>
                </c:pt>
                <c:pt idx="12680">
                  <c:v>-4.5996097E-2</c:v>
                </c:pt>
                <c:pt idx="12681">
                  <c:v>-4.6992190812500001E-2</c:v>
                </c:pt>
                <c:pt idx="12682">
                  <c:v>-4.7988284624999995E-2</c:v>
                </c:pt>
                <c:pt idx="12683">
                  <c:v>-4.8984378437499997E-2</c:v>
                </c:pt>
                <c:pt idx="12684">
                  <c:v>-5.0000003562499999E-2</c:v>
                </c:pt>
                <c:pt idx="12685">
                  <c:v>-5.0996097374999994E-2</c:v>
                </c:pt>
                <c:pt idx="12686">
                  <c:v>-5.1992191187500002E-2</c:v>
                </c:pt>
                <c:pt idx="12687">
                  <c:v>-5.2988285000000003E-2</c:v>
                </c:pt>
                <c:pt idx="12688">
                  <c:v>-5.3984378812499997E-2</c:v>
                </c:pt>
                <c:pt idx="12689">
                  <c:v>-5.5000003874999995E-2</c:v>
                </c:pt>
                <c:pt idx="12690">
                  <c:v>-5.2988285000000003E-2</c:v>
                </c:pt>
                <c:pt idx="12691">
                  <c:v>-5.0996097374999994E-2</c:v>
                </c:pt>
                <c:pt idx="12692">
                  <c:v>-4.8984378437499997E-2</c:v>
                </c:pt>
                <c:pt idx="12693">
                  <c:v>-4.6992190812500001E-2</c:v>
                </c:pt>
                <c:pt idx="12694">
                  <c:v>-4.5000003187499998E-2</c:v>
                </c:pt>
                <c:pt idx="12695">
                  <c:v>-4.29882843125E-2</c:v>
                </c:pt>
                <c:pt idx="12696">
                  <c:v>-4.0996096624999999E-2</c:v>
                </c:pt>
                <c:pt idx="12697">
                  <c:v>-3.898437775E-2</c:v>
                </c:pt>
                <c:pt idx="12698">
                  <c:v>-3.6992190124999998E-2</c:v>
                </c:pt>
                <c:pt idx="12699">
                  <c:v>-3.5000002500000002E-2</c:v>
                </c:pt>
                <c:pt idx="12700">
                  <c:v>-3.0996095937499999E-2</c:v>
                </c:pt>
                <c:pt idx="12701">
                  <c:v>-2.6992189437500001E-2</c:v>
                </c:pt>
                <c:pt idx="12702">
                  <c:v>-2.2988282874999998E-2</c:v>
                </c:pt>
                <c:pt idx="12703">
                  <c:v>-1.8984376312499999E-2</c:v>
                </c:pt>
                <c:pt idx="12704">
                  <c:v>-1.5000001062499999E-2</c:v>
                </c:pt>
                <c:pt idx="12705">
                  <c:v>-1.0996094499999999E-2</c:v>
                </c:pt>
                <c:pt idx="12706">
                  <c:v>-6.9921879999999999E-3</c:v>
                </c:pt>
                <c:pt idx="12707">
                  <c:v>-2.9882814624999999E-3</c:v>
                </c:pt>
                <c:pt idx="12708">
                  <c:v>1.015625075E-3</c:v>
                </c:pt>
                <c:pt idx="12709">
                  <c:v>5.0000003562500001E-3</c:v>
                </c:pt>
                <c:pt idx="12710">
                  <c:v>7.0117192499999995E-3</c:v>
                </c:pt>
                <c:pt idx="12711">
                  <c:v>9.0039068750000003E-3</c:v>
                </c:pt>
                <c:pt idx="12712">
                  <c:v>1.1015625749999999E-2</c:v>
                </c:pt>
                <c:pt idx="12713">
                  <c:v>1.30078134375E-2</c:v>
                </c:pt>
                <c:pt idx="12714">
                  <c:v>1.5000001062499999E-2</c:v>
                </c:pt>
                <c:pt idx="12715">
                  <c:v>1.7011719937499999E-2</c:v>
                </c:pt>
                <c:pt idx="12716">
                  <c:v>1.9003907625E-2</c:v>
                </c:pt>
                <c:pt idx="12717">
                  <c:v>2.1015626499999999E-2</c:v>
                </c:pt>
                <c:pt idx="12718">
                  <c:v>2.3007814124999998E-2</c:v>
                </c:pt>
                <c:pt idx="12719">
                  <c:v>2.5000001749999997E-2</c:v>
                </c:pt>
                <c:pt idx="12720">
                  <c:v>2.4003907937499999E-2</c:v>
                </c:pt>
                <c:pt idx="12721">
                  <c:v>2.3007814124999998E-2</c:v>
                </c:pt>
                <c:pt idx="12722">
                  <c:v>2.20117203125E-2</c:v>
                </c:pt>
                <c:pt idx="12723">
                  <c:v>2.1015626499999999E-2</c:v>
                </c:pt>
                <c:pt idx="12724">
                  <c:v>2.0000001437500001E-2</c:v>
                </c:pt>
                <c:pt idx="12725">
                  <c:v>1.9003907625E-2</c:v>
                </c:pt>
                <c:pt idx="12726">
                  <c:v>1.8007813750000001E-2</c:v>
                </c:pt>
                <c:pt idx="12727">
                  <c:v>1.7011719937499999E-2</c:v>
                </c:pt>
                <c:pt idx="12728">
                  <c:v>1.6015626124999998E-2</c:v>
                </c:pt>
                <c:pt idx="12729">
                  <c:v>1.5000001062499999E-2</c:v>
                </c:pt>
                <c:pt idx="12730">
                  <c:v>1.1015625749999999E-2</c:v>
                </c:pt>
                <c:pt idx="12731">
                  <c:v>7.0117192499999995E-3</c:v>
                </c:pt>
                <c:pt idx="12732">
                  <c:v>3.0078127124999999E-3</c:v>
                </c:pt>
                <c:pt idx="12733">
                  <c:v>-9.9609381874999985E-4</c:v>
                </c:pt>
                <c:pt idx="12734">
                  <c:v>-5.0000003562500001E-3</c:v>
                </c:pt>
                <c:pt idx="12735">
                  <c:v>-8.9843756250000007E-3</c:v>
                </c:pt>
                <c:pt idx="12736">
                  <c:v>-1.29882821875E-2</c:v>
                </c:pt>
                <c:pt idx="12737">
                  <c:v>-1.69921886875E-2</c:v>
                </c:pt>
                <c:pt idx="12738">
                  <c:v>-2.0996095249999999E-2</c:v>
                </c:pt>
                <c:pt idx="12739">
                  <c:v>-2.5000001749999997E-2</c:v>
                </c:pt>
                <c:pt idx="12740">
                  <c:v>-2.7988283249999999E-2</c:v>
                </c:pt>
                <c:pt idx="12741">
                  <c:v>-3.0996095937499999E-2</c:v>
                </c:pt>
                <c:pt idx="12742">
                  <c:v>-3.3984377374999999E-2</c:v>
                </c:pt>
                <c:pt idx="12743">
                  <c:v>-3.6992190124999998E-2</c:v>
                </c:pt>
                <c:pt idx="12744">
                  <c:v>-4.0000002812499998E-2</c:v>
                </c:pt>
                <c:pt idx="12745">
                  <c:v>-4.29882843125E-2</c:v>
                </c:pt>
                <c:pt idx="12746">
                  <c:v>-4.5996097E-2</c:v>
                </c:pt>
                <c:pt idx="12747">
                  <c:v>-4.8984378437499997E-2</c:v>
                </c:pt>
                <c:pt idx="12748">
                  <c:v>-5.1992191187500002E-2</c:v>
                </c:pt>
                <c:pt idx="12749">
                  <c:v>-5.5000003874999995E-2</c:v>
                </c:pt>
                <c:pt idx="12750">
                  <c:v>-5.54882851875E-2</c:v>
                </c:pt>
                <c:pt idx="12751">
                  <c:v>-5.5996097687500003E-2</c:v>
                </c:pt>
                <c:pt idx="12752">
                  <c:v>-5.6484378999999994E-2</c:v>
                </c:pt>
                <c:pt idx="12753">
                  <c:v>-5.6992191562500003E-2</c:v>
                </c:pt>
                <c:pt idx="12754">
                  <c:v>-5.7500004062499999E-2</c:v>
                </c:pt>
                <c:pt idx="12755">
                  <c:v>-5.7988285375000004E-2</c:v>
                </c:pt>
                <c:pt idx="12756">
                  <c:v>-5.8496097875E-2</c:v>
                </c:pt>
                <c:pt idx="12757">
                  <c:v>-5.8984379187499998E-2</c:v>
                </c:pt>
                <c:pt idx="12758">
                  <c:v>-5.9492191687499994E-2</c:v>
                </c:pt>
                <c:pt idx="12759">
                  <c:v>-6.0000004249999996E-2</c:v>
                </c:pt>
                <c:pt idx="12760">
                  <c:v>-5.6992191562500003E-2</c:v>
                </c:pt>
                <c:pt idx="12761">
                  <c:v>-5.3984378812499997E-2</c:v>
                </c:pt>
                <c:pt idx="12762">
                  <c:v>-5.0996097374999994E-2</c:v>
                </c:pt>
                <c:pt idx="12763">
                  <c:v>-4.7988284624999995E-2</c:v>
                </c:pt>
                <c:pt idx="12764">
                  <c:v>-4.5000003187499998E-2</c:v>
                </c:pt>
                <c:pt idx="12765">
                  <c:v>-4.1992190499999998E-2</c:v>
                </c:pt>
                <c:pt idx="12766">
                  <c:v>-3.898437775E-2</c:v>
                </c:pt>
                <c:pt idx="12767">
                  <c:v>-3.5996096312499996E-2</c:v>
                </c:pt>
                <c:pt idx="12768">
                  <c:v>-3.2988283562499998E-2</c:v>
                </c:pt>
                <c:pt idx="12769">
                  <c:v>-3.0000002124999998E-2</c:v>
                </c:pt>
                <c:pt idx="12770">
                  <c:v>-2.5996095562499998E-2</c:v>
                </c:pt>
                <c:pt idx="12771">
                  <c:v>-2.19921890625E-2</c:v>
                </c:pt>
                <c:pt idx="12772">
                  <c:v>-1.7988282500000001E-2</c:v>
                </c:pt>
                <c:pt idx="12773">
                  <c:v>-1.3984376E-2</c:v>
                </c:pt>
                <c:pt idx="12774">
                  <c:v>-1.00000006875E-2</c:v>
                </c:pt>
                <c:pt idx="12775">
                  <c:v>-5.9960941750000002E-3</c:v>
                </c:pt>
                <c:pt idx="12776">
                  <c:v>-1.9921876437499998E-3</c:v>
                </c:pt>
                <c:pt idx="12777">
                  <c:v>2.0117188937500002E-3</c:v>
                </c:pt>
                <c:pt idx="12778">
                  <c:v>6.0156254249999997E-3</c:v>
                </c:pt>
                <c:pt idx="12779">
                  <c:v>1.00000006875E-2</c:v>
                </c:pt>
                <c:pt idx="12780">
                  <c:v>1.2011719625E-2</c:v>
                </c:pt>
                <c:pt idx="12781">
                  <c:v>1.4003907249999998E-2</c:v>
                </c:pt>
                <c:pt idx="12782">
                  <c:v>1.6015626124999998E-2</c:v>
                </c:pt>
                <c:pt idx="12783">
                  <c:v>1.8007813750000001E-2</c:v>
                </c:pt>
                <c:pt idx="12784">
                  <c:v>2.0000001437500001E-2</c:v>
                </c:pt>
                <c:pt idx="12785">
                  <c:v>2.20117203125E-2</c:v>
                </c:pt>
                <c:pt idx="12786">
                  <c:v>2.4003907937499999E-2</c:v>
                </c:pt>
                <c:pt idx="12787">
                  <c:v>2.6015626812500001E-2</c:v>
                </c:pt>
                <c:pt idx="12788">
                  <c:v>2.8007814499999995E-2</c:v>
                </c:pt>
                <c:pt idx="12789">
                  <c:v>3.0000002124999998E-2</c:v>
                </c:pt>
                <c:pt idx="12790">
                  <c:v>2.90039083125E-2</c:v>
                </c:pt>
                <c:pt idx="12791">
                  <c:v>2.8007814499999995E-2</c:v>
                </c:pt>
                <c:pt idx="12792">
                  <c:v>2.7011720687499997E-2</c:v>
                </c:pt>
                <c:pt idx="12793">
                  <c:v>2.6015626812500001E-2</c:v>
                </c:pt>
                <c:pt idx="12794">
                  <c:v>2.5000001749999997E-2</c:v>
                </c:pt>
                <c:pt idx="12795">
                  <c:v>2.4003907937499999E-2</c:v>
                </c:pt>
                <c:pt idx="12796">
                  <c:v>2.3007814124999998E-2</c:v>
                </c:pt>
                <c:pt idx="12797">
                  <c:v>2.20117203125E-2</c:v>
                </c:pt>
                <c:pt idx="12798">
                  <c:v>2.1015626499999999E-2</c:v>
                </c:pt>
                <c:pt idx="12799">
                  <c:v>2.0000001437500001E-2</c:v>
                </c:pt>
                <c:pt idx="12800">
                  <c:v>1.7011719937499999E-2</c:v>
                </c:pt>
                <c:pt idx="12801">
                  <c:v>1.4003907249999998E-2</c:v>
                </c:pt>
                <c:pt idx="12802">
                  <c:v>1.1015625749999999E-2</c:v>
                </c:pt>
                <c:pt idx="12803">
                  <c:v>8.007813062499999E-3</c:v>
                </c:pt>
                <c:pt idx="12804">
                  <c:v>5.0000003562500001E-3</c:v>
                </c:pt>
                <c:pt idx="12805">
                  <c:v>2.0117188937500002E-3</c:v>
                </c:pt>
                <c:pt idx="12806">
                  <c:v>-9.9609381874999985E-4</c:v>
                </c:pt>
                <c:pt idx="12807">
                  <c:v>-3.9843752812499999E-3</c:v>
                </c:pt>
                <c:pt idx="12808">
                  <c:v>-6.9921879999999999E-3</c:v>
                </c:pt>
                <c:pt idx="12809">
                  <c:v>-1.00000006875E-2</c:v>
                </c:pt>
                <c:pt idx="12810">
                  <c:v>-1.1992188374999999E-2</c:v>
                </c:pt>
                <c:pt idx="12811">
                  <c:v>-1.3984376E-2</c:v>
                </c:pt>
                <c:pt idx="12812">
                  <c:v>-1.5996094875000002E-2</c:v>
                </c:pt>
                <c:pt idx="12813">
                  <c:v>-1.7988282500000001E-2</c:v>
                </c:pt>
                <c:pt idx="12814">
                  <c:v>-2.0000001437500001E-2</c:v>
                </c:pt>
                <c:pt idx="12815">
                  <c:v>-2.19921890625E-2</c:v>
                </c:pt>
                <c:pt idx="12816">
                  <c:v>-2.39843766875E-2</c:v>
                </c:pt>
                <c:pt idx="12817">
                  <c:v>-2.5996095562499998E-2</c:v>
                </c:pt>
                <c:pt idx="12818">
                  <c:v>-2.7988283249999999E-2</c:v>
                </c:pt>
                <c:pt idx="12819">
                  <c:v>-3.0000002124999998E-2</c:v>
                </c:pt>
                <c:pt idx="12820">
                  <c:v>-2.94921895625E-2</c:v>
                </c:pt>
                <c:pt idx="12821">
                  <c:v>-2.8984377062499997E-2</c:v>
                </c:pt>
                <c:pt idx="12822">
                  <c:v>-2.8496095749999999E-2</c:v>
                </c:pt>
                <c:pt idx="12823">
                  <c:v>-2.7988283249999999E-2</c:v>
                </c:pt>
                <c:pt idx="12824">
                  <c:v>-2.7500001937499997E-2</c:v>
                </c:pt>
                <c:pt idx="12825">
                  <c:v>-2.6992189437500001E-2</c:v>
                </c:pt>
                <c:pt idx="12826">
                  <c:v>-2.6484376874999997E-2</c:v>
                </c:pt>
                <c:pt idx="12827">
                  <c:v>-2.5996095562499998E-2</c:v>
                </c:pt>
                <c:pt idx="12828">
                  <c:v>-2.5488283062499999E-2</c:v>
                </c:pt>
                <c:pt idx="12829">
                  <c:v>-2.5000001749999997E-2</c:v>
                </c:pt>
                <c:pt idx="12830">
                  <c:v>-2.25000015625E-2</c:v>
                </c:pt>
                <c:pt idx="12831">
                  <c:v>-2.0000001437500001E-2</c:v>
                </c:pt>
                <c:pt idx="12832">
                  <c:v>-1.7500001250000001E-2</c:v>
                </c:pt>
                <c:pt idx="12833">
                  <c:v>-1.5000001062499999E-2</c:v>
                </c:pt>
                <c:pt idx="12834">
                  <c:v>-1.2500000874999998E-2</c:v>
                </c:pt>
                <c:pt idx="12835">
                  <c:v>-1.00000006875E-2</c:v>
                </c:pt>
                <c:pt idx="12836">
                  <c:v>-7.5000005000000003E-3</c:v>
                </c:pt>
                <c:pt idx="12837">
                  <c:v>-5.0000003562500001E-3</c:v>
                </c:pt>
                <c:pt idx="12838">
                  <c:v>-2.5000001750000002E-3</c:v>
                </c:pt>
                <c:pt idx="12839">
                  <c:v>0</c:v>
                </c:pt>
                <c:pt idx="12840">
                  <c:v>2.0117188937500002E-3</c:v>
                </c:pt>
                <c:pt idx="12841">
                  <c:v>4.0039065312499995E-3</c:v>
                </c:pt>
                <c:pt idx="12842">
                  <c:v>6.0156254249999997E-3</c:v>
                </c:pt>
                <c:pt idx="12843">
                  <c:v>8.007813062499999E-3</c:v>
                </c:pt>
                <c:pt idx="12844">
                  <c:v>1.00000006875E-2</c:v>
                </c:pt>
                <c:pt idx="12845">
                  <c:v>1.2011719625E-2</c:v>
                </c:pt>
                <c:pt idx="12846">
                  <c:v>1.4003907249999998E-2</c:v>
                </c:pt>
                <c:pt idx="12847">
                  <c:v>1.6015626124999998E-2</c:v>
                </c:pt>
                <c:pt idx="12848">
                  <c:v>1.8007813750000001E-2</c:v>
                </c:pt>
                <c:pt idx="12849">
                  <c:v>2.0000001437500001E-2</c:v>
                </c:pt>
                <c:pt idx="12850">
                  <c:v>1.9511720125E-2</c:v>
                </c:pt>
                <c:pt idx="12851">
                  <c:v>1.9003907625E-2</c:v>
                </c:pt>
                <c:pt idx="12852">
                  <c:v>1.8515626312499998E-2</c:v>
                </c:pt>
                <c:pt idx="12853">
                  <c:v>1.8007813750000001E-2</c:v>
                </c:pt>
                <c:pt idx="12854">
                  <c:v>1.7500001250000001E-2</c:v>
                </c:pt>
                <c:pt idx="12855">
                  <c:v>1.7011719937499999E-2</c:v>
                </c:pt>
                <c:pt idx="12856">
                  <c:v>1.65039074375E-2</c:v>
                </c:pt>
                <c:pt idx="12857">
                  <c:v>1.6015626124999998E-2</c:v>
                </c:pt>
                <c:pt idx="12858">
                  <c:v>1.5507813625E-2</c:v>
                </c:pt>
                <c:pt idx="12859">
                  <c:v>1.5000001062499999E-2</c:v>
                </c:pt>
                <c:pt idx="12860">
                  <c:v>1.1503907062499999E-2</c:v>
                </c:pt>
                <c:pt idx="12861">
                  <c:v>8.007813062499999E-3</c:v>
                </c:pt>
                <c:pt idx="12862">
                  <c:v>4.5117190687499996E-3</c:v>
                </c:pt>
                <c:pt idx="12863">
                  <c:v>1.015625075E-3</c:v>
                </c:pt>
                <c:pt idx="12864">
                  <c:v>-2.5000001750000002E-3</c:v>
                </c:pt>
                <c:pt idx="12865">
                  <c:v>-5.9960941750000002E-3</c:v>
                </c:pt>
                <c:pt idx="12866">
                  <c:v>-9.4921881874999985E-3</c:v>
                </c:pt>
                <c:pt idx="12867">
                  <c:v>-1.29882821875E-2</c:v>
                </c:pt>
                <c:pt idx="12868">
                  <c:v>-1.64843761875E-2</c:v>
                </c:pt>
                <c:pt idx="12869">
                  <c:v>-2.0000001437500001E-2</c:v>
                </c:pt>
                <c:pt idx="12870">
                  <c:v>-2.34960954375E-2</c:v>
                </c:pt>
                <c:pt idx="12871">
                  <c:v>-2.6992189437500001E-2</c:v>
                </c:pt>
                <c:pt idx="12872">
                  <c:v>-3.0488283437499999E-2</c:v>
                </c:pt>
                <c:pt idx="12873">
                  <c:v>-3.3984377374999999E-2</c:v>
                </c:pt>
                <c:pt idx="12874">
                  <c:v>-3.7500002625000001E-2</c:v>
                </c:pt>
                <c:pt idx="12875">
                  <c:v>-4.0996096624999999E-2</c:v>
                </c:pt>
                <c:pt idx="12876">
                  <c:v>-4.4492190624999997E-2</c:v>
                </c:pt>
                <c:pt idx="12877">
                  <c:v>-4.7988284624999995E-2</c:v>
                </c:pt>
                <c:pt idx="12878">
                  <c:v>-5.1484378624999994E-2</c:v>
                </c:pt>
                <c:pt idx="12879">
                  <c:v>-5.5000003874999995E-2</c:v>
                </c:pt>
                <c:pt idx="12880">
                  <c:v>-5.5000003874999995E-2</c:v>
                </c:pt>
                <c:pt idx="12881">
                  <c:v>-5.5000003874999995E-2</c:v>
                </c:pt>
                <c:pt idx="12882">
                  <c:v>-5.5000003874999995E-2</c:v>
                </c:pt>
                <c:pt idx="12883">
                  <c:v>-5.5000003874999995E-2</c:v>
                </c:pt>
                <c:pt idx="12884">
                  <c:v>-5.5000003874999995E-2</c:v>
                </c:pt>
                <c:pt idx="12885">
                  <c:v>-5.5000003874999995E-2</c:v>
                </c:pt>
                <c:pt idx="12886">
                  <c:v>-5.5000003874999995E-2</c:v>
                </c:pt>
                <c:pt idx="12887">
                  <c:v>-5.5000003874999995E-2</c:v>
                </c:pt>
                <c:pt idx="12888">
                  <c:v>-5.5000003874999995E-2</c:v>
                </c:pt>
                <c:pt idx="12889">
                  <c:v>-5.5000003874999995E-2</c:v>
                </c:pt>
                <c:pt idx="12890">
                  <c:v>-5.1992191187500002E-2</c:v>
                </c:pt>
                <c:pt idx="12891">
                  <c:v>-4.8984378437499997E-2</c:v>
                </c:pt>
                <c:pt idx="12892">
                  <c:v>-4.5996097E-2</c:v>
                </c:pt>
                <c:pt idx="12893">
                  <c:v>-4.29882843125E-2</c:v>
                </c:pt>
                <c:pt idx="12894">
                  <c:v>-4.0000002812499998E-2</c:v>
                </c:pt>
                <c:pt idx="12895">
                  <c:v>-3.6992190124999998E-2</c:v>
                </c:pt>
                <c:pt idx="12896">
                  <c:v>-3.3984377374999999E-2</c:v>
                </c:pt>
                <c:pt idx="12897">
                  <c:v>-3.0996095937499999E-2</c:v>
                </c:pt>
                <c:pt idx="12898">
                  <c:v>-2.7988283249999999E-2</c:v>
                </c:pt>
                <c:pt idx="12899">
                  <c:v>-2.5000001749999997E-2</c:v>
                </c:pt>
                <c:pt idx="12900">
                  <c:v>-2.1484376499999999E-2</c:v>
                </c:pt>
                <c:pt idx="12901">
                  <c:v>-1.7988282500000001E-2</c:v>
                </c:pt>
                <c:pt idx="12902">
                  <c:v>-1.4492188499999999E-2</c:v>
                </c:pt>
                <c:pt idx="12903">
                  <c:v>-1.0996094499999999E-2</c:v>
                </c:pt>
                <c:pt idx="12904">
                  <c:v>-7.5000005000000003E-3</c:v>
                </c:pt>
                <c:pt idx="12905">
                  <c:v>-3.9843752812499999E-3</c:v>
                </c:pt>
                <c:pt idx="12906">
                  <c:v>-4.8828128437500003E-4</c:v>
                </c:pt>
                <c:pt idx="12907">
                  <c:v>3.0078127124999999E-3</c:v>
                </c:pt>
                <c:pt idx="12908">
                  <c:v>6.5039066874999999E-3</c:v>
                </c:pt>
                <c:pt idx="12909">
                  <c:v>1.00000006875E-2</c:v>
                </c:pt>
                <c:pt idx="12910">
                  <c:v>1.1015625749999999E-2</c:v>
                </c:pt>
                <c:pt idx="12911">
                  <c:v>1.2011719625E-2</c:v>
                </c:pt>
                <c:pt idx="12912">
                  <c:v>1.30078134375E-2</c:v>
                </c:pt>
                <c:pt idx="12913">
                  <c:v>1.4003907249999998E-2</c:v>
                </c:pt>
                <c:pt idx="12914">
                  <c:v>1.5000001062499999E-2</c:v>
                </c:pt>
                <c:pt idx="12915">
                  <c:v>1.6015626124999998E-2</c:v>
                </c:pt>
                <c:pt idx="12916">
                  <c:v>1.7011719937499999E-2</c:v>
                </c:pt>
                <c:pt idx="12917">
                  <c:v>1.8007813750000001E-2</c:v>
                </c:pt>
                <c:pt idx="12918">
                  <c:v>1.9003907625E-2</c:v>
                </c:pt>
                <c:pt idx="12919">
                  <c:v>2.0000001437500001E-2</c:v>
                </c:pt>
                <c:pt idx="12920">
                  <c:v>1.7500001250000001E-2</c:v>
                </c:pt>
                <c:pt idx="12921">
                  <c:v>1.5000001062499999E-2</c:v>
                </c:pt>
                <c:pt idx="12922">
                  <c:v>1.2500000874999998E-2</c:v>
                </c:pt>
                <c:pt idx="12923">
                  <c:v>1.00000006875E-2</c:v>
                </c:pt>
                <c:pt idx="12924">
                  <c:v>7.5000005000000003E-3</c:v>
                </c:pt>
                <c:pt idx="12925">
                  <c:v>5.0000003562500001E-3</c:v>
                </c:pt>
                <c:pt idx="12926">
                  <c:v>2.5000001750000002E-3</c:v>
                </c:pt>
                <c:pt idx="12927">
                  <c:v>0</c:v>
                </c:pt>
                <c:pt idx="12928">
                  <c:v>-2.5000001750000002E-3</c:v>
                </c:pt>
                <c:pt idx="12929">
                  <c:v>-5.0000003562500001E-3</c:v>
                </c:pt>
                <c:pt idx="12930">
                  <c:v>-8.496094374999999E-3</c:v>
                </c:pt>
                <c:pt idx="12931">
                  <c:v>-1.1992188374999999E-2</c:v>
                </c:pt>
                <c:pt idx="12932">
                  <c:v>-1.5488282375000001E-2</c:v>
                </c:pt>
                <c:pt idx="12933">
                  <c:v>-1.8984376312499999E-2</c:v>
                </c:pt>
                <c:pt idx="12934">
                  <c:v>-2.25000015625E-2</c:v>
                </c:pt>
                <c:pt idx="12935">
                  <c:v>-2.5996095562499998E-2</c:v>
                </c:pt>
                <c:pt idx="12936">
                  <c:v>-2.94921895625E-2</c:v>
                </c:pt>
                <c:pt idx="12937">
                  <c:v>-3.2988283562499998E-2</c:v>
                </c:pt>
                <c:pt idx="12938">
                  <c:v>-3.6484377562499996E-2</c:v>
                </c:pt>
                <c:pt idx="12939">
                  <c:v>-4.0000002812499998E-2</c:v>
                </c:pt>
                <c:pt idx="12940">
                  <c:v>-4.0996096624999999E-2</c:v>
                </c:pt>
                <c:pt idx="12941">
                  <c:v>-4.1992190499999998E-2</c:v>
                </c:pt>
                <c:pt idx="12942">
                  <c:v>-4.29882843125E-2</c:v>
                </c:pt>
                <c:pt idx="12943">
                  <c:v>-4.3984378125000001E-2</c:v>
                </c:pt>
                <c:pt idx="12944">
                  <c:v>-4.5000003187499998E-2</c:v>
                </c:pt>
                <c:pt idx="12945">
                  <c:v>-4.5996097E-2</c:v>
                </c:pt>
                <c:pt idx="12946">
                  <c:v>-4.6992190812500001E-2</c:v>
                </c:pt>
                <c:pt idx="12947">
                  <c:v>-4.7988284624999995E-2</c:v>
                </c:pt>
                <c:pt idx="12948">
                  <c:v>-4.8984378437499997E-2</c:v>
                </c:pt>
                <c:pt idx="12949">
                  <c:v>-5.0000003562499999E-2</c:v>
                </c:pt>
                <c:pt idx="12950">
                  <c:v>-4.7988284624999995E-2</c:v>
                </c:pt>
                <c:pt idx="12951">
                  <c:v>-4.5996097E-2</c:v>
                </c:pt>
                <c:pt idx="12952">
                  <c:v>-4.3984378125000001E-2</c:v>
                </c:pt>
                <c:pt idx="12953">
                  <c:v>-4.1992190499999998E-2</c:v>
                </c:pt>
                <c:pt idx="12954">
                  <c:v>-4.0000002812499998E-2</c:v>
                </c:pt>
                <c:pt idx="12955">
                  <c:v>-3.7988283937499999E-2</c:v>
                </c:pt>
                <c:pt idx="12956">
                  <c:v>-3.5996096312499996E-2</c:v>
                </c:pt>
                <c:pt idx="12957">
                  <c:v>-3.3984377374999999E-2</c:v>
                </c:pt>
                <c:pt idx="12958">
                  <c:v>-3.1992189750000004E-2</c:v>
                </c:pt>
                <c:pt idx="12959">
                  <c:v>-3.0000002124999998E-2</c:v>
                </c:pt>
                <c:pt idx="12960">
                  <c:v>-2.6992189437500001E-2</c:v>
                </c:pt>
                <c:pt idx="12961">
                  <c:v>-2.39843766875E-2</c:v>
                </c:pt>
                <c:pt idx="12962">
                  <c:v>-2.0996095249999999E-2</c:v>
                </c:pt>
                <c:pt idx="12963">
                  <c:v>-1.7988282500000001E-2</c:v>
                </c:pt>
                <c:pt idx="12964">
                  <c:v>-1.5000001062499999E-2</c:v>
                </c:pt>
                <c:pt idx="12965">
                  <c:v>-1.1992188374999999E-2</c:v>
                </c:pt>
                <c:pt idx="12966">
                  <c:v>-8.9843756250000007E-3</c:v>
                </c:pt>
                <c:pt idx="12967">
                  <c:v>-5.9960941750000002E-3</c:v>
                </c:pt>
                <c:pt idx="12968">
                  <c:v>-2.9882814624999999E-3</c:v>
                </c:pt>
                <c:pt idx="12969">
                  <c:v>0</c:v>
                </c:pt>
                <c:pt idx="12970">
                  <c:v>1.5039063562499999E-3</c:v>
                </c:pt>
                <c:pt idx="12971">
                  <c:v>3.0078127124999999E-3</c:v>
                </c:pt>
                <c:pt idx="12972">
                  <c:v>4.5117190687499996E-3</c:v>
                </c:pt>
                <c:pt idx="12973">
                  <c:v>6.0156254249999997E-3</c:v>
                </c:pt>
                <c:pt idx="12974">
                  <c:v>7.5000005000000003E-3</c:v>
                </c:pt>
                <c:pt idx="12975">
                  <c:v>9.0039068750000003E-3</c:v>
                </c:pt>
                <c:pt idx="12976">
                  <c:v>1.0507813249999999E-2</c:v>
                </c:pt>
                <c:pt idx="12977">
                  <c:v>1.2011719625E-2</c:v>
                </c:pt>
                <c:pt idx="12978">
                  <c:v>1.3515625937500001E-2</c:v>
                </c:pt>
                <c:pt idx="12979">
                  <c:v>1.5000001062499999E-2</c:v>
                </c:pt>
                <c:pt idx="12980">
                  <c:v>1.4003907249999998E-2</c:v>
                </c:pt>
                <c:pt idx="12981">
                  <c:v>1.30078134375E-2</c:v>
                </c:pt>
                <c:pt idx="12982">
                  <c:v>1.2011719625E-2</c:v>
                </c:pt>
                <c:pt idx="12983">
                  <c:v>1.1015625749999999E-2</c:v>
                </c:pt>
                <c:pt idx="12984">
                  <c:v>1.00000006875E-2</c:v>
                </c:pt>
                <c:pt idx="12985">
                  <c:v>9.0039068750000003E-3</c:v>
                </c:pt>
                <c:pt idx="12986">
                  <c:v>8.007813062499999E-3</c:v>
                </c:pt>
                <c:pt idx="12987">
                  <c:v>7.0117192499999995E-3</c:v>
                </c:pt>
                <c:pt idx="12988">
                  <c:v>6.0156254249999997E-3</c:v>
                </c:pt>
                <c:pt idx="12989">
                  <c:v>5.0000003562500001E-3</c:v>
                </c:pt>
                <c:pt idx="12990">
                  <c:v>3.0078127124999999E-3</c:v>
                </c:pt>
                <c:pt idx="12991">
                  <c:v>1.015625075E-3</c:v>
                </c:pt>
                <c:pt idx="12992">
                  <c:v>-9.9609381874999985E-4</c:v>
                </c:pt>
                <c:pt idx="12993">
                  <c:v>-2.9882814624999999E-3</c:v>
                </c:pt>
                <c:pt idx="12994">
                  <c:v>-5.0000003562500001E-3</c:v>
                </c:pt>
                <c:pt idx="12995">
                  <c:v>-6.9921879999999999E-3</c:v>
                </c:pt>
                <c:pt idx="12996">
                  <c:v>-8.9843756250000007E-3</c:v>
                </c:pt>
                <c:pt idx="12997">
                  <c:v>-1.0996094499999999E-2</c:v>
                </c:pt>
                <c:pt idx="12998">
                  <c:v>-1.29882821875E-2</c:v>
                </c:pt>
                <c:pt idx="12999">
                  <c:v>-1.5000001062499999E-2</c:v>
                </c:pt>
                <c:pt idx="13000">
                  <c:v>-1.5488282375000001E-2</c:v>
                </c:pt>
                <c:pt idx="13001">
                  <c:v>-1.5996094875000002E-2</c:v>
                </c:pt>
                <c:pt idx="13002">
                  <c:v>-1.64843761875E-2</c:v>
                </c:pt>
                <c:pt idx="13003">
                  <c:v>-1.69921886875E-2</c:v>
                </c:pt>
                <c:pt idx="13004">
                  <c:v>-1.7500001250000001E-2</c:v>
                </c:pt>
                <c:pt idx="13005">
                  <c:v>-1.7988282500000001E-2</c:v>
                </c:pt>
                <c:pt idx="13006">
                  <c:v>-1.8496095062499999E-2</c:v>
                </c:pt>
                <c:pt idx="13007">
                  <c:v>-1.8984376312499999E-2</c:v>
                </c:pt>
                <c:pt idx="13008">
                  <c:v>-1.9492188875E-2</c:v>
                </c:pt>
                <c:pt idx="13009">
                  <c:v>-2.0000001437500001E-2</c:v>
                </c:pt>
                <c:pt idx="13010">
                  <c:v>-1.8984376312499999E-2</c:v>
                </c:pt>
                <c:pt idx="13011">
                  <c:v>-1.7988282500000001E-2</c:v>
                </c:pt>
                <c:pt idx="13012">
                  <c:v>-1.69921886875E-2</c:v>
                </c:pt>
                <c:pt idx="13013">
                  <c:v>-1.5996094875000002E-2</c:v>
                </c:pt>
                <c:pt idx="13014">
                  <c:v>-1.5000001062499999E-2</c:v>
                </c:pt>
                <c:pt idx="13015">
                  <c:v>-1.3984376E-2</c:v>
                </c:pt>
                <c:pt idx="13016">
                  <c:v>-1.29882821875E-2</c:v>
                </c:pt>
                <c:pt idx="13017">
                  <c:v>-1.1992188374999999E-2</c:v>
                </c:pt>
                <c:pt idx="13018">
                  <c:v>-1.0996094499999999E-2</c:v>
                </c:pt>
                <c:pt idx="13019">
                  <c:v>-1.00000006875E-2</c:v>
                </c:pt>
                <c:pt idx="13020">
                  <c:v>-8.496094374999999E-3</c:v>
                </c:pt>
                <c:pt idx="13021">
                  <c:v>-6.9921879999999999E-3</c:v>
                </c:pt>
                <c:pt idx="13022">
                  <c:v>-5.4882816375000001E-3</c:v>
                </c:pt>
                <c:pt idx="13023">
                  <c:v>-3.9843752812499999E-3</c:v>
                </c:pt>
                <c:pt idx="13024">
                  <c:v>-2.5000001750000002E-3</c:v>
                </c:pt>
                <c:pt idx="13025">
                  <c:v>-9.9609381874999985E-4</c:v>
                </c:pt>
                <c:pt idx="13026">
                  <c:v>5.0781253624999998E-4</c:v>
                </c:pt>
                <c:pt idx="13027">
                  <c:v>2.0117188937500002E-3</c:v>
                </c:pt>
                <c:pt idx="13028">
                  <c:v>3.51562525E-3</c:v>
                </c:pt>
                <c:pt idx="13029">
                  <c:v>5.0000003562500001E-3</c:v>
                </c:pt>
                <c:pt idx="13030">
                  <c:v>4.5117190687499996E-3</c:v>
                </c:pt>
                <c:pt idx="13031">
                  <c:v>4.0039065312499995E-3</c:v>
                </c:pt>
                <c:pt idx="13032">
                  <c:v>3.51562525E-3</c:v>
                </c:pt>
                <c:pt idx="13033">
                  <c:v>3.0078127124999999E-3</c:v>
                </c:pt>
                <c:pt idx="13034">
                  <c:v>2.5000001750000002E-3</c:v>
                </c:pt>
                <c:pt idx="13035">
                  <c:v>2.0117188937500002E-3</c:v>
                </c:pt>
                <c:pt idx="13036">
                  <c:v>1.5039063562499999E-3</c:v>
                </c:pt>
                <c:pt idx="13037">
                  <c:v>1.015625075E-3</c:v>
                </c:pt>
                <c:pt idx="13038">
                  <c:v>5.0781253624999998E-4</c:v>
                </c:pt>
                <c:pt idx="13039">
                  <c:v>0</c:v>
                </c:pt>
                <c:pt idx="13040">
                  <c:v>-2.5000001750000002E-3</c:v>
                </c:pt>
                <c:pt idx="13041">
                  <c:v>-5.0000003562500001E-3</c:v>
                </c:pt>
                <c:pt idx="13042">
                  <c:v>-7.5000005000000003E-3</c:v>
                </c:pt>
                <c:pt idx="13043">
                  <c:v>-1.00000006875E-2</c:v>
                </c:pt>
                <c:pt idx="13044">
                  <c:v>-1.2500000874999998E-2</c:v>
                </c:pt>
                <c:pt idx="13045">
                  <c:v>-1.5000001062499999E-2</c:v>
                </c:pt>
                <c:pt idx="13046">
                  <c:v>-1.7500001250000001E-2</c:v>
                </c:pt>
                <c:pt idx="13047">
                  <c:v>-2.0000001437500001E-2</c:v>
                </c:pt>
                <c:pt idx="13048">
                  <c:v>-2.25000015625E-2</c:v>
                </c:pt>
                <c:pt idx="13049">
                  <c:v>-2.5000001749999997E-2</c:v>
                </c:pt>
                <c:pt idx="13050">
                  <c:v>-2.7500001937499997E-2</c:v>
                </c:pt>
                <c:pt idx="13051">
                  <c:v>-3.0000002124999998E-2</c:v>
                </c:pt>
                <c:pt idx="13052">
                  <c:v>-3.2500002312499998E-2</c:v>
                </c:pt>
                <c:pt idx="13053">
                  <c:v>-3.5000002500000002E-2</c:v>
                </c:pt>
                <c:pt idx="13054">
                  <c:v>-3.7500002625000001E-2</c:v>
                </c:pt>
                <c:pt idx="13055">
                  <c:v>-4.0000002812499998E-2</c:v>
                </c:pt>
                <c:pt idx="13056">
                  <c:v>-4.2500003000000001E-2</c:v>
                </c:pt>
                <c:pt idx="13057">
                  <c:v>-4.5000003187499998E-2</c:v>
                </c:pt>
                <c:pt idx="13058">
                  <c:v>-4.7500003375000002E-2</c:v>
                </c:pt>
                <c:pt idx="13059">
                  <c:v>-5.0000003562499999E-2</c:v>
                </c:pt>
                <c:pt idx="13060">
                  <c:v>-5.0488284812499999E-2</c:v>
                </c:pt>
                <c:pt idx="13061">
                  <c:v>-5.0996097374999994E-2</c:v>
                </c:pt>
                <c:pt idx="13062">
                  <c:v>-5.1484378624999994E-2</c:v>
                </c:pt>
                <c:pt idx="13063">
                  <c:v>-5.1992191187500002E-2</c:v>
                </c:pt>
                <c:pt idx="13064">
                  <c:v>-5.2500003687499998E-2</c:v>
                </c:pt>
                <c:pt idx="13065">
                  <c:v>-5.2988285000000003E-2</c:v>
                </c:pt>
                <c:pt idx="13066">
                  <c:v>-5.3496097562499997E-2</c:v>
                </c:pt>
                <c:pt idx="13067">
                  <c:v>-5.3984378812499997E-2</c:v>
                </c:pt>
                <c:pt idx="13068">
                  <c:v>-5.4492191374999999E-2</c:v>
                </c:pt>
                <c:pt idx="13069">
                  <c:v>-5.5000003874999995E-2</c:v>
                </c:pt>
                <c:pt idx="13070">
                  <c:v>-5.2500003687499998E-2</c:v>
                </c:pt>
                <c:pt idx="13071">
                  <c:v>-5.0000003562499999E-2</c:v>
                </c:pt>
                <c:pt idx="13072">
                  <c:v>-4.7500003375000002E-2</c:v>
                </c:pt>
                <c:pt idx="13073">
                  <c:v>-4.5000003187499998E-2</c:v>
                </c:pt>
                <c:pt idx="13074">
                  <c:v>-4.2500003000000001E-2</c:v>
                </c:pt>
                <c:pt idx="13075">
                  <c:v>-4.0000002812499998E-2</c:v>
                </c:pt>
                <c:pt idx="13076">
                  <c:v>-3.7500002625000001E-2</c:v>
                </c:pt>
                <c:pt idx="13077">
                  <c:v>-3.5000002500000002E-2</c:v>
                </c:pt>
                <c:pt idx="13078">
                  <c:v>-3.2500002312499998E-2</c:v>
                </c:pt>
                <c:pt idx="13079">
                  <c:v>-3.0000002124999998E-2</c:v>
                </c:pt>
                <c:pt idx="13080">
                  <c:v>-2.6484376874999997E-2</c:v>
                </c:pt>
                <c:pt idx="13081">
                  <c:v>-2.2988282874999998E-2</c:v>
                </c:pt>
                <c:pt idx="13082">
                  <c:v>-1.9492188875E-2</c:v>
                </c:pt>
                <c:pt idx="13083">
                  <c:v>-1.5996094875000002E-2</c:v>
                </c:pt>
                <c:pt idx="13084">
                  <c:v>-1.2500000874999998E-2</c:v>
                </c:pt>
                <c:pt idx="13085">
                  <c:v>-8.9843756250000007E-3</c:v>
                </c:pt>
                <c:pt idx="13086">
                  <c:v>-5.4882816375000001E-3</c:v>
                </c:pt>
                <c:pt idx="13087">
                  <c:v>-1.9921876437499998E-3</c:v>
                </c:pt>
                <c:pt idx="13088">
                  <c:v>1.5039063562499999E-3</c:v>
                </c:pt>
                <c:pt idx="13089">
                  <c:v>5.0000003562500001E-3</c:v>
                </c:pt>
                <c:pt idx="13090">
                  <c:v>7.0117192499999995E-3</c:v>
                </c:pt>
                <c:pt idx="13091">
                  <c:v>9.0039068750000003E-3</c:v>
                </c:pt>
                <c:pt idx="13092">
                  <c:v>1.1015625749999999E-2</c:v>
                </c:pt>
                <c:pt idx="13093">
                  <c:v>1.30078134375E-2</c:v>
                </c:pt>
                <c:pt idx="13094">
                  <c:v>1.5000001062499999E-2</c:v>
                </c:pt>
                <c:pt idx="13095">
                  <c:v>1.7011719937499999E-2</c:v>
                </c:pt>
                <c:pt idx="13096">
                  <c:v>1.9003907625E-2</c:v>
                </c:pt>
                <c:pt idx="13097">
                  <c:v>2.1015626499999999E-2</c:v>
                </c:pt>
                <c:pt idx="13098">
                  <c:v>2.3007814124999998E-2</c:v>
                </c:pt>
                <c:pt idx="13099">
                  <c:v>2.5000001749999997E-2</c:v>
                </c:pt>
                <c:pt idx="13100">
                  <c:v>2.4511720499999997E-2</c:v>
                </c:pt>
                <c:pt idx="13101">
                  <c:v>2.4003907937499999E-2</c:v>
                </c:pt>
                <c:pt idx="13102">
                  <c:v>2.3515626687499999E-2</c:v>
                </c:pt>
                <c:pt idx="13103">
                  <c:v>2.3007814124999998E-2</c:v>
                </c:pt>
                <c:pt idx="13104">
                  <c:v>2.25000015625E-2</c:v>
                </c:pt>
                <c:pt idx="13105">
                  <c:v>2.20117203125E-2</c:v>
                </c:pt>
                <c:pt idx="13106">
                  <c:v>2.1503907749999999E-2</c:v>
                </c:pt>
                <c:pt idx="13107">
                  <c:v>2.1015626499999999E-2</c:v>
                </c:pt>
                <c:pt idx="13108">
                  <c:v>2.0507813937499998E-2</c:v>
                </c:pt>
                <c:pt idx="13109">
                  <c:v>2.0000001437500001E-2</c:v>
                </c:pt>
                <c:pt idx="13110">
                  <c:v>1.8515626312499998E-2</c:v>
                </c:pt>
                <c:pt idx="13111">
                  <c:v>1.7011719937499999E-2</c:v>
                </c:pt>
                <c:pt idx="13112">
                  <c:v>1.5507813625E-2</c:v>
                </c:pt>
                <c:pt idx="13113">
                  <c:v>1.4003907249999998E-2</c:v>
                </c:pt>
                <c:pt idx="13114">
                  <c:v>1.2500000874999998E-2</c:v>
                </c:pt>
                <c:pt idx="13115">
                  <c:v>1.1015625749999999E-2</c:v>
                </c:pt>
                <c:pt idx="13116">
                  <c:v>9.5117194374999998E-3</c:v>
                </c:pt>
                <c:pt idx="13117">
                  <c:v>8.007813062499999E-3</c:v>
                </c:pt>
                <c:pt idx="13118">
                  <c:v>6.5039066874999999E-3</c:v>
                </c:pt>
                <c:pt idx="13119">
                  <c:v>5.0000003562500001E-3</c:v>
                </c:pt>
                <c:pt idx="13120">
                  <c:v>3.51562525E-3</c:v>
                </c:pt>
                <c:pt idx="13121">
                  <c:v>2.0117188937500002E-3</c:v>
                </c:pt>
                <c:pt idx="13122">
                  <c:v>5.0781253624999998E-4</c:v>
                </c:pt>
                <c:pt idx="13123">
                  <c:v>-9.9609381874999985E-4</c:v>
                </c:pt>
                <c:pt idx="13124">
                  <c:v>-2.5000001750000002E-3</c:v>
                </c:pt>
                <c:pt idx="13125">
                  <c:v>-3.9843752812499999E-3</c:v>
                </c:pt>
                <c:pt idx="13126">
                  <c:v>-5.4882816375000001E-3</c:v>
                </c:pt>
                <c:pt idx="13127">
                  <c:v>-6.9921879999999999E-3</c:v>
                </c:pt>
                <c:pt idx="13128">
                  <c:v>-8.496094374999999E-3</c:v>
                </c:pt>
                <c:pt idx="13129">
                  <c:v>-1.00000006875E-2</c:v>
                </c:pt>
                <c:pt idx="13130">
                  <c:v>-1.0488282E-2</c:v>
                </c:pt>
                <c:pt idx="13131">
                  <c:v>-1.0996094499999999E-2</c:v>
                </c:pt>
                <c:pt idx="13132">
                  <c:v>-1.1484375812499999E-2</c:v>
                </c:pt>
                <c:pt idx="13133">
                  <c:v>-1.1992188374999999E-2</c:v>
                </c:pt>
                <c:pt idx="13134">
                  <c:v>-1.2500000874999998E-2</c:v>
                </c:pt>
                <c:pt idx="13135">
                  <c:v>-1.29882821875E-2</c:v>
                </c:pt>
                <c:pt idx="13136">
                  <c:v>-1.34960946875E-2</c:v>
                </c:pt>
                <c:pt idx="13137">
                  <c:v>-1.3984376E-2</c:v>
                </c:pt>
                <c:pt idx="13138">
                  <c:v>-1.4492188499999999E-2</c:v>
                </c:pt>
                <c:pt idx="13139">
                  <c:v>-1.5000001062499999E-2</c:v>
                </c:pt>
                <c:pt idx="13140">
                  <c:v>-1.5000001062499999E-2</c:v>
                </c:pt>
                <c:pt idx="13141">
                  <c:v>-1.5000001062499999E-2</c:v>
                </c:pt>
                <c:pt idx="13142">
                  <c:v>-1.5000001062499999E-2</c:v>
                </c:pt>
                <c:pt idx="13143">
                  <c:v>-1.5000001062499999E-2</c:v>
                </c:pt>
                <c:pt idx="13144">
                  <c:v>-1.5000001062499999E-2</c:v>
                </c:pt>
                <c:pt idx="13145">
                  <c:v>-1.5000001062499999E-2</c:v>
                </c:pt>
                <c:pt idx="13146">
                  <c:v>-1.5000001062499999E-2</c:v>
                </c:pt>
                <c:pt idx="13147">
                  <c:v>-1.5000001062499999E-2</c:v>
                </c:pt>
                <c:pt idx="13148">
                  <c:v>-1.5000001062499999E-2</c:v>
                </c:pt>
                <c:pt idx="13149">
                  <c:v>-1.5000001062499999E-2</c:v>
                </c:pt>
                <c:pt idx="13150">
                  <c:v>-1.5000001062499999E-2</c:v>
                </c:pt>
                <c:pt idx="13151">
                  <c:v>-1.5000001062499999E-2</c:v>
                </c:pt>
                <c:pt idx="13152">
                  <c:v>-1.5000001062499999E-2</c:v>
                </c:pt>
                <c:pt idx="13153">
                  <c:v>-1.5000001062499999E-2</c:v>
                </c:pt>
                <c:pt idx="13154">
                  <c:v>-1.5000001062499999E-2</c:v>
                </c:pt>
                <c:pt idx="13155">
                  <c:v>-1.5000001062499999E-2</c:v>
                </c:pt>
                <c:pt idx="13156">
                  <c:v>-1.5000001062499999E-2</c:v>
                </c:pt>
                <c:pt idx="13157">
                  <c:v>-1.5000001062499999E-2</c:v>
                </c:pt>
                <c:pt idx="13158">
                  <c:v>-1.5000001062499999E-2</c:v>
                </c:pt>
                <c:pt idx="13159">
                  <c:v>-1.5000001062499999E-2</c:v>
                </c:pt>
                <c:pt idx="13160">
                  <c:v>-1.5000001062499999E-2</c:v>
                </c:pt>
                <c:pt idx="13161">
                  <c:v>-1.5000001062499999E-2</c:v>
                </c:pt>
                <c:pt idx="13162">
                  <c:v>-1.5000001062499999E-2</c:v>
                </c:pt>
                <c:pt idx="13163">
                  <c:v>-1.5000001062499999E-2</c:v>
                </c:pt>
                <c:pt idx="13164">
                  <c:v>-1.5000001062499999E-2</c:v>
                </c:pt>
                <c:pt idx="13165">
                  <c:v>-1.5000001062499999E-2</c:v>
                </c:pt>
                <c:pt idx="13166">
                  <c:v>-1.5000001062499999E-2</c:v>
                </c:pt>
                <c:pt idx="13167">
                  <c:v>-1.5000001062499999E-2</c:v>
                </c:pt>
                <c:pt idx="13168">
                  <c:v>-1.5000001062499999E-2</c:v>
                </c:pt>
                <c:pt idx="13169">
                  <c:v>-1.5000001062499999E-2</c:v>
                </c:pt>
                <c:pt idx="13170">
                  <c:v>-1.5000001062499999E-2</c:v>
                </c:pt>
                <c:pt idx="13171">
                  <c:v>-1.5000001062499999E-2</c:v>
                </c:pt>
                <c:pt idx="13172">
                  <c:v>-1.5000001062499999E-2</c:v>
                </c:pt>
                <c:pt idx="13173">
                  <c:v>-1.5000001062499999E-2</c:v>
                </c:pt>
                <c:pt idx="13174">
                  <c:v>-1.5000001062499999E-2</c:v>
                </c:pt>
                <c:pt idx="13175">
                  <c:v>-1.5000001062499999E-2</c:v>
                </c:pt>
                <c:pt idx="13176">
                  <c:v>-1.5000001062499999E-2</c:v>
                </c:pt>
                <c:pt idx="13177">
                  <c:v>-1.5000001062499999E-2</c:v>
                </c:pt>
                <c:pt idx="13178">
                  <c:v>-1.5000001062499999E-2</c:v>
                </c:pt>
                <c:pt idx="13179">
                  <c:v>-1.5000001062499999E-2</c:v>
                </c:pt>
                <c:pt idx="13180">
                  <c:v>-1.5488282375000001E-2</c:v>
                </c:pt>
                <c:pt idx="13181">
                  <c:v>-1.5996094875000002E-2</c:v>
                </c:pt>
                <c:pt idx="13182">
                  <c:v>-1.64843761875E-2</c:v>
                </c:pt>
                <c:pt idx="13183">
                  <c:v>-1.69921886875E-2</c:v>
                </c:pt>
                <c:pt idx="13184">
                  <c:v>-1.7500001250000001E-2</c:v>
                </c:pt>
                <c:pt idx="13185">
                  <c:v>-1.7988282500000001E-2</c:v>
                </c:pt>
                <c:pt idx="13186">
                  <c:v>-1.8496095062499999E-2</c:v>
                </c:pt>
                <c:pt idx="13187">
                  <c:v>-1.8984376312499999E-2</c:v>
                </c:pt>
                <c:pt idx="13188">
                  <c:v>-1.9492188875E-2</c:v>
                </c:pt>
                <c:pt idx="13189">
                  <c:v>-2.0000001437500001E-2</c:v>
                </c:pt>
                <c:pt idx="13190">
                  <c:v>-2.0000001437500001E-2</c:v>
                </c:pt>
                <c:pt idx="13191">
                  <c:v>-2.0000001437500001E-2</c:v>
                </c:pt>
                <c:pt idx="13192">
                  <c:v>-2.0000001437500001E-2</c:v>
                </c:pt>
                <c:pt idx="13193">
                  <c:v>-2.0000001437500001E-2</c:v>
                </c:pt>
                <c:pt idx="13194">
                  <c:v>-2.0000001437500001E-2</c:v>
                </c:pt>
                <c:pt idx="13195">
                  <c:v>-2.0000001437500001E-2</c:v>
                </c:pt>
                <c:pt idx="13196">
                  <c:v>-2.0000001437500001E-2</c:v>
                </c:pt>
                <c:pt idx="13197">
                  <c:v>-2.0000001437500001E-2</c:v>
                </c:pt>
                <c:pt idx="13198">
                  <c:v>-2.0000001437500001E-2</c:v>
                </c:pt>
                <c:pt idx="13199">
                  <c:v>-2.0000001437500001E-2</c:v>
                </c:pt>
                <c:pt idx="13200">
                  <c:v>-1.8984376312499999E-2</c:v>
                </c:pt>
                <c:pt idx="13201">
                  <c:v>-1.7988282500000001E-2</c:v>
                </c:pt>
                <c:pt idx="13202">
                  <c:v>-1.69921886875E-2</c:v>
                </c:pt>
                <c:pt idx="13203">
                  <c:v>-1.5996094875000002E-2</c:v>
                </c:pt>
                <c:pt idx="13204">
                  <c:v>-1.5000001062499999E-2</c:v>
                </c:pt>
                <c:pt idx="13205">
                  <c:v>-1.3984376E-2</c:v>
                </c:pt>
                <c:pt idx="13206">
                  <c:v>-1.29882821875E-2</c:v>
                </c:pt>
                <c:pt idx="13207">
                  <c:v>-1.1992188374999999E-2</c:v>
                </c:pt>
                <c:pt idx="13208">
                  <c:v>-1.0996094499999999E-2</c:v>
                </c:pt>
                <c:pt idx="13209">
                  <c:v>-1.00000006875E-2</c:v>
                </c:pt>
                <c:pt idx="13210">
                  <c:v>-8.9843756250000007E-3</c:v>
                </c:pt>
                <c:pt idx="13211">
                  <c:v>-7.9882818124999994E-3</c:v>
                </c:pt>
                <c:pt idx="13212">
                  <c:v>-6.9921879999999999E-3</c:v>
                </c:pt>
                <c:pt idx="13213">
                  <c:v>-5.9960941750000002E-3</c:v>
                </c:pt>
                <c:pt idx="13214">
                  <c:v>-5.0000003562500001E-3</c:v>
                </c:pt>
                <c:pt idx="13215">
                  <c:v>-3.9843752812499999E-3</c:v>
                </c:pt>
                <c:pt idx="13216">
                  <c:v>-2.9882814624999999E-3</c:v>
                </c:pt>
                <c:pt idx="13217">
                  <c:v>-1.9921876437499998E-3</c:v>
                </c:pt>
                <c:pt idx="13218">
                  <c:v>-9.9609381874999985E-4</c:v>
                </c:pt>
                <c:pt idx="13219">
                  <c:v>0</c:v>
                </c:pt>
                <c:pt idx="13220">
                  <c:v>1.5039063562499999E-3</c:v>
                </c:pt>
                <c:pt idx="13221">
                  <c:v>3.0078127124999999E-3</c:v>
                </c:pt>
                <c:pt idx="13222">
                  <c:v>4.5117190687499996E-3</c:v>
                </c:pt>
                <c:pt idx="13223">
                  <c:v>6.0156254249999997E-3</c:v>
                </c:pt>
                <c:pt idx="13224">
                  <c:v>7.5000005000000003E-3</c:v>
                </c:pt>
                <c:pt idx="13225">
                  <c:v>9.0039068750000003E-3</c:v>
                </c:pt>
                <c:pt idx="13226">
                  <c:v>1.0507813249999999E-2</c:v>
                </c:pt>
                <c:pt idx="13227">
                  <c:v>1.2011719625E-2</c:v>
                </c:pt>
                <c:pt idx="13228">
                  <c:v>1.3515625937500001E-2</c:v>
                </c:pt>
                <c:pt idx="13229">
                  <c:v>1.5000001062499999E-2</c:v>
                </c:pt>
                <c:pt idx="13230">
                  <c:v>1.5000001062499999E-2</c:v>
                </c:pt>
                <c:pt idx="13231">
                  <c:v>1.5000001062499999E-2</c:v>
                </c:pt>
                <c:pt idx="13232">
                  <c:v>1.5000001062499999E-2</c:v>
                </c:pt>
                <c:pt idx="13233">
                  <c:v>1.5000001062499999E-2</c:v>
                </c:pt>
                <c:pt idx="13234">
                  <c:v>1.5000001062499999E-2</c:v>
                </c:pt>
                <c:pt idx="13235">
                  <c:v>1.5000001062499999E-2</c:v>
                </c:pt>
                <c:pt idx="13236">
                  <c:v>1.5000001062499999E-2</c:v>
                </c:pt>
                <c:pt idx="13237">
                  <c:v>1.5000001062499999E-2</c:v>
                </c:pt>
                <c:pt idx="13238">
                  <c:v>1.5000001062499999E-2</c:v>
                </c:pt>
                <c:pt idx="13239">
                  <c:v>1.5000001062499999E-2</c:v>
                </c:pt>
                <c:pt idx="13240">
                  <c:v>1.30078134375E-2</c:v>
                </c:pt>
                <c:pt idx="13241">
                  <c:v>1.1015625749999999E-2</c:v>
                </c:pt>
                <c:pt idx="13242">
                  <c:v>9.0039068750000003E-3</c:v>
                </c:pt>
                <c:pt idx="13243">
                  <c:v>7.0117192499999995E-3</c:v>
                </c:pt>
                <c:pt idx="13244">
                  <c:v>5.0000003562500001E-3</c:v>
                </c:pt>
                <c:pt idx="13245">
                  <c:v>3.0078127124999999E-3</c:v>
                </c:pt>
                <c:pt idx="13246">
                  <c:v>1.015625075E-3</c:v>
                </c:pt>
                <c:pt idx="13247">
                  <c:v>-9.9609381874999985E-4</c:v>
                </c:pt>
                <c:pt idx="13248">
                  <c:v>-2.9882814624999999E-3</c:v>
                </c:pt>
                <c:pt idx="13249">
                  <c:v>-5.0000003562500001E-3</c:v>
                </c:pt>
                <c:pt idx="13250">
                  <c:v>-6.9921879999999999E-3</c:v>
                </c:pt>
                <c:pt idx="13251">
                  <c:v>-8.9843756250000007E-3</c:v>
                </c:pt>
                <c:pt idx="13252">
                  <c:v>-1.0996094499999999E-2</c:v>
                </c:pt>
                <c:pt idx="13253">
                  <c:v>-1.29882821875E-2</c:v>
                </c:pt>
                <c:pt idx="13254">
                  <c:v>-1.5000001062499999E-2</c:v>
                </c:pt>
                <c:pt idx="13255">
                  <c:v>-1.69921886875E-2</c:v>
                </c:pt>
                <c:pt idx="13256">
                  <c:v>-1.8984376312499999E-2</c:v>
                </c:pt>
                <c:pt idx="13257">
                  <c:v>-2.0996095249999999E-2</c:v>
                </c:pt>
                <c:pt idx="13258">
                  <c:v>-2.2988282874999998E-2</c:v>
                </c:pt>
                <c:pt idx="13259">
                  <c:v>-2.5000001749999997E-2</c:v>
                </c:pt>
                <c:pt idx="13260">
                  <c:v>-2.5488283062499999E-2</c:v>
                </c:pt>
                <c:pt idx="13261">
                  <c:v>-2.5996095562499998E-2</c:v>
                </c:pt>
                <c:pt idx="13262">
                  <c:v>-2.6484376874999997E-2</c:v>
                </c:pt>
                <c:pt idx="13263">
                  <c:v>-2.6992189437500001E-2</c:v>
                </c:pt>
                <c:pt idx="13264">
                  <c:v>-2.7500001937499997E-2</c:v>
                </c:pt>
                <c:pt idx="13265">
                  <c:v>-2.7988283249999999E-2</c:v>
                </c:pt>
                <c:pt idx="13266">
                  <c:v>-2.8496095749999999E-2</c:v>
                </c:pt>
                <c:pt idx="13267">
                  <c:v>-2.8984377062499997E-2</c:v>
                </c:pt>
                <c:pt idx="13268">
                  <c:v>-2.94921895625E-2</c:v>
                </c:pt>
                <c:pt idx="13269">
                  <c:v>-3.0000002124999998E-2</c:v>
                </c:pt>
                <c:pt idx="13270">
                  <c:v>-2.7988283249999999E-2</c:v>
                </c:pt>
                <c:pt idx="13271">
                  <c:v>-2.5996095562499998E-2</c:v>
                </c:pt>
                <c:pt idx="13272">
                  <c:v>-2.39843766875E-2</c:v>
                </c:pt>
                <c:pt idx="13273">
                  <c:v>-2.19921890625E-2</c:v>
                </c:pt>
                <c:pt idx="13274">
                  <c:v>-2.0000001437500001E-2</c:v>
                </c:pt>
                <c:pt idx="13275">
                  <c:v>-1.7988282500000001E-2</c:v>
                </c:pt>
                <c:pt idx="13276">
                  <c:v>-1.5996094875000002E-2</c:v>
                </c:pt>
                <c:pt idx="13277">
                  <c:v>-1.3984376E-2</c:v>
                </c:pt>
                <c:pt idx="13278">
                  <c:v>-1.1992188374999999E-2</c:v>
                </c:pt>
                <c:pt idx="13279">
                  <c:v>-1.00000006875E-2</c:v>
                </c:pt>
                <c:pt idx="13280">
                  <c:v>-7.9882818124999994E-3</c:v>
                </c:pt>
                <c:pt idx="13281">
                  <c:v>-5.9960941750000002E-3</c:v>
                </c:pt>
                <c:pt idx="13282">
                  <c:v>-3.9843752812499999E-3</c:v>
                </c:pt>
                <c:pt idx="13283">
                  <c:v>-1.9921876437499998E-3</c:v>
                </c:pt>
                <c:pt idx="13284">
                  <c:v>0</c:v>
                </c:pt>
                <c:pt idx="13285">
                  <c:v>2.0117188937500002E-3</c:v>
                </c:pt>
                <c:pt idx="13286">
                  <c:v>4.0039065312499995E-3</c:v>
                </c:pt>
                <c:pt idx="13287">
                  <c:v>6.0156254249999997E-3</c:v>
                </c:pt>
                <c:pt idx="13288">
                  <c:v>8.007813062499999E-3</c:v>
                </c:pt>
                <c:pt idx="13289">
                  <c:v>1.00000006875E-2</c:v>
                </c:pt>
                <c:pt idx="13290">
                  <c:v>1.0507813249999999E-2</c:v>
                </c:pt>
                <c:pt idx="13291">
                  <c:v>1.1015625749999999E-2</c:v>
                </c:pt>
                <c:pt idx="13292">
                  <c:v>1.1503907062499999E-2</c:v>
                </c:pt>
                <c:pt idx="13293">
                  <c:v>1.2011719625E-2</c:v>
                </c:pt>
                <c:pt idx="13294">
                  <c:v>1.2500000874999998E-2</c:v>
                </c:pt>
                <c:pt idx="13295">
                  <c:v>1.30078134375E-2</c:v>
                </c:pt>
                <c:pt idx="13296">
                  <c:v>1.3515625937500001E-2</c:v>
                </c:pt>
                <c:pt idx="13297">
                  <c:v>1.4003907249999998E-2</c:v>
                </c:pt>
                <c:pt idx="13298">
                  <c:v>1.4511719749999999E-2</c:v>
                </c:pt>
                <c:pt idx="13299">
                  <c:v>1.5000001062499999E-2</c:v>
                </c:pt>
                <c:pt idx="13300">
                  <c:v>1.30078134375E-2</c:v>
                </c:pt>
                <c:pt idx="13301">
                  <c:v>1.1015625749999999E-2</c:v>
                </c:pt>
                <c:pt idx="13302">
                  <c:v>9.0039068750000003E-3</c:v>
                </c:pt>
                <c:pt idx="13303">
                  <c:v>7.0117192499999995E-3</c:v>
                </c:pt>
                <c:pt idx="13304">
                  <c:v>5.0000003562500001E-3</c:v>
                </c:pt>
                <c:pt idx="13305">
                  <c:v>3.0078127124999999E-3</c:v>
                </c:pt>
                <c:pt idx="13306">
                  <c:v>1.015625075E-3</c:v>
                </c:pt>
                <c:pt idx="13307">
                  <c:v>-9.9609381874999985E-4</c:v>
                </c:pt>
                <c:pt idx="13308">
                  <c:v>-2.9882814624999999E-3</c:v>
                </c:pt>
                <c:pt idx="13309">
                  <c:v>-5.0000003562500001E-3</c:v>
                </c:pt>
                <c:pt idx="13310">
                  <c:v>-6.9921879999999999E-3</c:v>
                </c:pt>
                <c:pt idx="13311">
                  <c:v>-8.9843756250000007E-3</c:v>
                </c:pt>
                <c:pt idx="13312">
                  <c:v>-1.0996094499999999E-2</c:v>
                </c:pt>
                <c:pt idx="13313">
                  <c:v>-1.29882821875E-2</c:v>
                </c:pt>
                <c:pt idx="13314">
                  <c:v>-1.5000001062499999E-2</c:v>
                </c:pt>
                <c:pt idx="13315">
                  <c:v>-1.69921886875E-2</c:v>
                </c:pt>
                <c:pt idx="13316">
                  <c:v>-1.8984376312499999E-2</c:v>
                </c:pt>
                <c:pt idx="13317">
                  <c:v>-2.0996095249999999E-2</c:v>
                </c:pt>
                <c:pt idx="13318">
                  <c:v>-2.2988282874999998E-2</c:v>
                </c:pt>
                <c:pt idx="13319">
                  <c:v>-2.5000001749999997E-2</c:v>
                </c:pt>
                <c:pt idx="13320">
                  <c:v>-2.5000001749999997E-2</c:v>
                </c:pt>
                <c:pt idx="13321">
                  <c:v>-2.5000001749999997E-2</c:v>
                </c:pt>
                <c:pt idx="13322">
                  <c:v>-2.5000001749999997E-2</c:v>
                </c:pt>
                <c:pt idx="13323">
                  <c:v>-2.5000001749999997E-2</c:v>
                </c:pt>
                <c:pt idx="13324">
                  <c:v>-2.5000001749999997E-2</c:v>
                </c:pt>
                <c:pt idx="13325">
                  <c:v>-2.5000001749999997E-2</c:v>
                </c:pt>
                <c:pt idx="13326">
                  <c:v>-2.5000001749999997E-2</c:v>
                </c:pt>
                <c:pt idx="13327">
                  <c:v>-2.5000001749999997E-2</c:v>
                </c:pt>
                <c:pt idx="13328">
                  <c:v>-2.5000001749999997E-2</c:v>
                </c:pt>
                <c:pt idx="13329">
                  <c:v>-2.5000001749999997E-2</c:v>
                </c:pt>
                <c:pt idx="13330">
                  <c:v>-2.2988282874999998E-2</c:v>
                </c:pt>
                <c:pt idx="13331">
                  <c:v>-2.0996095249999999E-2</c:v>
                </c:pt>
                <c:pt idx="13332">
                  <c:v>-1.8984376312499999E-2</c:v>
                </c:pt>
                <c:pt idx="13333">
                  <c:v>-1.69921886875E-2</c:v>
                </c:pt>
                <c:pt idx="13334">
                  <c:v>-1.5000001062499999E-2</c:v>
                </c:pt>
                <c:pt idx="13335">
                  <c:v>-1.29882821875E-2</c:v>
                </c:pt>
                <c:pt idx="13336">
                  <c:v>-1.0996094499999999E-2</c:v>
                </c:pt>
                <c:pt idx="13337">
                  <c:v>-8.9843756250000007E-3</c:v>
                </c:pt>
                <c:pt idx="13338">
                  <c:v>-6.9921879999999999E-3</c:v>
                </c:pt>
                <c:pt idx="13339">
                  <c:v>-5.0000003562500001E-3</c:v>
                </c:pt>
                <c:pt idx="13340">
                  <c:v>-2.9882814624999999E-3</c:v>
                </c:pt>
                <c:pt idx="13341">
                  <c:v>-9.9609381874999985E-4</c:v>
                </c:pt>
                <c:pt idx="13342">
                  <c:v>1.015625075E-3</c:v>
                </c:pt>
                <c:pt idx="13343">
                  <c:v>3.0078127124999999E-3</c:v>
                </c:pt>
                <c:pt idx="13344">
                  <c:v>5.0000003562500001E-3</c:v>
                </c:pt>
                <c:pt idx="13345">
                  <c:v>7.0117192499999995E-3</c:v>
                </c:pt>
                <c:pt idx="13346">
                  <c:v>9.0039068750000003E-3</c:v>
                </c:pt>
                <c:pt idx="13347">
                  <c:v>1.1015625749999999E-2</c:v>
                </c:pt>
                <c:pt idx="13348">
                  <c:v>1.30078134375E-2</c:v>
                </c:pt>
                <c:pt idx="13349">
                  <c:v>1.5000001062499999E-2</c:v>
                </c:pt>
                <c:pt idx="13350">
                  <c:v>1.5000001062499999E-2</c:v>
                </c:pt>
                <c:pt idx="13351">
                  <c:v>1.5000001062499999E-2</c:v>
                </c:pt>
                <c:pt idx="13352">
                  <c:v>1.5000001062499999E-2</c:v>
                </c:pt>
                <c:pt idx="13353">
                  <c:v>1.5000001062499999E-2</c:v>
                </c:pt>
                <c:pt idx="13354">
                  <c:v>1.5000001062499999E-2</c:v>
                </c:pt>
                <c:pt idx="13355">
                  <c:v>1.5000001062499999E-2</c:v>
                </c:pt>
                <c:pt idx="13356">
                  <c:v>1.5000001062499999E-2</c:v>
                </c:pt>
                <c:pt idx="13357">
                  <c:v>1.5000001062499999E-2</c:v>
                </c:pt>
                <c:pt idx="13358">
                  <c:v>1.5000001062499999E-2</c:v>
                </c:pt>
                <c:pt idx="13359">
                  <c:v>1.5000001062499999E-2</c:v>
                </c:pt>
                <c:pt idx="13360">
                  <c:v>1.3515625937500001E-2</c:v>
                </c:pt>
                <c:pt idx="13361">
                  <c:v>1.2011719625E-2</c:v>
                </c:pt>
                <c:pt idx="13362">
                  <c:v>1.0507813249999999E-2</c:v>
                </c:pt>
                <c:pt idx="13363">
                  <c:v>9.0039068750000003E-3</c:v>
                </c:pt>
                <c:pt idx="13364">
                  <c:v>7.5000005000000003E-3</c:v>
                </c:pt>
                <c:pt idx="13365">
                  <c:v>6.0156254249999997E-3</c:v>
                </c:pt>
                <c:pt idx="13366">
                  <c:v>4.5117190687499996E-3</c:v>
                </c:pt>
                <c:pt idx="13367">
                  <c:v>3.0078127124999999E-3</c:v>
                </c:pt>
                <c:pt idx="13368">
                  <c:v>1.5039063562499999E-3</c:v>
                </c:pt>
                <c:pt idx="13369">
                  <c:v>0</c:v>
                </c:pt>
                <c:pt idx="13370">
                  <c:v>-1.9921876437499998E-3</c:v>
                </c:pt>
                <c:pt idx="13371">
                  <c:v>-3.9843752812499999E-3</c:v>
                </c:pt>
                <c:pt idx="13372">
                  <c:v>-5.9960941750000002E-3</c:v>
                </c:pt>
                <c:pt idx="13373">
                  <c:v>-7.9882818124999994E-3</c:v>
                </c:pt>
                <c:pt idx="13374">
                  <c:v>-1.00000006875E-2</c:v>
                </c:pt>
                <c:pt idx="13375">
                  <c:v>-1.1992188374999999E-2</c:v>
                </c:pt>
                <c:pt idx="13376">
                  <c:v>-1.3984376E-2</c:v>
                </c:pt>
                <c:pt idx="13377">
                  <c:v>-1.5996094875000002E-2</c:v>
                </c:pt>
                <c:pt idx="13378">
                  <c:v>-1.7988282500000001E-2</c:v>
                </c:pt>
                <c:pt idx="13379">
                  <c:v>-2.0000001437500001E-2</c:v>
                </c:pt>
                <c:pt idx="13380">
                  <c:v>-2.0000001437500001E-2</c:v>
                </c:pt>
                <c:pt idx="13381">
                  <c:v>-2.0000001437500001E-2</c:v>
                </c:pt>
                <c:pt idx="13382">
                  <c:v>-2.0000001437500001E-2</c:v>
                </c:pt>
                <c:pt idx="13383">
                  <c:v>-2.0000001437500001E-2</c:v>
                </c:pt>
                <c:pt idx="13384">
                  <c:v>-2.0000001437500001E-2</c:v>
                </c:pt>
                <c:pt idx="13385">
                  <c:v>-2.0000001437500001E-2</c:v>
                </c:pt>
                <c:pt idx="13386">
                  <c:v>-2.0000001437500001E-2</c:v>
                </c:pt>
                <c:pt idx="13387">
                  <c:v>-2.0000001437500001E-2</c:v>
                </c:pt>
                <c:pt idx="13388">
                  <c:v>-2.0000001437500001E-2</c:v>
                </c:pt>
                <c:pt idx="13389">
                  <c:v>-2.0000001437500001E-2</c:v>
                </c:pt>
                <c:pt idx="13390">
                  <c:v>-1.8984376312499999E-2</c:v>
                </c:pt>
                <c:pt idx="13391">
                  <c:v>-1.7988282500000001E-2</c:v>
                </c:pt>
                <c:pt idx="13392">
                  <c:v>-1.69921886875E-2</c:v>
                </c:pt>
                <c:pt idx="13393">
                  <c:v>-1.5996094875000002E-2</c:v>
                </c:pt>
                <c:pt idx="13394">
                  <c:v>-1.5000001062499999E-2</c:v>
                </c:pt>
                <c:pt idx="13395">
                  <c:v>-1.3984376E-2</c:v>
                </c:pt>
                <c:pt idx="13396">
                  <c:v>-1.29882821875E-2</c:v>
                </c:pt>
                <c:pt idx="13397">
                  <c:v>-1.1992188374999999E-2</c:v>
                </c:pt>
                <c:pt idx="13398">
                  <c:v>-1.0996094499999999E-2</c:v>
                </c:pt>
                <c:pt idx="13399">
                  <c:v>-1.00000006875E-2</c:v>
                </c:pt>
                <c:pt idx="13400">
                  <c:v>-8.496094374999999E-3</c:v>
                </c:pt>
                <c:pt idx="13401">
                  <c:v>-6.9921879999999999E-3</c:v>
                </c:pt>
                <c:pt idx="13402">
                  <c:v>-5.4882816375000001E-3</c:v>
                </c:pt>
                <c:pt idx="13403">
                  <c:v>-3.9843752812499999E-3</c:v>
                </c:pt>
                <c:pt idx="13404">
                  <c:v>-2.5000001750000002E-3</c:v>
                </c:pt>
                <c:pt idx="13405">
                  <c:v>-9.9609381874999985E-4</c:v>
                </c:pt>
                <c:pt idx="13406">
                  <c:v>5.0781253624999998E-4</c:v>
                </c:pt>
                <c:pt idx="13407">
                  <c:v>2.0117188937500002E-3</c:v>
                </c:pt>
                <c:pt idx="13408">
                  <c:v>3.51562525E-3</c:v>
                </c:pt>
                <c:pt idx="13409">
                  <c:v>5.0000003562500001E-3</c:v>
                </c:pt>
                <c:pt idx="13410">
                  <c:v>5.0000003562500001E-3</c:v>
                </c:pt>
                <c:pt idx="13411">
                  <c:v>5.0000003562500001E-3</c:v>
                </c:pt>
                <c:pt idx="13412">
                  <c:v>5.0000003562500001E-3</c:v>
                </c:pt>
                <c:pt idx="13413">
                  <c:v>5.0000003562500001E-3</c:v>
                </c:pt>
                <c:pt idx="13414">
                  <c:v>5.0000003562500001E-3</c:v>
                </c:pt>
                <c:pt idx="13415">
                  <c:v>5.0000003562500001E-3</c:v>
                </c:pt>
                <c:pt idx="13416">
                  <c:v>5.0000003562500001E-3</c:v>
                </c:pt>
                <c:pt idx="13417">
                  <c:v>5.0000003562500001E-3</c:v>
                </c:pt>
                <c:pt idx="13418">
                  <c:v>5.0000003562500001E-3</c:v>
                </c:pt>
                <c:pt idx="13419">
                  <c:v>5.0000003562500001E-3</c:v>
                </c:pt>
                <c:pt idx="13420">
                  <c:v>3.51562525E-3</c:v>
                </c:pt>
                <c:pt idx="13421">
                  <c:v>2.0117188937500002E-3</c:v>
                </c:pt>
                <c:pt idx="13422">
                  <c:v>5.0781253624999998E-4</c:v>
                </c:pt>
                <c:pt idx="13423">
                  <c:v>-9.9609381874999985E-4</c:v>
                </c:pt>
                <c:pt idx="13424">
                  <c:v>-2.5000001750000002E-3</c:v>
                </c:pt>
                <c:pt idx="13425">
                  <c:v>-3.9843752812499999E-3</c:v>
                </c:pt>
                <c:pt idx="13426">
                  <c:v>-5.4882816375000001E-3</c:v>
                </c:pt>
                <c:pt idx="13427">
                  <c:v>-6.9921879999999999E-3</c:v>
                </c:pt>
                <c:pt idx="13428">
                  <c:v>-8.496094374999999E-3</c:v>
                </c:pt>
                <c:pt idx="13429">
                  <c:v>-1.00000006875E-2</c:v>
                </c:pt>
                <c:pt idx="13430">
                  <c:v>-1.1484375812499999E-2</c:v>
                </c:pt>
                <c:pt idx="13431">
                  <c:v>-1.29882821875E-2</c:v>
                </c:pt>
                <c:pt idx="13432">
                  <c:v>-1.4492188499999999E-2</c:v>
                </c:pt>
                <c:pt idx="13433">
                  <c:v>-1.5996094875000002E-2</c:v>
                </c:pt>
                <c:pt idx="13434">
                  <c:v>-1.7500001250000001E-2</c:v>
                </c:pt>
                <c:pt idx="13435">
                  <c:v>-1.8984376312499999E-2</c:v>
                </c:pt>
                <c:pt idx="13436">
                  <c:v>-2.0488282687500001E-2</c:v>
                </c:pt>
                <c:pt idx="13437">
                  <c:v>-2.19921890625E-2</c:v>
                </c:pt>
                <c:pt idx="13438">
                  <c:v>-2.34960954375E-2</c:v>
                </c:pt>
                <c:pt idx="13439">
                  <c:v>-2.5000001749999997E-2</c:v>
                </c:pt>
                <c:pt idx="13440">
                  <c:v>-2.5996095562499998E-2</c:v>
                </c:pt>
                <c:pt idx="13441">
                  <c:v>-2.6992189437500001E-2</c:v>
                </c:pt>
                <c:pt idx="13442">
                  <c:v>-2.7988283249999999E-2</c:v>
                </c:pt>
                <c:pt idx="13443">
                  <c:v>-2.8984377062499997E-2</c:v>
                </c:pt>
                <c:pt idx="13444">
                  <c:v>-3.0000002124999998E-2</c:v>
                </c:pt>
                <c:pt idx="13445">
                  <c:v>-3.0996095937499999E-2</c:v>
                </c:pt>
                <c:pt idx="13446">
                  <c:v>-3.1992189750000004E-2</c:v>
                </c:pt>
                <c:pt idx="13447">
                  <c:v>-3.2988283562499998E-2</c:v>
                </c:pt>
                <c:pt idx="13448">
                  <c:v>-3.3984377374999999E-2</c:v>
                </c:pt>
                <c:pt idx="13449">
                  <c:v>-3.5000002500000002E-2</c:v>
                </c:pt>
                <c:pt idx="13450">
                  <c:v>-3.4492189937500001E-2</c:v>
                </c:pt>
                <c:pt idx="13451">
                  <c:v>-3.3984377374999999E-2</c:v>
                </c:pt>
                <c:pt idx="13452">
                  <c:v>-3.3496096124999999E-2</c:v>
                </c:pt>
                <c:pt idx="13453">
                  <c:v>-3.2988283562499998E-2</c:v>
                </c:pt>
                <c:pt idx="13454">
                  <c:v>-3.2500002312499998E-2</c:v>
                </c:pt>
                <c:pt idx="13455">
                  <c:v>-3.1992189750000004E-2</c:v>
                </c:pt>
                <c:pt idx="13456">
                  <c:v>-3.1484377250000001E-2</c:v>
                </c:pt>
                <c:pt idx="13457">
                  <c:v>-3.0996095937499999E-2</c:v>
                </c:pt>
                <c:pt idx="13458">
                  <c:v>-3.0488283437499999E-2</c:v>
                </c:pt>
                <c:pt idx="13459">
                  <c:v>-3.0000002124999998E-2</c:v>
                </c:pt>
                <c:pt idx="13460">
                  <c:v>-2.7988283249999999E-2</c:v>
                </c:pt>
                <c:pt idx="13461">
                  <c:v>-2.5996095562499998E-2</c:v>
                </c:pt>
                <c:pt idx="13462">
                  <c:v>-2.39843766875E-2</c:v>
                </c:pt>
                <c:pt idx="13463">
                  <c:v>-2.19921890625E-2</c:v>
                </c:pt>
                <c:pt idx="13464">
                  <c:v>-2.0000001437500001E-2</c:v>
                </c:pt>
                <c:pt idx="13465">
                  <c:v>-1.7988282500000001E-2</c:v>
                </c:pt>
                <c:pt idx="13466">
                  <c:v>-1.5996094875000002E-2</c:v>
                </c:pt>
                <c:pt idx="13467">
                  <c:v>-1.3984376E-2</c:v>
                </c:pt>
                <c:pt idx="13468">
                  <c:v>-1.1992188374999999E-2</c:v>
                </c:pt>
                <c:pt idx="13469">
                  <c:v>-1.00000006875E-2</c:v>
                </c:pt>
                <c:pt idx="13470">
                  <c:v>-7.9882818124999994E-3</c:v>
                </c:pt>
                <c:pt idx="13471">
                  <c:v>-5.9960941750000002E-3</c:v>
                </c:pt>
                <c:pt idx="13472">
                  <c:v>-3.9843752812499999E-3</c:v>
                </c:pt>
                <c:pt idx="13473">
                  <c:v>-1.9921876437499998E-3</c:v>
                </c:pt>
                <c:pt idx="13474">
                  <c:v>0</c:v>
                </c:pt>
                <c:pt idx="13475">
                  <c:v>2.0117188937500002E-3</c:v>
                </c:pt>
                <c:pt idx="13476">
                  <c:v>4.0039065312499995E-3</c:v>
                </c:pt>
                <c:pt idx="13477">
                  <c:v>6.0156254249999997E-3</c:v>
                </c:pt>
                <c:pt idx="13478">
                  <c:v>8.007813062499999E-3</c:v>
                </c:pt>
                <c:pt idx="13479">
                  <c:v>1.00000006875E-2</c:v>
                </c:pt>
                <c:pt idx="13480">
                  <c:v>1.1503907062499999E-2</c:v>
                </c:pt>
                <c:pt idx="13481">
                  <c:v>1.30078134375E-2</c:v>
                </c:pt>
                <c:pt idx="13482">
                  <c:v>1.4511719749999999E-2</c:v>
                </c:pt>
                <c:pt idx="13483">
                  <c:v>1.6015626124999998E-2</c:v>
                </c:pt>
                <c:pt idx="13484">
                  <c:v>1.7500001250000001E-2</c:v>
                </c:pt>
                <c:pt idx="13485">
                  <c:v>1.9003907625E-2</c:v>
                </c:pt>
                <c:pt idx="13486">
                  <c:v>2.0507813937499998E-2</c:v>
                </c:pt>
                <c:pt idx="13487">
                  <c:v>2.20117203125E-2</c:v>
                </c:pt>
                <c:pt idx="13488">
                  <c:v>2.3515626687499999E-2</c:v>
                </c:pt>
                <c:pt idx="13489">
                  <c:v>2.5000001749999997E-2</c:v>
                </c:pt>
                <c:pt idx="13490">
                  <c:v>2.4003907937499999E-2</c:v>
                </c:pt>
                <c:pt idx="13491">
                  <c:v>2.3007814124999998E-2</c:v>
                </c:pt>
                <c:pt idx="13492">
                  <c:v>2.20117203125E-2</c:v>
                </c:pt>
                <c:pt idx="13493">
                  <c:v>2.1015626499999999E-2</c:v>
                </c:pt>
                <c:pt idx="13494">
                  <c:v>2.0000001437500001E-2</c:v>
                </c:pt>
                <c:pt idx="13495">
                  <c:v>1.9003907625E-2</c:v>
                </c:pt>
                <c:pt idx="13496">
                  <c:v>1.8007813750000001E-2</c:v>
                </c:pt>
                <c:pt idx="13497">
                  <c:v>1.7011719937499999E-2</c:v>
                </c:pt>
                <c:pt idx="13498">
                  <c:v>1.6015626124999998E-2</c:v>
                </c:pt>
                <c:pt idx="13499">
                  <c:v>1.5000001062499999E-2</c:v>
                </c:pt>
                <c:pt idx="13500">
                  <c:v>1.1503907062499999E-2</c:v>
                </c:pt>
                <c:pt idx="13501">
                  <c:v>8.007813062499999E-3</c:v>
                </c:pt>
                <c:pt idx="13502">
                  <c:v>4.5117190687499996E-3</c:v>
                </c:pt>
                <c:pt idx="13503">
                  <c:v>1.015625075E-3</c:v>
                </c:pt>
                <c:pt idx="13504">
                  <c:v>-2.5000001750000002E-3</c:v>
                </c:pt>
                <c:pt idx="13505">
                  <c:v>-5.9960941750000002E-3</c:v>
                </c:pt>
                <c:pt idx="13506">
                  <c:v>-9.4921881874999985E-3</c:v>
                </c:pt>
                <c:pt idx="13507">
                  <c:v>-1.29882821875E-2</c:v>
                </c:pt>
                <c:pt idx="13508">
                  <c:v>-1.64843761875E-2</c:v>
                </c:pt>
                <c:pt idx="13509">
                  <c:v>-2.0000001437500001E-2</c:v>
                </c:pt>
                <c:pt idx="13510">
                  <c:v>-2.2988282874999998E-2</c:v>
                </c:pt>
                <c:pt idx="13511">
                  <c:v>-2.5996095562499998E-2</c:v>
                </c:pt>
                <c:pt idx="13512">
                  <c:v>-2.8984377062499997E-2</c:v>
                </c:pt>
                <c:pt idx="13513">
                  <c:v>-3.1992189750000004E-2</c:v>
                </c:pt>
                <c:pt idx="13514">
                  <c:v>-3.5000002500000002E-2</c:v>
                </c:pt>
                <c:pt idx="13515">
                  <c:v>-3.7988283937499999E-2</c:v>
                </c:pt>
                <c:pt idx="13516">
                  <c:v>-4.0996096624999999E-2</c:v>
                </c:pt>
                <c:pt idx="13517">
                  <c:v>-4.3984378125000001E-2</c:v>
                </c:pt>
                <c:pt idx="13518">
                  <c:v>-4.6992190812500001E-2</c:v>
                </c:pt>
                <c:pt idx="13519">
                  <c:v>-5.0000003562499999E-2</c:v>
                </c:pt>
                <c:pt idx="13520">
                  <c:v>-5.0000003562499999E-2</c:v>
                </c:pt>
                <c:pt idx="13521">
                  <c:v>-5.0000003562499999E-2</c:v>
                </c:pt>
                <c:pt idx="13522">
                  <c:v>-5.0000003562499999E-2</c:v>
                </c:pt>
                <c:pt idx="13523">
                  <c:v>-5.0000003562499999E-2</c:v>
                </c:pt>
                <c:pt idx="13524">
                  <c:v>-5.0000003562499999E-2</c:v>
                </c:pt>
                <c:pt idx="13525">
                  <c:v>-5.0000003562499999E-2</c:v>
                </c:pt>
                <c:pt idx="13526">
                  <c:v>-5.0000003562499999E-2</c:v>
                </c:pt>
                <c:pt idx="13527">
                  <c:v>-5.0000003562499999E-2</c:v>
                </c:pt>
                <c:pt idx="13528">
                  <c:v>-5.0000003562499999E-2</c:v>
                </c:pt>
                <c:pt idx="13529">
                  <c:v>-5.0000003562499999E-2</c:v>
                </c:pt>
                <c:pt idx="13530">
                  <c:v>-4.7988284624999995E-2</c:v>
                </c:pt>
                <c:pt idx="13531">
                  <c:v>-4.5996097E-2</c:v>
                </c:pt>
                <c:pt idx="13532">
                  <c:v>-4.3984378125000001E-2</c:v>
                </c:pt>
                <c:pt idx="13533">
                  <c:v>-4.1992190499999998E-2</c:v>
                </c:pt>
                <c:pt idx="13534">
                  <c:v>-4.0000002812499998E-2</c:v>
                </c:pt>
                <c:pt idx="13535">
                  <c:v>-3.7988283937499999E-2</c:v>
                </c:pt>
                <c:pt idx="13536">
                  <c:v>-3.5996096312499996E-2</c:v>
                </c:pt>
                <c:pt idx="13537">
                  <c:v>-3.3984377374999999E-2</c:v>
                </c:pt>
                <c:pt idx="13538">
                  <c:v>-3.1992189750000004E-2</c:v>
                </c:pt>
                <c:pt idx="13539">
                  <c:v>-3.0000002124999998E-2</c:v>
                </c:pt>
                <c:pt idx="13540">
                  <c:v>-2.6992189437500001E-2</c:v>
                </c:pt>
                <c:pt idx="13541">
                  <c:v>-2.39843766875E-2</c:v>
                </c:pt>
                <c:pt idx="13542">
                  <c:v>-2.0996095249999999E-2</c:v>
                </c:pt>
                <c:pt idx="13543">
                  <c:v>-1.7988282500000001E-2</c:v>
                </c:pt>
                <c:pt idx="13544">
                  <c:v>-1.5000001062499999E-2</c:v>
                </c:pt>
                <c:pt idx="13545">
                  <c:v>-1.1992188374999999E-2</c:v>
                </c:pt>
                <c:pt idx="13546">
                  <c:v>-8.9843756250000007E-3</c:v>
                </c:pt>
                <c:pt idx="13547">
                  <c:v>-5.9960941750000002E-3</c:v>
                </c:pt>
                <c:pt idx="13548">
                  <c:v>-2.9882814624999999E-3</c:v>
                </c:pt>
                <c:pt idx="13549">
                  <c:v>0</c:v>
                </c:pt>
                <c:pt idx="13550">
                  <c:v>1.015625075E-3</c:v>
                </c:pt>
                <c:pt idx="13551">
                  <c:v>2.0117188937500002E-3</c:v>
                </c:pt>
                <c:pt idx="13552">
                  <c:v>3.0078127124999999E-3</c:v>
                </c:pt>
                <c:pt idx="13553">
                  <c:v>4.0039065312499995E-3</c:v>
                </c:pt>
                <c:pt idx="13554">
                  <c:v>5.0000003562500001E-3</c:v>
                </c:pt>
                <c:pt idx="13555">
                  <c:v>6.0156254249999997E-3</c:v>
                </c:pt>
                <c:pt idx="13556">
                  <c:v>7.0117192499999995E-3</c:v>
                </c:pt>
                <c:pt idx="13557">
                  <c:v>8.007813062499999E-3</c:v>
                </c:pt>
                <c:pt idx="13558">
                  <c:v>9.0039068750000003E-3</c:v>
                </c:pt>
                <c:pt idx="13559">
                  <c:v>1.00000006875E-2</c:v>
                </c:pt>
                <c:pt idx="13560">
                  <c:v>8.007813062499999E-3</c:v>
                </c:pt>
                <c:pt idx="13561">
                  <c:v>6.0156254249999997E-3</c:v>
                </c:pt>
                <c:pt idx="13562">
                  <c:v>4.0039065312499995E-3</c:v>
                </c:pt>
                <c:pt idx="13563">
                  <c:v>2.0117188937500002E-3</c:v>
                </c:pt>
                <c:pt idx="13564">
                  <c:v>0</c:v>
                </c:pt>
                <c:pt idx="13565">
                  <c:v>-1.9921876437499998E-3</c:v>
                </c:pt>
                <c:pt idx="13566">
                  <c:v>-3.9843752812499999E-3</c:v>
                </c:pt>
                <c:pt idx="13567">
                  <c:v>-5.9960941750000002E-3</c:v>
                </c:pt>
                <c:pt idx="13568">
                  <c:v>-7.9882818124999994E-3</c:v>
                </c:pt>
                <c:pt idx="13569">
                  <c:v>-1.00000006875E-2</c:v>
                </c:pt>
                <c:pt idx="13570">
                  <c:v>-1.29882821875E-2</c:v>
                </c:pt>
                <c:pt idx="13571">
                  <c:v>-1.5996094875000002E-2</c:v>
                </c:pt>
                <c:pt idx="13572">
                  <c:v>-1.8984376312499999E-2</c:v>
                </c:pt>
                <c:pt idx="13573">
                  <c:v>-2.19921890625E-2</c:v>
                </c:pt>
                <c:pt idx="13574">
                  <c:v>-2.5000001749999997E-2</c:v>
                </c:pt>
                <c:pt idx="13575">
                  <c:v>-2.7988283249999999E-2</c:v>
                </c:pt>
                <c:pt idx="13576">
                  <c:v>-3.0996095937499999E-2</c:v>
                </c:pt>
                <c:pt idx="13577">
                  <c:v>-3.3984377374999999E-2</c:v>
                </c:pt>
                <c:pt idx="13578">
                  <c:v>-3.6992190124999998E-2</c:v>
                </c:pt>
                <c:pt idx="13579">
                  <c:v>-4.0000002812499998E-2</c:v>
                </c:pt>
                <c:pt idx="13580">
                  <c:v>-4.1484377937499997E-2</c:v>
                </c:pt>
                <c:pt idx="13581">
                  <c:v>-4.29882843125E-2</c:v>
                </c:pt>
                <c:pt idx="13582">
                  <c:v>-4.4492190624999997E-2</c:v>
                </c:pt>
                <c:pt idx="13583">
                  <c:v>-4.5996097E-2</c:v>
                </c:pt>
                <c:pt idx="13584">
                  <c:v>-4.7500003375000002E-2</c:v>
                </c:pt>
                <c:pt idx="13585">
                  <c:v>-4.8984378437499997E-2</c:v>
                </c:pt>
                <c:pt idx="13586">
                  <c:v>-5.0488284812499999E-2</c:v>
                </c:pt>
                <c:pt idx="13587">
                  <c:v>-5.1992191187500002E-2</c:v>
                </c:pt>
                <c:pt idx="13588">
                  <c:v>-5.3496097562499997E-2</c:v>
                </c:pt>
                <c:pt idx="13589">
                  <c:v>-5.5000003874999995E-2</c:v>
                </c:pt>
                <c:pt idx="13590">
                  <c:v>-5.3984378812499997E-2</c:v>
                </c:pt>
                <c:pt idx="13591">
                  <c:v>-5.2988285000000003E-2</c:v>
                </c:pt>
                <c:pt idx="13592">
                  <c:v>-5.1992191187500002E-2</c:v>
                </c:pt>
                <c:pt idx="13593">
                  <c:v>-5.0996097374999994E-2</c:v>
                </c:pt>
                <c:pt idx="13594">
                  <c:v>-5.0000003562499999E-2</c:v>
                </c:pt>
                <c:pt idx="13595">
                  <c:v>-4.8984378437499997E-2</c:v>
                </c:pt>
                <c:pt idx="13596">
                  <c:v>-4.7988284624999995E-2</c:v>
                </c:pt>
                <c:pt idx="13597">
                  <c:v>-4.6992190812500001E-2</c:v>
                </c:pt>
                <c:pt idx="13598">
                  <c:v>-4.5996097E-2</c:v>
                </c:pt>
                <c:pt idx="13599">
                  <c:v>-4.5000003187499998E-2</c:v>
                </c:pt>
                <c:pt idx="13600">
                  <c:v>-4.1992190499999998E-2</c:v>
                </c:pt>
                <c:pt idx="13601">
                  <c:v>-3.898437775E-2</c:v>
                </c:pt>
                <c:pt idx="13602">
                  <c:v>-3.5996096312499996E-2</c:v>
                </c:pt>
                <c:pt idx="13603">
                  <c:v>-3.2988283562499998E-2</c:v>
                </c:pt>
                <c:pt idx="13604">
                  <c:v>-3.0000002124999998E-2</c:v>
                </c:pt>
                <c:pt idx="13605">
                  <c:v>-2.6992189437500001E-2</c:v>
                </c:pt>
                <c:pt idx="13606">
                  <c:v>-2.39843766875E-2</c:v>
                </c:pt>
                <c:pt idx="13607">
                  <c:v>-2.0996095249999999E-2</c:v>
                </c:pt>
                <c:pt idx="13608">
                  <c:v>-1.7988282500000001E-2</c:v>
                </c:pt>
                <c:pt idx="13609">
                  <c:v>-1.5000001062499999E-2</c:v>
                </c:pt>
                <c:pt idx="13610">
                  <c:v>-1.1992188374999999E-2</c:v>
                </c:pt>
                <c:pt idx="13611">
                  <c:v>-8.9843756250000007E-3</c:v>
                </c:pt>
                <c:pt idx="13612">
                  <c:v>-5.9960941750000002E-3</c:v>
                </c:pt>
                <c:pt idx="13613">
                  <c:v>-2.9882814624999999E-3</c:v>
                </c:pt>
                <c:pt idx="13614">
                  <c:v>0</c:v>
                </c:pt>
                <c:pt idx="13615">
                  <c:v>3.0078127124999999E-3</c:v>
                </c:pt>
                <c:pt idx="13616">
                  <c:v>6.0156254249999997E-3</c:v>
                </c:pt>
                <c:pt idx="13617">
                  <c:v>9.0039068750000003E-3</c:v>
                </c:pt>
                <c:pt idx="13618">
                  <c:v>1.2011719625E-2</c:v>
                </c:pt>
                <c:pt idx="13619">
                  <c:v>1.5000001062499999E-2</c:v>
                </c:pt>
                <c:pt idx="13620">
                  <c:v>1.6015626124999998E-2</c:v>
                </c:pt>
                <c:pt idx="13621">
                  <c:v>1.7011719937499999E-2</c:v>
                </c:pt>
                <c:pt idx="13622">
                  <c:v>1.8007813750000001E-2</c:v>
                </c:pt>
                <c:pt idx="13623">
                  <c:v>1.9003907625E-2</c:v>
                </c:pt>
                <c:pt idx="13624">
                  <c:v>2.0000001437500001E-2</c:v>
                </c:pt>
                <c:pt idx="13625">
                  <c:v>2.1015626499999999E-2</c:v>
                </c:pt>
                <c:pt idx="13626">
                  <c:v>2.20117203125E-2</c:v>
                </c:pt>
                <c:pt idx="13627">
                  <c:v>2.3007814124999998E-2</c:v>
                </c:pt>
                <c:pt idx="13628">
                  <c:v>2.4003907937499999E-2</c:v>
                </c:pt>
                <c:pt idx="13629">
                  <c:v>2.5000001749999997E-2</c:v>
                </c:pt>
                <c:pt idx="13630">
                  <c:v>2.3007814124999998E-2</c:v>
                </c:pt>
                <c:pt idx="13631">
                  <c:v>2.1015626499999999E-2</c:v>
                </c:pt>
                <c:pt idx="13632">
                  <c:v>1.9003907625E-2</c:v>
                </c:pt>
                <c:pt idx="13633">
                  <c:v>1.7011719937499999E-2</c:v>
                </c:pt>
                <c:pt idx="13634">
                  <c:v>1.5000001062499999E-2</c:v>
                </c:pt>
                <c:pt idx="13635">
                  <c:v>1.30078134375E-2</c:v>
                </c:pt>
                <c:pt idx="13636">
                  <c:v>1.1015625749999999E-2</c:v>
                </c:pt>
                <c:pt idx="13637">
                  <c:v>9.0039068750000003E-3</c:v>
                </c:pt>
                <c:pt idx="13638">
                  <c:v>7.0117192499999995E-3</c:v>
                </c:pt>
                <c:pt idx="13639">
                  <c:v>5.0000003562500001E-3</c:v>
                </c:pt>
                <c:pt idx="13640">
                  <c:v>1.5039063562499999E-3</c:v>
                </c:pt>
                <c:pt idx="13641">
                  <c:v>-1.9921876437499998E-3</c:v>
                </c:pt>
                <c:pt idx="13642">
                  <c:v>-5.4882816375000001E-3</c:v>
                </c:pt>
                <c:pt idx="13643">
                  <c:v>-8.9843756250000007E-3</c:v>
                </c:pt>
                <c:pt idx="13644">
                  <c:v>-1.2500000874999998E-2</c:v>
                </c:pt>
                <c:pt idx="13645">
                  <c:v>-1.5996094875000002E-2</c:v>
                </c:pt>
                <c:pt idx="13646">
                  <c:v>-1.9492188875E-2</c:v>
                </c:pt>
                <c:pt idx="13647">
                  <c:v>-2.2988282874999998E-2</c:v>
                </c:pt>
                <c:pt idx="13648">
                  <c:v>-2.6484376874999997E-2</c:v>
                </c:pt>
                <c:pt idx="13649">
                  <c:v>-3.0000002124999998E-2</c:v>
                </c:pt>
                <c:pt idx="13650">
                  <c:v>-3.2500002312499998E-2</c:v>
                </c:pt>
                <c:pt idx="13651">
                  <c:v>-3.5000002500000002E-2</c:v>
                </c:pt>
                <c:pt idx="13652">
                  <c:v>-3.7500002625000001E-2</c:v>
                </c:pt>
                <c:pt idx="13653">
                  <c:v>-4.0000002812499998E-2</c:v>
                </c:pt>
                <c:pt idx="13654">
                  <c:v>-4.2500003000000001E-2</c:v>
                </c:pt>
                <c:pt idx="13655">
                  <c:v>-4.5000003187499998E-2</c:v>
                </c:pt>
                <c:pt idx="13656">
                  <c:v>-4.7500003375000002E-2</c:v>
                </c:pt>
                <c:pt idx="13657">
                  <c:v>-5.0000003562499999E-2</c:v>
                </c:pt>
                <c:pt idx="13658">
                  <c:v>-5.2500003687499998E-2</c:v>
                </c:pt>
                <c:pt idx="13659">
                  <c:v>-5.5000003874999995E-2</c:v>
                </c:pt>
                <c:pt idx="13660">
                  <c:v>-5.5000003874999995E-2</c:v>
                </c:pt>
                <c:pt idx="13661">
                  <c:v>-5.5000003874999995E-2</c:v>
                </c:pt>
                <c:pt idx="13662">
                  <c:v>-5.5000003874999995E-2</c:v>
                </c:pt>
                <c:pt idx="13663">
                  <c:v>-5.5000003874999995E-2</c:v>
                </c:pt>
                <c:pt idx="13664">
                  <c:v>-5.5000003874999995E-2</c:v>
                </c:pt>
                <c:pt idx="13665">
                  <c:v>-5.5000003874999995E-2</c:v>
                </c:pt>
                <c:pt idx="13666">
                  <c:v>-5.5000003874999995E-2</c:v>
                </c:pt>
                <c:pt idx="13667">
                  <c:v>-5.5000003874999995E-2</c:v>
                </c:pt>
                <c:pt idx="13668">
                  <c:v>-5.5000003874999995E-2</c:v>
                </c:pt>
                <c:pt idx="13669">
                  <c:v>-5.5000003874999995E-2</c:v>
                </c:pt>
                <c:pt idx="13670">
                  <c:v>-5.1484378624999994E-2</c:v>
                </c:pt>
                <c:pt idx="13671">
                  <c:v>-4.7988284624999995E-2</c:v>
                </c:pt>
                <c:pt idx="13672">
                  <c:v>-4.4492190624999997E-2</c:v>
                </c:pt>
                <c:pt idx="13673">
                  <c:v>-4.0996096624999999E-2</c:v>
                </c:pt>
                <c:pt idx="13674">
                  <c:v>-3.7500002625000001E-2</c:v>
                </c:pt>
                <c:pt idx="13675">
                  <c:v>-3.3984377374999999E-2</c:v>
                </c:pt>
                <c:pt idx="13676">
                  <c:v>-3.0488283437499999E-2</c:v>
                </c:pt>
                <c:pt idx="13677">
                  <c:v>-2.6992189437500001E-2</c:v>
                </c:pt>
                <c:pt idx="13678">
                  <c:v>-2.34960954375E-2</c:v>
                </c:pt>
                <c:pt idx="13679">
                  <c:v>-2.0000001437500001E-2</c:v>
                </c:pt>
                <c:pt idx="13680">
                  <c:v>-1.64843761875E-2</c:v>
                </c:pt>
                <c:pt idx="13681">
                  <c:v>-1.29882821875E-2</c:v>
                </c:pt>
                <c:pt idx="13682">
                  <c:v>-9.4921881874999985E-3</c:v>
                </c:pt>
                <c:pt idx="13683">
                  <c:v>-5.9960941750000002E-3</c:v>
                </c:pt>
                <c:pt idx="13684">
                  <c:v>-2.5000001750000002E-3</c:v>
                </c:pt>
                <c:pt idx="13685">
                  <c:v>1.015625075E-3</c:v>
                </c:pt>
                <c:pt idx="13686">
                  <c:v>4.5117190687499996E-3</c:v>
                </c:pt>
                <c:pt idx="13687">
                  <c:v>8.007813062499999E-3</c:v>
                </c:pt>
                <c:pt idx="13688">
                  <c:v>1.1503907062499999E-2</c:v>
                </c:pt>
                <c:pt idx="13689">
                  <c:v>1.5000001062499999E-2</c:v>
                </c:pt>
                <c:pt idx="13690">
                  <c:v>1.65039074375E-2</c:v>
                </c:pt>
                <c:pt idx="13691">
                  <c:v>1.8007813750000001E-2</c:v>
                </c:pt>
                <c:pt idx="13692">
                  <c:v>1.9511720125E-2</c:v>
                </c:pt>
                <c:pt idx="13693">
                  <c:v>2.1015626499999999E-2</c:v>
                </c:pt>
                <c:pt idx="13694">
                  <c:v>2.25000015625E-2</c:v>
                </c:pt>
                <c:pt idx="13695">
                  <c:v>2.4003907937499999E-2</c:v>
                </c:pt>
                <c:pt idx="13696">
                  <c:v>2.5507814312500002E-2</c:v>
                </c:pt>
                <c:pt idx="13697">
                  <c:v>2.7011720687499997E-2</c:v>
                </c:pt>
                <c:pt idx="13698">
                  <c:v>2.8515627000000002E-2</c:v>
                </c:pt>
                <c:pt idx="13699">
                  <c:v>3.0000002124999998E-2</c:v>
                </c:pt>
                <c:pt idx="13700">
                  <c:v>2.8007814499999995E-2</c:v>
                </c:pt>
                <c:pt idx="13701">
                  <c:v>2.6015626812500001E-2</c:v>
                </c:pt>
                <c:pt idx="13702">
                  <c:v>2.4003907937499999E-2</c:v>
                </c:pt>
                <c:pt idx="13703">
                  <c:v>2.20117203125E-2</c:v>
                </c:pt>
                <c:pt idx="13704">
                  <c:v>2.0000001437500001E-2</c:v>
                </c:pt>
                <c:pt idx="13705">
                  <c:v>1.8007813750000001E-2</c:v>
                </c:pt>
                <c:pt idx="13706">
                  <c:v>1.6015626124999998E-2</c:v>
                </c:pt>
                <c:pt idx="13707">
                  <c:v>1.4003907249999998E-2</c:v>
                </c:pt>
                <c:pt idx="13708">
                  <c:v>1.2011719625E-2</c:v>
                </c:pt>
                <c:pt idx="13709">
                  <c:v>1.00000006875E-2</c:v>
                </c:pt>
                <c:pt idx="13710">
                  <c:v>6.5039066874999999E-3</c:v>
                </c:pt>
                <c:pt idx="13711">
                  <c:v>3.0078127124999999E-3</c:v>
                </c:pt>
                <c:pt idx="13712">
                  <c:v>-4.8828128437500003E-4</c:v>
                </c:pt>
                <c:pt idx="13713">
                  <c:v>-3.9843752812499999E-3</c:v>
                </c:pt>
                <c:pt idx="13714">
                  <c:v>-7.5000005000000003E-3</c:v>
                </c:pt>
                <c:pt idx="13715">
                  <c:v>-1.0996094499999999E-2</c:v>
                </c:pt>
                <c:pt idx="13716">
                  <c:v>-1.4492188499999999E-2</c:v>
                </c:pt>
                <c:pt idx="13717">
                  <c:v>-1.7988282500000001E-2</c:v>
                </c:pt>
                <c:pt idx="13718">
                  <c:v>-2.1484376499999999E-2</c:v>
                </c:pt>
                <c:pt idx="13719">
                  <c:v>-2.5000001749999997E-2</c:v>
                </c:pt>
                <c:pt idx="13720">
                  <c:v>-2.6992189437500001E-2</c:v>
                </c:pt>
                <c:pt idx="13721">
                  <c:v>-2.8984377062499997E-2</c:v>
                </c:pt>
                <c:pt idx="13722">
                  <c:v>-3.0996095937499999E-2</c:v>
                </c:pt>
                <c:pt idx="13723">
                  <c:v>-3.2988283562499998E-2</c:v>
                </c:pt>
                <c:pt idx="13724">
                  <c:v>-3.5000002500000002E-2</c:v>
                </c:pt>
                <c:pt idx="13725">
                  <c:v>-3.6992190124999998E-2</c:v>
                </c:pt>
                <c:pt idx="13726">
                  <c:v>-3.898437775E-2</c:v>
                </c:pt>
                <c:pt idx="13727">
                  <c:v>-4.0996096624999999E-2</c:v>
                </c:pt>
                <c:pt idx="13728">
                  <c:v>-4.29882843125E-2</c:v>
                </c:pt>
                <c:pt idx="13729">
                  <c:v>-4.5000003187499998E-2</c:v>
                </c:pt>
                <c:pt idx="13730">
                  <c:v>-4.3984378125000001E-2</c:v>
                </c:pt>
                <c:pt idx="13731">
                  <c:v>-4.29882843125E-2</c:v>
                </c:pt>
                <c:pt idx="13732">
                  <c:v>-4.1992190499999998E-2</c:v>
                </c:pt>
                <c:pt idx="13733">
                  <c:v>-4.0996096624999999E-2</c:v>
                </c:pt>
                <c:pt idx="13734">
                  <c:v>-4.0000002812499998E-2</c:v>
                </c:pt>
                <c:pt idx="13735">
                  <c:v>-3.898437775E-2</c:v>
                </c:pt>
                <c:pt idx="13736">
                  <c:v>-3.7988283937499999E-2</c:v>
                </c:pt>
                <c:pt idx="13737">
                  <c:v>-3.6992190124999998E-2</c:v>
                </c:pt>
                <c:pt idx="13738">
                  <c:v>-3.5996096312499996E-2</c:v>
                </c:pt>
                <c:pt idx="13739">
                  <c:v>-3.5000002500000002E-2</c:v>
                </c:pt>
                <c:pt idx="13740">
                  <c:v>-3.2500002312499998E-2</c:v>
                </c:pt>
                <c:pt idx="13741">
                  <c:v>-3.0000002124999998E-2</c:v>
                </c:pt>
                <c:pt idx="13742">
                  <c:v>-2.7500001937499997E-2</c:v>
                </c:pt>
                <c:pt idx="13743">
                  <c:v>-2.5000001749999997E-2</c:v>
                </c:pt>
                <c:pt idx="13744">
                  <c:v>-2.25000015625E-2</c:v>
                </c:pt>
                <c:pt idx="13745">
                  <c:v>-2.0000001437500001E-2</c:v>
                </c:pt>
                <c:pt idx="13746">
                  <c:v>-1.7500001250000001E-2</c:v>
                </c:pt>
                <c:pt idx="13747">
                  <c:v>-1.5000001062499999E-2</c:v>
                </c:pt>
                <c:pt idx="13748">
                  <c:v>-1.2500000874999998E-2</c:v>
                </c:pt>
                <c:pt idx="13749">
                  <c:v>-1.00000006875E-2</c:v>
                </c:pt>
                <c:pt idx="13750">
                  <c:v>-8.496094374999999E-3</c:v>
                </c:pt>
                <c:pt idx="13751">
                  <c:v>-6.9921879999999999E-3</c:v>
                </c:pt>
                <c:pt idx="13752">
                  <c:v>-5.4882816375000001E-3</c:v>
                </c:pt>
                <c:pt idx="13753">
                  <c:v>-3.9843752812499999E-3</c:v>
                </c:pt>
                <c:pt idx="13754">
                  <c:v>-2.5000001750000002E-3</c:v>
                </c:pt>
                <c:pt idx="13755">
                  <c:v>-9.9609381874999985E-4</c:v>
                </c:pt>
                <c:pt idx="13756">
                  <c:v>5.0781253624999998E-4</c:v>
                </c:pt>
                <c:pt idx="13757">
                  <c:v>2.0117188937500002E-3</c:v>
                </c:pt>
                <c:pt idx="13758">
                  <c:v>3.51562525E-3</c:v>
                </c:pt>
                <c:pt idx="13759">
                  <c:v>5.0000003562500001E-3</c:v>
                </c:pt>
                <c:pt idx="13760">
                  <c:v>4.5117190687499996E-3</c:v>
                </c:pt>
                <c:pt idx="13761">
                  <c:v>4.0039065312499995E-3</c:v>
                </c:pt>
                <c:pt idx="13762">
                  <c:v>3.51562525E-3</c:v>
                </c:pt>
                <c:pt idx="13763">
                  <c:v>3.0078127124999999E-3</c:v>
                </c:pt>
                <c:pt idx="13764">
                  <c:v>2.5000001750000002E-3</c:v>
                </c:pt>
                <c:pt idx="13765">
                  <c:v>2.0117188937500002E-3</c:v>
                </c:pt>
                <c:pt idx="13766">
                  <c:v>1.5039063562499999E-3</c:v>
                </c:pt>
                <c:pt idx="13767">
                  <c:v>1.015625075E-3</c:v>
                </c:pt>
                <c:pt idx="13768">
                  <c:v>5.0781253624999998E-4</c:v>
                </c:pt>
                <c:pt idx="13769">
                  <c:v>0</c:v>
                </c:pt>
                <c:pt idx="13770">
                  <c:v>-9.9609381874999985E-4</c:v>
                </c:pt>
                <c:pt idx="13771">
                  <c:v>-1.9921876437499998E-3</c:v>
                </c:pt>
                <c:pt idx="13772">
                  <c:v>-2.9882814624999999E-3</c:v>
                </c:pt>
                <c:pt idx="13773">
                  <c:v>-3.9843752812499999E-3</c:v>
                </c:pt>
                <c:pt idx="13774">
                  <c:v>-5.0000003562500001E-3</c:v>
                </c:pt>
                <c:pt idx="13775">
                  <c:v>-5.9960941750000002E-3</c:v>
                </c:pt>
                <c:pt idx="13776">
                  <c:v>-6.9921879999999999E-3</c:v>
                </c:pt>
                <c:pt idx="13777">
                  <c:v>-7.9882818124999994E-3</c:v>
                </c:pt>
                <c:pt idx="13778">
                  <c:v>-8.9843756250000007E-3</c:v>
                </c:pt>
                <c:pt idx="13779">
                  <c:v>-1.00000006875E-2</c:v>
                </c:pt>
                <c:pt idx="13780">
                  <c:v>-1.00000006875E-2</c:v>
                </c:pt>
                <c:pt idx="13781">
                  <c:v>-1.00000006875E-2</c:v>
                </c:pt>
                <c:pt idx="13782">
                  <c:v>-1.00000006875E-2</c:v>
                </c:pt>
                <c:pt idx="13783">
                  <c:v>-1.00000006875E-2</c:v>
                </c:pt>
                <c:pt idx="13784">
                  <c:v>-1.00000006875E-2</c:v>
                </c:pt>
                <c:pt idx="13785">
                  <c:v>-1.00000006875E-2</c:v>
                </c:pt>
                <c:pt idx="13786">
                  <c:v>-1.00000006875E-2</c:v>
                </c:pt>
                <c:pt idx="13787">
                  <c:v>-1.00000006875E-2</c:v>
                </c:pt>
                <c:pt idx="13788">
                  <c:v>-1.00000006875E-2</c:v>
                </c:pt>
                <c:pt idx="13789">
                  <c:v>-1.00000006875E-2</c:v>
                </c:pt>
                <c:pt idx="13790">
                  <c:v>-8.9843756250000007E-3</c:v>
                </c:pt>
                <c:pt idx="13791">
                  <c:v>-7.9882818124999994E-3</c:v>
                </c:pt>
                <c:pt idx="13792">
                  <c:v>-6.9921879999999999E-3</c:v>
                </c:pt>
                <c:pt idx="13793">
                  <c:v>-5.9960941750000002E-3</c:v>
                </c:pt>
                <c:pt idx="13794">
                  <c:v>-5.0000003562500001E-3</c:v>
                </c:pt>
                <c:pt idx="13795">
                  <c:v>-3.9843752812499999E-3</c:v>
                </c:pt>
                <c:pt idx="13796">
                  <c:v>-2.9882814624999999E-3</c:v>
                </c:pt>
                <c:pt idx="13797">
                  <c:v>-1.9921876437499998E-3</c:v>
                </c:pt>
                <c:pt idx="13798">
                  <c:v>-9.9609381874999985E-4</c:v>
                </c:pt>
                <c:pt idx="13799">
                  <c:v>0</c:v>
                </c:pt>
                <c:pt idx="13800">
                  <c:v>1.015625075E-3</c:v>
                </c:pt>
                <c:pt idx="13801">
                  <c:v>2.0117188937500002E-3</c:v>
                </c:pt>
                <c:pt idx="13802">
                  <c:v>3.0078127124999999E-3</c:v>
                </c:pt>
                <c:pt idx="13803">
                  <c:v>4.0039065312499995E-3</c:v>
                </c:pt>
                <c:pt idx="13804">
                  <c:v>5.0000003562500001E-3</c:v>
                </c:pt>
                <c:pt idx="13805">
                  <c:v>6.0156254249999997E-3</c:v>
                </c:pt>
                <c:pt idx="13806">
                  <c:v>7.0117192499999995E-3</c:v>
                </c:pt>
                <c:pt idx="13807">
                  <c:v>8.007813062499999E-3</c:v>
                </c:pt>
                <c:pt idx="13808">
                  <c:v>9.0039068750000003E-3</c:v>
                </c:pt>
                <c:pt idx="13809">
                  <c:v>1.00000006875E-2</c:v>
                </c:pt>
                <c:pt idx="13810">
                  <c:v>1.00000006875E-2</c:v>
                </c:pt>
                <c:pt idx="13811">
                  <c:v>1.00000006875E-2</c:v>
                </c:pt>
                <c:pt idx="13812">
                  <c:v>1.00000006875E-2</c:v>
                </c:pt>
                <c:pt idx="13813">
                  <c:v>1.00000006875E-2</c:v>
                </c:pt>
                <c:pt idx="13814">
                  <c:v>1.00000006875E-2</c:v>
                </c:pt>
                <c:pt idx="13815">
                  <c:v>1.00000006875E-2</c:v>
                </c:pt>
                <c:pt idx="13816">
                  <c:v>1.00000006875E-2</c:v>
                </c:pt>
                <c:pt idx="13817">
                  <c:v>1.00000006875E-2</c:v>
                </c:pt>
                <c:pt idx="13818">
                  <c:v>1.00000006875E-2</c:v>
                </c:pt>
                <c:pt idx="13819">
                  <c:v>1.00000006875E-2</c:v>
                </c:pt>
                <c:pt idx="13820">
                  <c:v>8.5156256250000003E-3</c:v>
                </c:pt>
                <c:pt idx="13821">
                  <c:v>7.0117192499999995E-3</c:v>
                </c:pt>
                <c:pt idx="13822">
                  <c:v>5.5078128874999997E-3</c:v>
                </c:pt>
                <c:pt idx="13823">
                  <c:v>4.0039065312499995E-3</c:v>
                </c:pt>
                <c:pt idx="13824">
                  <c:v>2.5000001750000002E-3</c:v>
                </c:pt>
                <c:pt idx="13825">
                  <c:v>1.015625075E-3</c:v>
                </c:pt>
                <c:pt idx="13826">
                  <c:v>-4.8828128437500003E-4</c:v>
                </c:pt>
                <c:pt idx="13827">
                  <c:v>-1.9921876437499998E-3</c:v>
                </c:pt>
                <c:pt idx="13828">
                  <c:v>-3.4960939999999999E-3</c:v>
                </c:pt>
                <c:pt idx="13829">
                  <c:v>-5.0000003562500001E-3</c:v>
                </c:pt>
                <c:pt idx="13830">
                  <c:v>-6.9921879999999999E-3</c:v>
                </c:pt>
                <c:pt idx="13831">
                  <c:v>-8.9843756250000007E-3</c:v>
                </c:pt>
                <c:pt idx="13832">
                  <c:v>-1.0996094499999999E-2</c:v>
                </c:pt>
                <c:pt idx="13833">
                  <c:v>-1.29882821875E-2</c:v>
                </c:pt>
                <c:pt idx="13834">
                  <c:v>-1.5000001062499999E-2</c:v>
                </c:pt>
                <c:pt idx="13835">
                  <c:v>-1.69921886875E-2</c:v>
                </c:pt>
                <c:pt idx="13836">
                  <c:v>-1.8984376312499999E-2</c:v>
                </c:pt>
                <c:pt idx="13837">
                  <c:v>-2.0996095249999999E-2</c:v>
                </c:pt>
                <c:pt idx="13838">
                  <c:v>-2.2988282874999998E-2</c:v>
                </c:pt>
                <c:pt idx="13839">
                  <c:v>-2.5000001749999997E-2</c:v>
                </c:pt>
                <c:pt idx="13840">
                  <c:v>-2.5488283062499999E-2</c:v>
                </c:pt>
                <c:pt idx="13841">
                  <c:v>-2.5996095562499998E-2</c:v>
                </c:pt>
                <c:pt idx="13842">
                  <c:v>-2.6484376874999997E-2</c:v>
                </c:pt>
                <c:pt idx="13843">
                  <c:v>-2.6992189437500001E-2</c:v>
                </c:pt>
                <c:pt idx="13844">
                  <c:v>-2.7500001937499997E-2</c:v>
                </c:pt>
                <c:pt idx="13845">
                  <c:v>-2.7988283249999999E-2</c:v>
                </c:pt>
                <c:pt idx="13846">
                  <c:v>-2.8496095749999999E-2</c:v>
                </c:pt>
                <c:pt idx="13847">
                  <c:v>-2.8984377062499997E-2</c:v>
                </c:pt>
                <c:pt idx="13848">
                  <c:v>-2.94921895625E-2</c:v>
                </c:pt>
                <c:pt idx="13849">
                  <c:v>-3.0000002124999998E-2</c:v>
                </c:pt>
                <c:pt idx="13850">
                  <c:v>-2.8984377062499997E-2</c:v>
                </c:pt>
                <c:pt idx="13851">
                  <c:v>-2.7988283249999999E-2</c:v>
                </c:pt>
                <c:pt idx="13852">
                  <c:v>-2.6992189437500001E-2</c:v>
                </c:pt>
                <c:pt idx="13853">
                  <c:v>-2.5996095562499998E-2</c:v>
                </c:pt>
                <c:pt idx="13854">
                  <c:v>-2.5000001749999997E-2</c:v>
                </c:pt>
                <c:pt idx="13855">
                  <c:v>-2.39843766875E-2</c:v>
                </c:pt>
                <c:pt idx="13856">
                  <c:v>-2.2988282874999998E-2</c:v>
                </c:pt>
                <c:pt idx="13857">
                  <c:v>-2.19921890625E-2</c:v>
                </c:pt>
                <c:pt idx="13858">
                  <c:v>-2.0996095249999999E-2</c:v>
                </c:pt>
                <c:pt idx="13859">
                  <c:v>-2.0000001437500001E-2</c:v>
                </c:pt>
                <c:pt idx="13860">
                  <c:v>-1.8984376312499999E-2</c:v>
                </c:pt>
                <c:pt idx="13861">
                  <c:v>-1.7988282500000001E-2</c:v>
                </c:pt>
                <c:pt idx="13862">
                  <c:v>-1.69921886875E-2</c:v>
                </c:pt>
                <c:pt idx="13863">
                  <c:v>-1.5996094875000002E-2</c:v>
                </c:pt>
                <c:pt idx="13864">
                  <c:v>-1.5000001062499999E-2</c:v>
                </c:pt>
                <c:pt idx="13865">
                  <c:v>-1.3984376E-2</c:v>
                </c:pt>
                <c:pt idx="13866">
                  <c:v>-1.29882821875E-2</c:v>
                </c:pt>
                <c:pt idx="13867">
                  <c:v>-1.1992188374999999E-2</c:v>
                </c:pt>
                <c:pt idx="13868">
                  <c:v>-1.0996094499999999E-2</c:v>
                </c:pt>
                <c:pt idx="13869">
                  <c:v>-1.00000006875E-2</c:v>
                </c:pt>
                <c:pt idx="13870">
                  <c:v>-9.4921881874999985E-3</c:v>
                </c:pt>
                <c:pt idx="13871">
                  <c:v>-8.9843756250000007E-3</c:v>
                </c:pt>
                <c:pt idx="13872">
                  <c:v>-8.496094374999999E-3</c:v>
                </c:pt>
                <c:pt idx="13873">
                  <c:v>-7.9882818124999994E-3</c:v>
                </c:pt>
                <c:pt idx="13874">
                  <c:v>-7.5000005000000003E-3</c:v>
                </c:pt>
                <c:pt idx="13875">
                  <c:v>-6.9921879999999999E-3</c:v>
                </c:pt>
                <c:pt idx="13876">
                  <c:v>-6.4843754374999995E-3</c:v>
                </c:pt>
                <c:pt idx="13877">
                  <c:v>-5.9960941750000002E-3</c:v>
                </c:pt>
                <c:pt idx="13878">
                  <c:v>-5.4882816375000001E-3</c:v>
                </c:pt>
                <c:pt idx="13879">
                  <c:v>-5.0000003562500001E-3</c:v>
                </c:pt>
                <c:pt idx="13880">
                  <c:v>-5.9960941750000002E-3</c:v>
                </c:pt>
                <c:pt idx="13881">
                  <c:v>-6.9921879999999999E-3</c:v>
                </c:pt>
                <c:pt idx="13882">
                  <c:v>-7.9882818124999994E-3</c:v>
                </c:pt>
                <c:pt idx="13883">
                  <c:v>-8.9843756250000007E-3</c:v>
                </c:pt>
                <c:pt idx="13884">
                  <c:v>-1.00000006875E-2</c:v>
                </c:pt>
                <c:pt idx="13885">
                  <c:v>-1.0996094499999999E-2</c:v>
                </c:pt>
                <c:pt idx="13886">
                  <c:v>-1.1992188374999999E-2</c:v>
                </c:pt>
                <c:pt idx="13887">
                  <c:v>-1.29882821875E-2</c:v>
                </c:pt>
                <c:pt idx="13888">
                  <c:v>-1.3984376E-2</c:v>
                </c:pt>
                <c:pt idx="13889">
                  <c:v>-1.5000001062499999E-2</c:v>
                </c:pt>
                <c:pt idx="13890">
                  <c:v>-1.5488282375000001E-2</c:v>
                </c:pt>
                <c:pt idx="13891">
                  <c:v>-1.5996094875000002E-2</c:v>
                </c:pt>
                <c:pt idx="13892">
                  <c:v>-1.64843761875E-2</c:v>
                </c:pt>
                <c:pt idx="13893">
                  <c:v>-1.69921886875E-2</c:v>
                </c:pt>
                <c:pt idx="13894">
                  <c:v>-1.7500001250000001E-2</c:v>
                </c:pt>
                <c:pt idx="13895">
                  <c:v>-1.7988282500000001E-2</c:v>
                </c:pt>
                <c:pt idx="13896">
                  <c:v>-1.8496095062499999E-2</c:v>
                </c:pt>
                <c:pt idx="13897">
                  <c:v>-1.8984376312499999E-2</c:v>
                </c:pt>
                <c:pt idx="13898">
                  <c:v>-1.9492188875E-2</c:v>
                </c:pt>
                <c:pt idx="13899">
                  <c:v>-2.0000001437500001E-2</c:v>
                </c:pt>
                <c:pt idx="13900">
                  <c:v>-2.0000001437500001E-2</c:v>
                </c:pt>
                <c:pt idx="13901">
                  <c:v>-2.0000001437500001E-2</c:v>
                </c:pt>
                <c:pt idx="13902">
                  <c:v>-2.0000001437500001E-2</c:v>
                </c:pt>
                <c:pt idx="13903">
                  <c:v>-2.0000001437500001E-2</c:v>
                </c:pt>
                <c:pt idx="13904">
                  <c:v>-2.0000001437500001E-2</c:v>
                </c:pt>
                <c:pt idx="13905">
                  <c:v>-2.0000001437500001E-2</c:v>
                </c:pt>
                <c:pt idx="13906">
                  <c:v>-2.0000001437500001E-2</c:v>
                </c:pt>
                <c:pt idx="13907">
                  <c:v>-2.0000001437500001E-2</c:v>
                </c:pt>
                <c:pt idx="13908">
                  <c:v>-2.0000001437500001E-2</c:v>
                </c:pt>
                <c:pt idx="13909">
                  <c:v>-2.0000001437500001E-2</c:v>
                </c:pt>
                <c:pt idx="13910">
                  <c:v>-1.7988282500000001E-2</c:v>
                </c:pt>
                <c:pt idx="13911">
                  <c:v>-1.5996094875000002E-2</c:v>
                </c:pt>
                <c:pt idx="13912">
                  <c:v>-1.3984376E-2</c:v>
                </c:pt>
                <c:pt idx="13913">
                  <c:v>-1.1992188374999999E-2</c:v>
                </c:pt>
                <c:pt idx="13914">
                  <c:v>-1.00000006875E-2</c:v>
                </c:pt>
                <c:pt idx="13915">
                  <c:v>-7.9882818124999994E-3</c:v>
                </c:pt>
                <c:pt idx="13916">
                  <c:v>-5.9960941750000002E-3</c:v>
                </c:pt>
                <c:pt idx="13917">
                  <c:v>-3.9843752812499999E-3</c:v>
                </c:pt>
                <c:pt idx="13918">
                  <c:v>-1.9921876437499998E-3</c:v>
                </c:pt>
                <c:pt idx="13919">
                  <c:v>0</c:v>
                </c:pt>
                <c:pt idx="13920">
                  <c:v>1.5039063562499999E-3</c:v>
                </c:pt>
                <c:pt idx="13921">
                  <c:v>3.0078127124999999E-3</c:v>
                </c:pt>
                <c:pt idx="13922">
                  <c:v>4.5117190687499996E-3</c:v>
                </c:pt>
                <c:pt idx="13923">
                  <c:v>6.0156254249999997E-3</c:v>
                </c:pt>
                <c:pt idx="13924">
                  <c:v>7.5000005000000003E-3</c:v>
                </c:pt>
                <c:pt idx="13925">
                  <c:v>9.0039068750000003E-3</c:v>
                </c:pt>
                <c:pt idx="13926">
                  <c:v>1.0507813249999999E-2</c:v>
                </c:pt>
                <c:pt idx="13927">
                  <c:v>1.2011719625E-2</c:v>
                </c:pt>
                <c:pt idx="13928">
                  <c:v>1.3515625937500001E-2</c:v>
                </c:pt>
                <c:pt idx="13929">
                  <c:v>1.5000001062499999E-2</c:v>
                </c:pt>
                <c:pt idx="13930">
                  <c:v>1.5507813625E-2</c:v>
                </c:pt>
                <c:pt idx="13931">
                  <c:v>1.6015626124999998E-2</c:v>
                </c:pt>
                <c:pt idx="13932">
                  <c:v>1.65039074375E-2</c:v>
                </c:pt>
                <c:pt idx="13933">
                  <c:v>1.7011719937499999E-2</c:v>
                </c:pt>
                <c:pt idx="13934">
                  <c:v>1.7500001250000001E-2</c:v>
                </c:pt>
                <c:pt idx="13935">
                  <c:v>1.8007813750000001E-2</c:v>
                </c:pt>
                <c:pt idx="13936">
                  <c:v>1.8515626312499998E-2</c:v>
                </c:pt>
                <c:pt idx="13937">
                  <c:v>1.9003907625E-2</c:v>
                </c:pt>
                <c:pt idx="13938">
                  <c:v>1.9511720125E-2</c:v>
                </c:pt>
                <c:pt idx="13939">
                  <c:v>2.0000001437500001E-2</c:v>
                </c:pt>
                <c:pt idx="13940">
                  <c:v>1.9511720125E-2</c:v>
                </c:pt>
                <c:pt idx="13941">
                  <c:v>1.9003907625E-2</c:v>
                </c:pt>
                <c:pt idx="13942">
                  <c:v>1.8515626312499998E-2</c:v>
                </c:pt>
                <c:pt idx="13943">
                  <c:v>1.8007813750000001E-2</c:v>
                </c:pt>
                <c:pt idx="13944">
                  <c:v>1.7500001250000001E-2</c:v>
                </c:pt>
                <c:pt idx="13945">
                  <c:v>1.7011719937499999E-2</c:v>
                </c:pt>
                <c:pt idx="13946">
                  <c:v>1.65039074375E-2</c:v>
                </c:pt>
                <c:pt idx="13947">
                  <c:v>1.6015626124999998E-2</c:v>
                </c:pt>
                <c:pt idx="13948">
                  <c:v>1.5507813625E-2</c:v>
                </c:pt>
                <c:pt idx="13949">
                  <c:v>1.5000001062499999E-2</c:v>
                </c:pt>
                <c:pt idx="13950">
                  <c:v>1.3515625937500001E-2</c:v>
                </c:pt>
                <c:pt idx="13951">
                  <c:v>1.2011719625E-2</c:v>
                </c:pt>
                <c:pt idx="13952">
                  <c:v>1.0507813249999999E-2</c:v>
                </c:pt>
                <c:pt idx="13953">
                  <c:v>9.0039068750000003E-3</c:v>
                </c:pt>
                <c:pt idx="13954">
                  <c:v>7.5000005000000003E-3</c:v>
                </c:pt>
                <c:pt idx="13955">
                  <c:v>6.0156254249999997E-3</c:v>
                </c:pt>
                <c:pt idx="13956">
                  <c:v>4.5117190687499996E-3</c:v>
                </c:pt>
                <c:pt idx="13957">
                  <c:v>3.0078127124999999E-3</c:v>
                </c:pt>
                <c:pt idx="13958">
                  <c:v>1.5039063562499999E-3</c:v>
                </c:pt>
                <c:pt idx="13959">
                  <c:v>0</c:v>
                </c:pt>
                <c:pt idx="13960">
                  <c:v>-9.9609381874999985E-4</c:v>
                </c:pt>
                <c:pt idx="13961">
                  <c:v>-1.9921876437499998E-3</c:v>
                </c:pt>
                <c:pt idx="13962">
                  <c:v>-2.9882814624999999E-3</c:v>
                </c:pt>
                <c:pt idx="13963">
                  <c:v>-3.9843752812499999E-3</c:v>
                </c:pt>
                <c:pt idx="13964">
                  <c:v>-5.0000003562500001E-3</c:v>
                </c:pt>
                <c:pt idx="13965">
                  <c:v>-5.9960941750000002E-3</c:v>
                </c:pt>
                <c:pt idx="13966">
                  <c:v>-6.9921879999999999E-3</c:v>
                </c:pt>
                <c:pt idx="13967">
                  <c:v>-7.9882818124999994E-3</c:v>
                </c:pt>
                <c:pt idx="13968">
                  <c:v>-8.9843756250000007E-3</c:v>
                </c:pt>
                <c:pt idx="13969">
                  <c:v>-1.00000006875E-2</c:v>
                </c:pt>
                <c:pt idx="13970">
                  <c:v>-1.0996094499999999E-2</c:v>
                </c:pt>
                <c:pt idx="13971">
                  <c:v>-1.1992188374999999E-2</c:v>
                </c:pt>
                <c:pt idx="13972">
                  <c:v>-1.29882821875E-2</c:v>
                </c:pt>
                <c:pt idx="13973">
                  <c:v>-1.3984376E-2</c:v>
                </c:pt>
                <c:pt idx="13974">
                  <c:v>-1.5000001062499999E-2</c:v>
                </c:pt>
                <c:pt idx="13975">
                  <c:v>-1.5996094875000002E-2</c:v>
                </c:pt>
                <c:pt idx="13976">
                  <c:v>-1.69921886875E-2</c:v>
                </c:pt>
                <c:pt idx="13977">
                  <c:v>-1.7988282500000001E-2</c:v>
                </c:pt>
                <c:pt idx="13978">
                  <c:v>-1.8984376312499999E-2</c:v>
                </c:pt>
                <c:pt idx="13979">
                  <c:v>-2.0000001437500001E-2</c:v>
                </c:pt>
                <c:pt idx="13980">
                  <c:v>-2.0000001437500001E-2</c:v>
                </c:pt>
                <c:pt idx="13981">
                  <c:v>-2.0000001437500001E-2</c:v>
                </c:pt>
                <c:pt idx="13982">
                  <c:v>-2.0000001437500001E-2</c:v>
                </c:pt>
                <c:pt idx="13983">
                  <c:v>-2.0000001437500001E-2</c:v>
                </c:pt>
                <c:pt idx="13984">
                  <c:v>-2.0000001437500001E-2</c:v>
                </c:pt>
                <c:pt idx="13985">
                  <c:v>-2.0000001437500001E-2</c:v>
                </c:pt>
                <c:pt idx="13986">
                  <c:v>-2.0000001437500001E-2</c:v>
                </c:pt>
                <c:pt idx="13987">
                  <c:v>-2.0000001437500001E-2</c:v>
                </c:pt>
                <c:pt idx="13988">
                  <c:v>-2.0000001437500001E-2</c:v>
                </c:pt>
                <c:pt idx="13989">
                  <c:v>-2.0000001437500001E-2</c:v>
                </c:pt>
                <c:pt idx="13990">
                  <c:v>-1.9492188875E-2</c:v>
                </c:pt>
                <c:pt idx="13991">
                  <c:v>-1.8984376312499999E-2</c:v>
                </c:pt>
                <c:pt idx="13992">
                  <c:v>-1.8496095062499999E-2</c:v>
                </c:pt>
                <c:pt idx="13993">
                  <c:v>-1.7988282500000001E-2</c:v>
                </c:pt>
                <c:pt idx="13994">
                  <c:v>-1.7500001250000001E-2</c:v>
                </c:pt>
                <c:pt idx="13995">
                  <c:v>-1.69921886875E-2</c:v>
                </c:pt>
                <c:pt idx="13996">
                  <c:v>-1.64843761875E-2</c:v>
                </c:pt>
                <c:pt idx="13997">
                  <c:v>-1.5996094875000002E-2</c:v>
                </c:pt>
                <c:pt idx="13998">
                  <c:v>-1.5488282375000001E-2</c:v>
                </c:pt>
                <c:pt idx="13999">
                  <c:v>-1.5000001062499999E-2</c:v>
                </c:pt>
                <c:pt idx="14000">
                  <c:v>-1.3984376E-2</c:v>
                </c:pt>
                <c:pt idx="14001">
                  <c:v>-1.29882821875E-2</c:v>
                </c:pt>
                <c:pt idx="14002">
                  <c:v>-1.1992188374999999E-2</c:v>
                </c:pt>
                <c:pt idx="14003">
                  <c:v>-1.0996094499999999E-2</c:v>
                </c:pt>
                <c:pt idx="14004">
                  <c:v>-1.00000006875E-2</c:v>
                </c:pt>
                <c:pt idx="14005">
                  <c:v>-8.9843756250000007E-3</c:v>
                </c:pt>
                <c:pt idx="14006">
                  <c:v>-7.9882818124999994E-3</c:v>
                </c:pt>
                <c:pt idx="14007">
                  <c:v>-6.9921879999999999E-3</c:v>
                </c:pt>
                <c:pt idx="14008">
                  <c:v>-5.9960941750000002E-3</c:v>
                </c:pt>
                <c:pt idx="14009">
                  <c:v>-5.0000003562500001E-3</c:v>
                </c:pt>
                <c:pt idx="14010">
                  <c:v>-3.9843752812499999E-3</c:v>
                </c:pt>
                <c:pt idx="14011">
                  <c:v>-2.9882814624999999E-3</c:v>
                </c:pt>
                <c:pt idx="14012">
                  <c:v>-1.9921876437499998E-3</c:v>
                </c:pt>
                <c:pt idx="14013">
                  <c:v>-9.9609381874999985E-4</c:v>
                </c:pt>
                <c:pt idx="14014">
                  <c:v>0</c:v>
                </c:pt>
                <c:pt idx="14015">
                  <c:v>1.015625075E-3</c:v>
                </c:pt>
                <c:pt idx="14016">
                  <c:v>2.0117188937500002E-3</c:v>
                </c:pt>
                <c:pt idx="14017">
                  <c:v>3.0078127124999999E-3</c:v>
                </c:pt>
                <c:pt idx="14018">
                  <c:v>4.0039065312499995E-3</c:v>
                </c:pt>
                <c:pt idx="14019">
                  <c:v>5.0000003562500001E-3</c:v>
                </c:pt>
                <c:pt idx="14020">
                  <c:v>5.0000003562500001E-3</c:v>
                </c:pt>
                <c:pt idx="14021">
                  <c:v>5.0000003562500001E-3</c:v>
                </c:pt>
                <c:pt idx="14022">
                  <c:v>5.0000003562500001E-3</c:v>
                </c:pt>
                <c:pt idx="14023">
                  <c:v>5.0000003562500001E-3</c:v>
                </c:pt>
                <c:pt idx="14024">
                  <c:v>5.0000003562500001E-3</c:v>
                </c:pt>
                <c:pt idx="14025">
                  <c:v>5.0000003562500001E-3</c:v>
                </c:pt>
                <c:pt idx="14026">
                  <c:v>5.0000003562500001E-3</c:v>
                </c:pt>
                <c:pt idx="14027">
                  <c:v>5.0000003562500001E-3</c:v>
                </c:pt>
                <c:pt idx="14028">
                  <c:v>5.0000003562500001E-3</c:v>
                </c:pt>
                <c:pt idx="14029">
                  <c:v>5.0000003562500001E-3</c:v>
                </c:pt>
                <c:pt idx="14030">
                  <c:v>4.5117190687499996E-3</c:v>
                </c:pt>
                <c:pt idx="14031">
                  <c:v>4.0039065312499995E-3</c:v>
                </c:pt>
                <c:pt idx="14032">
                  <c:v>3.51562525E-3</c:v>
                </c:pt>
                <c:pt idx="14033">
                  <c:v>3.0078127124999999E-3</c:v>
                </c:pt>
                <c:pt idx="14034">
                  <c:v>2.5000001750000002E-3</c:v>
                </c:pt>
                <c:pt idx="14035">
                  <c:v>2.0117188937500002E-3</c:v>
                </c:pt>
                <c:pt idx="14036">
                  <c:v>1.5039063562499999E-3</c:v>
                </c:pt>
                <c:pt idx="14037">
                  <c:v>1.015625075E-3</c:v>
                </c:pt>
                <c:pt idx="14038">
                  <c:v>5.0781253624999998E-4</c:v>
                </c:pt>
                <c:pt idx="14039">
                  <c:v>0</c:v>
                </c:pt>
                <c:pt idx="14040">
                  <c:v>-9.9609381874999985E-4</c:v>
                </c:pt>
                <c:pt idx="14041">
                  <c:v>-1.9921876437499998E-3</c:v>
                </c:pt>
                <c:pt idx="14042">
                  <c:v>-2.9882814624999999E-3</c:v>
                </c:pt>
                <c:pt idx="14043">
                  <c:v>-3.9843752812499999E-3</c:v>
                </c:pt>
                <c:pt idx="14044">
                  <c:v>-5.0000003562500001E-3</c:v>
                </c:pt>
                <c:pt idx="14045">
                  <c:v>-5.9960941750000002E-3</c:v>
                </c:pt>
                <c:pt idx="14046">
                  <c:v>-6.9921879999999999E-3</c:v>
                </c:pt>
                <c:pt idx="14047">
                  <c:v>-7.9882818124999994E-3</c:v>
                </c:pt>
                <c:pt idx="14048">
                  <c:v>-8.9843756250000007E-3</c:v>
                </c:pt>
                <c:pt idx="14049">
                  <c:v>-1.00000006875E-2</c:v>
                </c:pt>
                <c:pt idx="14050">
                  <c:v>-1.0488282E-2</c:v>
                </c:pt>
                <c:pt idx="14051">
                  <c:v>-1.0996094499999999E-2</c:v>
                </c:pt>
                <c:pt idx="14052">
                  <c:v>-1.1484375812499999E-2</c:v>
                </c:pt>
                <c:pt idx="14053">
                  <c:v>-1.1992188374999999E-2</c:v>
                </c:pt>
                <c:pt idx="14054">
                  <c:v>-1.2500000874999998E-2</c:v>
                </c:pt>
                <c:pt idx="14055">
                  <c:v>-1.29882821875E-2</c:v>
                </c:pt>
                <c:pt idx="14056">
                  <c:v>-1.34960946875E-2</c:v>
                </c:pt>
                <c:pt idx="14057">
                  <c:v>-1.3984376E-2</c:v>
                </c:pt>
                <c:pt idx="14058">
                  <c:v>-1.4492188499999999E-2</c:v>
                </c:pt>
                <c:pt idx="14059">
                  <c:v>-1.5000001062499999E-2</c:v>
                </c:pt>
                <c:pt idx="14060">
                  <c:v>-1.3984376E-2</c:v>
                </c:pt>
                <c:pt idx="14061">
                  <c:v>-1.29882821875E-2</c:v>
                </c:pt>
                <c:pt idx="14062">
                  <c:v>-1.1992188374999999E-2</c:v>
                </c:pt>
                <c:pt idx="14063">
                  <c:v>-1.0996094499999999E-2</c:v>
                </c:pt>
                <c:pt idx="14064">
                  <c:v>-1.00000006875E-2</c:v>
                </c:pt>
                <c:pt idx="14065">
                  <c:v>-8.9843756250000007E-3</c:v>
                </c:pt>
                <c:pt idx="14066">
                  <c:v>-7.9882818124999994E-3</c:v>
                </c:pt>
                <c:pt idx="14067">
                  <c:v>-6.9921879999999999E-3</c:v>
                </c:pt>
                <c:pt idx="14068">
                  <c:v>-5.9960941750000002E-3</c:v>
                </c:pt>
                <c:pt idx="14069">
                  <c:v>-5.0000003562500001E-3</c:v>
                </c:pt>
                <c:pt idx="14070">
                  <c:v>-3.4960939999999999E-3</c:v>
                </c:pt>
                <c:pt idx="14071">
                  <c:v>-1.9921876437499998E-3</c:v>
                </c:pt>
                <c:pt idx="14072">
                  <c:v>-4.8828128437500003E-4</c:v>
                </c:pt>
                <c:pt idx="14073">
                  <c:v>1.015625075E-3</c:v>
                </c:pt>
                <c:pt idx="14074">
                  <c:v>2.5000001750000002E-3</c:v>
                </c:pt>
                <c:pt idx="14075">
                  <c:v>4.0039065312499995E-3</c:v>
                </c:pt>
                <c:pt idx="14076">
                  <c:v>5.5078128874999997E-3</c:v>
                </c:pt>
                <c:pt idx="14077">
                  <c:v>7.0117192499999995E-3</c:v>
                </c:pt>
                <c:pt idx="14078">
                  <c:v>8.5156256250000003E-3</c:v>
                </c:pt>
                <c:pt idx="14079">
                  <c:v>1.00000006875E-2</c:v>
                </c:pt>
                <c:pt idx="14080">
                  <c:v>1.1015625749999999E-2</c:v>
                </c:pt>
                <c:pt idx="14081">
                  <c:v>1.2011719625E-2</c:v>
                </c:pt>
                <c:pt idx="14082">
                  <c:v>1.30078134375E-2</c:v>
                </c:pt>
                <c:pt idx="14083">
                  <c:v>1.4003907249999998E-2</c:v>
                </c:pt>
                <c:pt idx="14084">
                  <c:v>1.5000001062499999E-2</c:v>
                </c:pt>
                <c:pt idx="14085">
                  <c:v>1.6015626124999998E-2</c:v>
                </c:pt>
                <c:pt idx="14086">
                  <c:v>1.7011719937499999E-2</c:v>
                </c:pt>
                <c:pt idx="14087">
                  <c:v>1.8007813750000001E-2</c:v>
                </c:pt>
                <c:pt idx="14088">
                  <c:v>1.9003907625E-2</c:v>
                </c:pt>
                <c:pt idx="14089">
                  <c:v>2.0000001437500001E-2</c:v>
                </c:pt>
                <c:pt idx="14090">
                  <c:v>1.9003907625E-2</c:v>
                </c:pt>
                <c:pt idx="14091">
                  <c:v>1.8007813750000001E-2</c:v>
                </c:pt>
                <c:pt idx="14092">
                  <c:v>1.7011719937499999E-2</c:v>
                </c:pt>
                <c:pt idx="14093">
                  <c:v>1.6015626124999998E-2</c:v>
                </c:pt>
                <c:pt idx="14094">
                  <c:v>1.5000001062499999E-2</c:v>
                </c:pt>
                <c:pt idx="14095">
                  <c:v>1.4003907249999998E-2</c:v>
                </c:pt>
                <c:pt idx="14096">
                  <c:v>1.30078134375E-2</c:v>
                </c:pt>
                <c:pt idx="14097">
                  <c:v>1.2011719625E-2</c:v>
                </c:pt>
                <c:pt idx="14098">
                  <c:v>1.1015625749999999E-2</c:v>
                </c:pt>
                <c:pt idx="14099">
                  <c:v>1.00000006875E-2</c:v>
                </c:pt>
                <c:pt idx="14100">
                  <c:v>9.0039068750000003E-3</c:v>
                </c:pt>
                <c:pt idx="14101">
                  <c:v>8.007813062499999E-3</c:v>
                </c:pt>
                <c:pt idx="14102">
                  <c:v>7.0117192499999995E-3</c:v>
                </c:pt>
                <c:pt idx="14103">
                  <c:v>6.0156254249999997E-3</c:v>
                </c:pt>
                <c:pt idx="14104">
                  <c:v>5.0000003562500001E-3</c:v>
                </c:pt>
                <c:pt idx="14105">
                  <c:v>4.0039065312499995E-3</c:v>
                </c:pt>
                <c:pt idx="14106">
                  <c:v>3.0078127124999999E-3</c:v>
                </c:pt>
                <c:pt idx="14107">
                  <c:v>2.0117188937500002E-3</c:v>
                </c:pt>
                <c:pt idx="14108">
                  <c:v>1.015625075E-3</c:v>
                </c:pt>
                <c:pt idx="14109">
                  <c:v>0</c:v>
                </c:pt>
                <c:pt idx="14110">
                  <c:v>-9.9609381874999985E-4</c:v>
                </c:pt>
                <c:pt idx="14111">
                  <c:v>-1.9921876437499998E-3</c:v>
                </c:pt>
                <c:pt idx="14112">
                  <c:v>-2.9882814624999999E-3</c:v>
                </c:pt>
                <c:pt idx="14113">
                  <c:v>-3.9843752812499999E-3</c:v>
                </c:pt>
                <c:pt idx="14114">
                  <c:v>-5.0000003562500001E-3</c:v>
                </c:pt>
                <c:pt idx="14115">
                  <c:v>-5.9960941750000002E-3</c:v>
                </c:pt>
                <c:pt idx="14116">
                  <c:v>-6.9921879999999999E-3</c:v>
                </c:pt>
                <c:pt idx="14117">
                  <c:v>-7.9882818124999994E-3</c:v>
                </c:pt>
                <c:pt idx="14118">
                  <c:v>-8.9843756250000007E-3</c:v>
                </c:pt>
                <c:pt idx="14119">
                  <c:v>-1.00000006875E-2</c:v>
                </c:pt>
                <c:pt idx="14120">
                  <c:v>-1.0488282E-2</c:v>
                </c:pt>
                <c:pt idx="14121">
                  <c:v>-1.0996094499999999E-2</c:v>
                </c:pt>
                <c:pt idx="14122">
                  <c:v>-1.1484375812499999E-2</c:v>
                </c:pt>
                <c:pt idx="14123">
                  <c:v>-1.1992188374999999E-2</c:v>
                </c:pt>
                <c:pt idx="14124">
                  <c:v>-1.2500000874999998E-2</c:v>
                </c:pt>
                <c:pt idx="14125">
                  <c:v>-1.29882821875E-2</c:v>
                </c:pt>
                <c:pt idx="14126">
                  <c:v>-1.34960946875E-2</c:v>
                </c:pt>
                <c:pt idx="14127">
                  <c:v>-1.3984376E-2</c:v>
                </c:pt>
                <c:pt idx="14128">
                  <c:v>-1.4492188499999999E-2</c:v>
                </c:pt>
                <c:pt idx="14129">
                  <c:v>-1.5000001062499999E-2</c:v>
                </c:pt>
                <c:pt idx="14130">
                  <c:v>-1.5000001062499999E-2</c:v>
                </c:pt>
                <c:pt idx="14131">
                  <c:v>-1.5000001062499999E-2</c:v>
                </c:pt>
                <c:pt idx="14132">
                  <c:v>-1.5000001062499999E-2</c:v>
                </c:pt>
                <c:pt idx="14133">
                  <c:v>-1.5000001062499999E-2</c:v>
                </c:pt>
                <c:pt idx="14134">
                  <c:v>-1.5000001062499999E-2</c:v>
                </c:pt>
                <c:pt idx="14135">
                  <c:v>-1.5000001062499999E-2</c:v>
                </c:pt>
                <c:pt idx="14136">
                  <c:v>-1.5000001062499999E-2</c:v>
                </c:pt>
                <c:pt idx="14137">
                  <c:v>-1.5000001062499999E-2</c:v>
                </c:pt>
                <c:pt idx="14138">
                  <c:v>-1.5000001062499999E-2</c:v>
                </c:pt>
                <c:pt idx="14139">
                  <c:v>-1.5000001062499999E-2</c:v>
                </c:pt>
                <c:pt idx="14140">
                  <c:v>-1.5000001062499999E-2</c:v>
                </c:pt>
                <c:pt idx="14141">
                  <c:v>-1.5000001062499999E-2</c:v>
                </c:pt>
                <c:pt idx="14142">
                  <c:v>-1.5000001062499999E-2</c:v>
                </c:pt>
                <c:pt idx="14143">
                  <c:v>-1.5000001062499999E-2</c:v>
                </c:pt>
                <c:pt idx="14144">
                  <c:v>-1.5000001062499999E-2</c:v>
                </c:pt>
                <c:pt idx="14145">
                  <c:v>-1.5000001062499999E-2</c:v>
                </c:pt>
                <c:pt idx="14146">
                  <c:v>-1.5000001062499999E-2</c:v>
                </c:pt>
                <c:pt idx="14147">
                  <c:v>-1.5000001062499999E-2</c:v>
                </c:pt>
                <c:pt idx="14148">
                  <c:v>-1.5000001062499999E-2</c:v>
                </c:pt>
                <c:pt idx="14149">
                  <c:v>-1.5000001062499999E-2</c:v>
                </c:pt>
                <c:pt idx="14150">
                  <c:v>-1.5000001062499999E-2</c:v>
                </c:pt>
                <c:pt idx="14151">
                  <c:v>-1.5000001062499999E-2</c:v>
                </c:pt>
                <c:pt idx="14152">
                  <c:v>-1.5000001062499999E-2</c:v>
                </c:pt>
                <c:pt idx="14153">
                  <c:v>-1.5000001062499999E-2</c:v>
                </c:pt>
                <c:pt idx="14154">
                  <c:v>-1.5000001062499999E-2</c:v>
                </c:pt>
                <c:pt idx="14155">
                  <c:v>-1.5000001062499999E-2</c:v>
                </c:pt>
                <c:pt idx="14156">
                  <c:v>-1.5000001062499999E-2</c:v>
                </c:pt>
                <c:pt idx="14157">
                  <c:v>-1.5000001062499999E-2</c:v>
                </c:pt>
                <c:pt idx="14158">
                  <c:v>-1.5000001062499999E-2</c:v>
                </c:pt>
                <c:pt idx="14159">
                  <c:v>-1.5000001062499999E-2</c:v>
                </c:pt>
                <c:pt idx="14160">
                  <c:v>-1.4492188499999999E-2</c:v>
                </c:pt>
                <c:pt idx="14161">
                  <c:v>-1.3984376E-2</c:v>
                </c:pt>
                <c:pt idx="14162">
                  <c:v>-1.34960946875E-2</c:v>
                </c:pt>
                <c:pt idx="14163">
                  <c:v>-1.29882821875E-2</c:v>
                </c:pt>
                <c:pt idx="14164">
                  <c:v>-1.2500000874999998E-2</c:v>
                </c:pt>
                <c:pt idx="14165">
                  <c:v>-1.1992188374999999E-2</c:v>
                </c:pt>
                <c:pt idx="14166">
                  <c:v>-1.1484375812499999E-2</c:v>
                </c:pt>
                <c:pt idx="14167">
                  <c:v>-1.0996094499999999E-2</c:v>
                </c:pt>
                <c:pt idx="14168">
                  <c:v>-1.0488282E-2</c:v>
                </c:pt>
                <c:pt idx="14169">
                  <c:v>-1.00000006875E-2</c:v>
                </c:pt>
                <c:pt idx="14170">
                  <c:v>-1.00000006875E-2</c:v>
                </c:pt>
                <c:pt idx="14171">
                  <c:v>-1.00000006875E-2</c:v>
                </c:pt>
                <c:pt idx="14172">
                  <c:v>-1.00000006875E-2</c:v>
                </c:pt>
                <c:pt idx="14173">
                  <c:v>-1.00000006875E-2</c:v>
                </c:pt>
                <c:pt idx="14174">
                  <c:v>-1.00000006875E-2</c:v>
                </c:pt>
                <c:pt idx="14175">
                  <c:v>-1.00000006875E-2</c:v>
                </c:pt>
                <c:pt idx="14176">
                  <c:v>-1.00000006875E-2</c:v>
                </c:pt>
                <c:pt idx="14177">
                  <c:v>-1.00000006875E-2</c:v>
                </c:pt>
                <c:pt idx="14178">
                  <c:v>-1.00000006875E-2</c:v>
                </c:pt>
                <c:pt idx="14179">
                  <c:v>-1.00000006875E-2</c:v>
                </c:pt>
                <c:pt idx="14180">
                  <c:v>-9.4921881874999985E-3</c:v>
                </c:pt>
                <c:pt idx="14181">
                  <c:v>-8.9843756250000007E-3</c:v>
                </c:pt>
                <c:pt idx="14182">
                  <c:v>-8.496094374999999E-3</c:v>
                </c:pt>
                <c:pt idx="14183">
                  <c:v>-7.9882818124999994E-3</c:v>
                </c:pt>
                <c:pt idx="14184">
                  <c:v>-7.5000005000000003E-3</c:v>
                </c:pt>
                <c:pt idx="14185">
                  <c:v>-6.9921879999999999E-3</c:v>
                </c:pt>
                <c:pt idx="14186">
                  <c:v>-6.4843754374999995E-3</c:v>
                </c:pt>
                <c:pt idx="14187">
                  <c:v>-5.9960941750000002E-3</c:v>
                </c:pt>
                <c:pt idx="14188">
                  <c:v>-5.4882816375000001E-3</c:v>
                </c:pt>
                <c:pt idx="14189">
                  <c:v>-5.0000003562500001E-3</c:v>
                </c:pt>
                <c:pt idx="14190">
                  <c:v>-5.0000003562500001E-3</c:v>
                </c:pt>
                <c:pt idx="14191">
                  <c:v>-5.0000003562500001E-3</c:v>
                </c:pt>
                <c:pt idx="14192">
                  <c:v>-5.0000003562500001E-3</c:v>
                </c:pt>
                <c:pt idx="14193">
                  <c:v>-5.0000003562500001E-3</c:v>
                </c:pt>
                <c:pt idx="14194">
                  <c:v>-5.0000003562500001E-3</c:v>
                </c:pt>
                <c:pt idx="14195">
                  <c:v>-5.0000003562500001E-3</c:v>
                </c:pt>
                <c:pt idx="14196">
                  <c:v>-5.0000003562500001E-3</c:v>
                </c:pt>
                <c:pt idx="14197">
                  <c:v>-5.0000003562500001E-3</c:v>
                </c:pt>
                <c:pt idx="14198">
                  <c:v>-5.0000003562500001E-3</c:v>
                </c:pt>
                <c:pt idx="14199">
                  <c:v>-5.0000003562500001E-3</c:v>
                </c:pt>
                <c:pt idx="14200">
                  <c:v>-5.0000003562500001E-3</c:v>
                </c:pt>
                <c:pt idx="14201">
                  <c:v>-5.0000003562500001E-3</c:v>
                </c:pt>
                <c:pt idx="14202">
                  <c:v>-5.0000003562500001E-3</c:v>
                </c:pt>
                <c:pt idx="14203">
                  <c:v>-5.0000003562500001E-3</c:v>
                </c:pt>
                <c:pt idx="14204">
                  <c:v>-5.0000003562500001E-3</c:v>
                </c:pt>
                <c:pt idx="14205">
                  <c:v>-5.0000003562500001E-3</c:v>
                </c:pt>
                <c:pt idx="14206">
                  <c:v>-5.0000003562500001E-3</c:v>
                </c:pt>
                <c:pt idx="14207">
                  <c:v>-5.0000003562500001E-3</c:v>
                </c:pt>
                <c:pt idx="14208">
                  <c:v>-5.0000003562500001E-3</c:v>
                </c:pt>
                <c:pt idx="14209">
                  <c:v>-5.0000003562500001E-3</c:v>
                </c:pt>
                <c:pt idx="14210">
                  <c:v>-5.4882816375000001E-3</c:v>
                </c:pt>
                <c:pt idx="14211">
                  <c:v>-5.9960941750000002E-3</c:v>
                </c:pt>
                <c:pt idx="14212">
                  <c:v>-6.4843754374999995E-3</c:v>
                </c:pt>
                <c:pt idx="14213">
                  <c:v>-6.9921879999999999E-3</c:v>
                </c:pt>
                <c:pt idx="14214">
                  <c:v>-7.5000005000000003E-3</c:v>
                </c:pt>
                <c:pt idx="14215">
                  <c:v>-7.9882818124999994E-3</c:v>
                </c:pt>
                <c:pt idx="14216">
                  <c:v>-8.496094374999999E-3</c:v>
                </c:pt>
                <c:pt idx="14217">
                  <c:v>-8.9843756250000007E-3</c:v>
                </c:pt>
                <c:pt idx="14218">
                  <c:v>-9.4921881874999985E-3</c:v>
                </c:pt>
                <c:pt idx="14219">
                  <c:v>-1.00000006875E-2</c:v>
                </c:pt>
                <c:pt idx="14220">
                  <c:v>-1.00000006875E-2</c:v>
                </c:pt>
                <c:pt idx="14221">
                  <c:v>-1.00000006875E-2</c:v>
                </c:pt>
                <c:pt idx="14222">
                  <c:v>-1.00000006875E-2</c:v>
                </c:pt>
                <c:pt idx="14223">
                  <c:v>-1.00000006875E-2</c:v>
                </c:pt>
                <c:pt idx="14224">
                  <c:v>-1.00000006875E-2</c:v>
                </c:pt>
                <c:pt idx="14225">
                  <c:v>-1.00000006875E-2</c:v>
                </c:pt>
                <c:pt idx="14226">
                  <c:v>-1.00000006875E-2</c:v>
                </c:pt>
                <c:pt idx="14227">
                  <c:v>-1.00000006875E-2</c:v>
                </c:pt>
                <c:pt idx="14228">
                  <c:v>-1.00000006875E-2</c:v>
                </c:pt>
                <c:pt idx="14229">
                  <c:v>-1.00000006875E-2</c:v>
                </c:pt>
                <c:pt idx="14230">
                  <c:v>-1.0488282E-2</c:v>
                </c:pt>
                <c:pt idx="14231">
                  <c:v>-1.0996094499999999E-2</c:v>
                </c:pt>
                <c:pt idx="14232">
                  <c:v>-1.1484375812499999E-2</c:v>
                </c:pt>
                <c:pt idx="14233">
                  <c:v>-1.1992188374999999E-2</c:v>
                </c:pt>
                <c:pt idx="14234">
                  <c:v>-1.2500000874999998E-2</c:v>
                </c:pt>
                <c:pt idx="14235">
                  <c:v>-1.29882821875E-2</c:v>
                </c:pt>
                <c:pt idx="14236">
                  <c:v>-1.34960946875E-2</c:v>
                </c:pt>
                <c:pt idx="14237">
                  <c:v>-1.3984376E-2</c:v>
                </c:pt>
                <c:pt idx="14238">
                  <c:v>-1.4492188499999999E-2</c:v>
                </c:pt>
                <c:pt idx="14239">
                  <c:v>-1.5000001062499999E-2</c:v>
                </c:pt>
                <c:pt idx="14240">
                  <c:v>-1.4492188499999999E-2</c:v>
                </c:pt>
                <c:pt idx="14241">
                  <c:v>-1.3984376E-2</c:v>
                </c:pt>
                <c:pt idx="14242">
                  <c:v>-1.34960946875E-2</c:v>
                </c:pt>
                <c:pt idx="14243">
                  <c:v>-1.29882821875E-2</c:v>
                </c:pt>
                <c:pt idx="14244">
                  <c:v>-1.2500000874999998E-2</c:v>
                </c:pt>
                <c:pt idx="14245">
                  <c:v>-1.1992188374999999E-2</c:v>
                </c:pt>
                <c:pt idx="14246">
                  <c:v>-1.1484375812499999E-2</c:v>
                </c:pt>
                <c:pt idx="14247">
                  <c:v>-1.0996094499999999E-2</c:v>
                </c:pt>
                <c:pt idx="14248">
                  <c:v>-1.0488282E-2</c:v>
                </c:pt>
                <c:pt idx="14249">
                  <c:v>-1.00000006875E-2</c:v>
                </c:pt>
                <c:pt idx="14250">
                  <c:v>-9.4921881874999985E-3</c:v>
                </c:pt>
                <c:pt idx="14251">
                  <c:v>-8.9843756250000007E-3</c:v>
                </c:pt>
                <c:pt idx="14252">
                  <c:v>-8.496094374999999E-3</c:v>
                </c:pt>
                <c:pt idx="14253">
                  <c:v>-7.9882818124999994E-3</c:v>
                </c:pt>
                <c:pt idx="14254">
                  <c:v>-7.5000005000000003E-3</c:v>
                </c:pt>
                <c:pt idx="14255">
                  <c:v>-6.9921879999999999E-3</c:v>
                </c:pt>
                <c:pt idx="14256">
                  <c:v>-6.4843754374999995E-3</c:v>
                </c:pt>
                <c:pt idx="14257">
                  <c:v>-5.9960941750000002E-3</c:v>
                </c:pt>
                <c:pt idx="14258">
                  <c:v>-5.4882816375000001E-3</c:v>
                </c:pt>
                <c:pt idx="14259">
                  <c:v>-5.0000003562500001E-3</c:v>
                </c:pt>
                <c:pt idx="14260">
                  <c:v>-5.0000003562500001E-3</c:v>
                </c:pt>
                <c:pt idx="14261">
                  <c:v>-5.0000003562500001E-3</c:v>
                </c:pt>
                <c:pt idx="14262">
                  <c:v>-5.0000003562500001E-3</c:v>
                </c:pt>
                <c:pt idx="14263">
                  <c:v>-5.0000003562500001E-3</c:v>
                </c:pt>
                <c:pt idx="14264">
                  <c:v>-5.0000003562500001E-3</c:v>
                </c:pt>
                <c:pt idx="14265">
                  <c:v>-5.0000003562500001E-3</c:v>
                </c:pt>
                <c:pt idx="14266">
                  <c:v>-5.0000003562500001E-3</c:v>
                </c:pt>
                <c:pt idx="14267">
                  <c:v>-5.0000003562500001E-3</c:v>
                </c:pt>
                <c:pt idx="14268">
                  <c:v>-5.0000003562500001E-3</c:v>
                </c:pt>
                <c:pt idx="14269">
                  <c:v>-5.0000003562500001E-3</c:v>
                </c:pt>
                <c:pt idx="14270">
                  <c:v>-5.9960941750000002E-3</c:v>
                </c:pt>
                <c:pt idx="14271">
                  <c:v>-6.9921879999999999E-3</c:v>
                </c:pt>
                <c:pt idx="14272">
                  <c:v>-7.9882818124999994E-3</c:v>
                </c:pt>
                <c:pt idx="14273">
                  <c:v>-8.9843756250000007E-3</c:v>
                </c:pt>
                <c:pt idx="14274">
                  <c:v>-1.00000006875E-2</c:v>
                </c:pt>
                <c:pt idx="14275">
                  <c:v>-1.0996094499999999E-2</c:v>
                </c:pt>
                <c:pt idx="14276">
                  <c:v>-1.1992188374999999E-2</c:v>
                </c:pt>
                <c:pt idx="14277">
                  <c:v>-1.29882821875E-2</c:v>
                </c:pt>
                <c:pt idx="14278">
                  <c:v>-1.3984376E-2</c:v>
                </c:pt>
                <c:pt idx="14279">
                  <c:v>-1.5000001062499999E-2</c:v>
                </c:pt>
                <c:pt idx="14280">
                  <c:v>-1.69921886875E-2</c:v>
                </c:pt>
                <c:pt idx="14281">
                  <c:v>-1.8984376312499999E-2</c:v>
                </c:pt>
                <c:pt idx="14282">
                  <c:v>-2.0996095249999999E-2</c:v>
                </c:pt>
                <c:pt idx="14283">
                  <c:v>-2.2988282874999998E-2</c:v>
                </c:pt>
                <c:pt idx="14284">
                  <c:v>-2.5000001749999997E-2</c:v>
                </c:pt>
                <c:pt idx="14285">
                  <c:v>-2.6992189437500001E-2</c:v>
                </c:pt>
                <c:pt idx="14286">
                  <c:v>-2.8984377062499997E-2</c:v>
                </c:pt>
                <c:pt idx="14287">
                  <c:v>-3.0996095937499999E-2</c:v>
                </c:pt>
                <c:pt idx="14288">
                  <c:v>-3.2988283562499998E-2</c:v>
                </c:pt>
                <c:pt idx="14289">
                  <c:v>-3.5000002500000002E-2</c:v>
                </c:pt>
                <c:pt idx="14290">
                  <c:v>-3.5488283750000002E-2</c:v>
                </c:pt>
                <c:pt idx="14291">
                  <c:v>-3.5996096312499996E-2</c:v>
                </c:pt>
                <c:pt idx="14292">
                  <c:v>-3.6484377562499996E-2</c:v>
                </c:pt>
                <c:pt idx="14293">
                  <c:v>-3.6992190124999998E-2</c:v>
                </c:pt>
                <c:pt idx="14294">
                  <c:v>-3.7500002625000001E-2</c:v>
                </c:pt>
                <c:pt idx="14295">
                  <c:v>-3.7988283937499999E-2</c:v>
                </c:pt>
                <c:pt idx="14296">
                  <c:v>-3.84960965E-2</c:v>
                </c:pt>
                <c:pt idx="14297">
                  <c:v>-3.898437775E-2</c:v>
                </c:pt>
                <c:pt idx="14298">
                  <c:v>-3.9492190312499995E-2</c:v>
                </c:pt>
                <c:pt idx="14299">
                  <c:v>-4.0000002812499998E-2</c:v>
                </c:pt>
                <c:pt idx="14300">
                  <c:v>-3.84960965E-2</c:v>
                </c:pt>
                <c:pt idx="14301">
                  <c:v>-3.6992190124999998E-2</c:v>
                </c:pt>
                <c:pt idx="14302">
                  <c:v>-3.5488283750000002E-2</c:v>
                </c:pt>
                <c:pt idx="14303">
                  <c:v>-3.3984377374999999E-2</c:v>
                </c:pt>
                <c:pt idx="14304">
                  <c:v>-3.2500002312499998E-2</c:v>
                </c:pt>
                <c:pt idx="14305">
                  <c:v>-3.0996095937499999E-2</c:v>
                </c:pt>
                <c:pt idx="14306">
                  <c:v>-2.94921895625E-2</c:v>
                </c:pt>
                <c:pt idx="14307">
                  <c:v>-2.7988283249999999E-2</c:v>
                </c:pt>
                <c:pt idx="14308">
                  <c:v>-2.6484376874999997E-2</c:v>
                </c:pt>
                <c:pt idx="14309">
                  <c:v>-2.5000001749999997E-2</c:v>
                </c:pt>
                <c:pt idx="14310">
                  <c:v>-2.2988282874999998E-2</c:v>
                </c:pt>
                <c:pt idx="14311">
                  <c:v>-2.0996095249999999E-2</c:v>
                </c:pt>
                <c:pt idx="14312">
                  <c:v>-1.8984376312499999E-2</c:v>
                </c:pt>
                <c:pt idx="14313">
                  <c:v>-1.69921886875E-2</c:v>
                </c:pt>
                <c:pt idx="14314">
                  <c:v>-1.5000001062499999E-2</c:v>
                </c:pt>
                <c:pt idx="14315">
                  <c:v>-1.29882821875E-2</c:v>
                </c:pt>
                <c:pt idx="14316">
                  <c:v>-1.0996094499999999E-2</c:v>
                </c:pt>
                <c:pt idx="14317">
                  <c:v>-8.9843756250000007E-3</c:v>
                </c:pt>
                <c:pt idx="14318">
                  <c:v>-6.9921879999999999E-3</c:v>
                </c:pt>
                <c:pt idx="14319">
                  <c:v>-5.0000003562500001E-3</c:v>
                </c:pt>
                <c:pt idx="14320">
                  <c:v>-3.9843752812499999E-3</c:v>
                </c:pt>
                <c:pt idx="14321">
                  <c:v>-2.9882814624999999E-3</c:v>
                </c:pt>
                <c:pt idx="14322">
                  <c:v>-1.9921876437499998E-3</c:v>
                </c:pt>
                <c:pt idx="14323">
                  <c:v>-9.9609381874999985E-4</c:v>
                </c:pt>
                <c:pt idx="14324">
                  <c:v>0</c:v>
                </c:pt>
                <c:pt idx="14325">
                  <c:v>1.015625075E-3</c:v>
                </c:pt>
                <c:pt idx="14326">
                  <c:v>2.0117188937500002E-3</c:v>
                </c:pt>
                <c:pt idx="14327">
                  <c:v>3.0078127124999999E-3</c:v>
                </c:pt>
                <c:pt idx="14328">
                  <c:v>4.0039065312499995E-3</c:v>
                </c:pt>
                <c:pt idx="14329">
                  <c:v>5.0000003562500001E-3</c:v>
                </c:pt>
                <c:pt idx="14330">
                  <c:v>5.0000003562500001E-3</c:v>
                </c:pt>
                <c:pt idx="14331">
                  <c:v>5.0000003562500001E-3</c:v>
                </c:pt>
                <c:pt idx="14332">
                  <c:v>5.0000003562500001E-3</c:v>
                </c:pt>
                <c:pt idx="14333">
                  <c:v>5.0000003562500001E-3</c:v>
                </c:pt>
                <c:pt idx="14334">
                  <c:v>5.0000003562500001E-3</c:v>
                </c:pt>
                <c:pt idx="14335">
                  <c:v>5.0000003562500001E-3</c:v>
                </c:pt>
                <c:pt idx="14336">
                  <c:v>5.0000003562500001E-3</c:v>
                </c:pt>
                <c:pt idx="14337">
                  <c:v>5.0000003562500001E-3</c:v>
                </c:pt>
                <c:pt idx="14338">
                  <c:v>5.0000003562500001E-3</c:v>
                </c:pt>
                <c:pt idx="14339">
                  <c:v>5.0000003562500001E-3</c:v>
                </c:pt>
                <c:pt idx="14340">
                  <c:v>3.51562525E-3</c:v>
                </c:pt>
                <c:pt idx="14341">
                  <c:v>2.0117188937500002E-3</c:v>
                </c:pt>
                <c:pt idx="14342">
                  <c:v>5.0781253624999998E-4</c:v>
                </c:pt>
                <c:pt idx="14343">
                  <c:v>-9.9609381874999985E-4</c:v>
                </c:pt>
                <c:pt idx="14344">
                  <c:v>-2.5000001750000002E-3</c:v>
                </c:pt>
                <c:pt idx="14345">
                  <c:v>-3.9843752812499999E-3</c:v>
                </c:pt>
                <c:pt idx="14346">
                  <c:v>-5.4882816375000001E-3</c:v>
                </c:pt>
                <c:pt idx="14347">
                  <c:v>-6.9921879999999999E-3</c:v>
                </c:pt>
                <c:pt idx="14348">
                  <c:v>-8.496094374999999E-3</c:v>
                </c:pt>
                <c:pt idx="14349">
                  <c:v>-1.00000006875E-2</c:v>
                </c:pt>
                <c:pt idx="14350">
                  <c:v>-1.0996094499999999E-2</c:v>
                </c:pt>
                <c:pt idx="14351">
                  <c:v>-1.1992188374999999E-2</c:v>
                </c:pt>
                <c:pt idx="14352">
                  <c:v>-1.29882821875E-2</c:v>
                </c:pt>
                <c:pt idx="14353">
                  <c:v>-1.3984376E-2</c:v>
                </c:pt>
                <c:pt idx="14354">
                  <c:v>-1.5000001062499999E-2</c:v>
                </c:pt>
                <c:pt idx="14355">
                  <c:v>-1.5996094875000002E-2</c:v>
                </c:pt>
                <c:pt idx="14356">
                  <c:v>-1.69921886875E-2</c:v>
                </c:pt>
                <c:pt idx="14357">
                  <c:v>-1.7988282500000001E-2</c:v>
                </c:pt>
                <c:pt idx="14358">
                  <c:v>-1.8984376312499999E-2</c:v>
                </c:pt>
                <c:pt idx="14359">
                  <c:v>-2.0000001437500001E-2</c:v>
                </c:pt>
                <c:pt idx="14360">
                  <c:v>-2.0000001437500001E-2</c:v>
                </c:pt>
                <c:pt idx="14361">
                  <c:v>-2.0000001437500001E-2</c:v>
                </c:pt>
                <c:pt idx="14362">
                  <c:v>-2.0000001437500001E-2</c:v>
                </c:pt>
                <c:pt idx="14363">
                  <c:v>-2.0000001437500001E-2</c:v>
                </c:pt>
                <c:pt idx="14364">
                  <c:v>-2.0000001437500001E-2</c:v>
                </c:pt>
                <c:pt idx="14365">
                  <c:v>-2.0000001437500001E-2</c:v>
                </c:pt>
                <c:pt idx="14366">
                  <c:v>-2.0000001437500001E-2</c:v>
                </c:pt>
                <c:pt idx="14367">
                  <c:v>-2.0000001437500001E-2</c:v>
                </c:pt>
                <c:pt idx="14368">
                  <c:v>-2.0000001437500001E-2</c:v>
                </c:pt>
                <c:pt idx="14369">
                  <c:v>-2.0000001437500001E-2</c:v>
                </c:pt>
                <c:pt idx="14370">
                  <c:v>-2.0000001437500001E-2</c:v>
                </c:pt>
                <c:pt idx="14371">
                  <c:v>-2.0000001437500001E-2</c:v>
                </c:pt>
                <c:pt idx="14372">
                  <c:v>-2.0000001437500001E-2</c:v>
                </c:pt>
                <c:pt idx="14373">
                  <c:v>-2.0000001437500001E-2</c:v>
                </c:pt>
                <c:pt idx="14374">
                  <c:v>-2.0000001437500001E-2</c:v>
                </c:pt>
                <c:pt idx="14375">
                  <c:v>-2.0000001437500001E-2</c:v>
                </c:pt>
                <c:pt idx="14376">
                  <c:v>-2.0000001437500001E-2</c:v>
                </c:pt>
                <c:pt idx="14377">
                  <c:v>-2.0000001437500001E-2</c:v>
                </c:pt>
                <c:pt idx="14378">
                  <c:v>-2.0000001437500001E-2</c:v>
                </c:pt>
                <c:pt idx="14379">
                  <c:v>-2.0000001437500001E-2</c:v>
                </c:pt>
                <c:pt idx="14380">
                  <c:v>-1.8984376312499999E-2</c:v>
                </c:pt>
                <c:pt idx="14381">
                  <c:v>-1.7988282500000001E-2</c:v>
                </c:pt>
                <c:pt idx="14382">
                  <c:v>-1.69921886875E-2</c:v>
                </c:pt>
                <c:pt idx="14383">
                  <c:v>-1.5996094875000002E-2</c:v>
                </c:pt>
                <c:pt idx="14384">
                  <c:v>-1.5000001062499999E-2</c:v>
                </c:pt>
                <c:pt idx="14385">
                  <c:v>-1.3984376E-2</c:v>
                </c:pt>
                <c:pt idx="14386">
                  <c:v>-1.29882821875E-2</c:v>
                </c:pt>
                <c:pt idx="14387">
                  <c:v>-1.1992188374999999E-2</c:v>
                </c:pt>
                <c:pt idx="14388">
                  <c:v>-1.0996094499999999E-2</c:v>
                </c:pt>
                <c:pt idx="14389">
                  <c:v>-1.00000006875E-2</c:v>
                </c:pt>
                <c:pt idx="14390">
                  <c:v>-8.496094374999999E-3</c:v>
                </c:pt>
                <c:pt idx="14391">
                  <c:v>-6.9921879999999999E-3</c:v>
                </c:pt>
                <c:pt idx="14392">
                  <c:v>-5.4882816375000001E-3</c:v>
                </c:pt>
                <c:pt idx="14393">
                  <c:v>-3.9843752812499999E-3</c:v>
                </c:pt>
                <c:pt idx="14394">
                  <c:v>-2.5000001750000002E-3</c:v>
                </c:pt>
                <c:pt idx="14395">
                  <c:v>-9.9609381874999985E-4</c:v>
                </c:pt>
                <c:pt idx="14396">
                  <c:v>5.0781253624999998E-4</c:v>
                </c:pt>
                <c:pt idx="14397">
                  <c:v>2.0117188937500002E-3</c:v>
                </c:pt>
                <c:pt idx="14398">
                  <c:v>3.51562525E-3</c:v>
                </c:pt>
                <c:pt idx="14399">
                  <c:v>5.0000003562500001E-3</c:v>
                </c:pt>
                <c:pt idx="14400">
                  <c:v>6.0156254249999997E-3</c:v>
                </c:pt>
                <c:pt idx="14401">
                  <c:v>7.0117192499999995E-3</c:v>
                </c:pt>
                <c:pt idx="14402">
                  <c:v>8.007813062499999E-3</c:v>
                </c:pt>
                <c:pt idx="14403">
                  <c:v>9.0039068750000003E-3</c:v>
                </c:pt>
                <c:pt idx="14404">
                  <c:v>1.00000006875E-2</c:v>
                </c:pt>
                <c:pt idx="14405">
                  <c:v>1.1015625749999999E-2</c:v>
                </c:pt>
                <c:pt idx="14406">
                  <c:v>1.2011719625E-2</c:v>
                </c:pt>
                <c:pt idx="14407">
                  <c:v>1.30078134375E-2</c:v>
                </c:pt>
                <c:pt idx="14408">
                  <c:v>1.4003907249999998E-2</c:v>
                </c:pt>
                <c:pt idx="14409">
                  <c:v>1.5000001062499999E-2</c:v>
                </c:pt>
                <c:pt idx="14410">
                  <c:v>1.4511719749999999E-2</c:v>
                </c:pt>
                <c:pt idx="14411">
                  <c:v>1.4003907249999998E-2</c:v>
                </c:pt>
                <c:pt idx="14412">
                  <c:v>1.3515625937500001E-2</c:v>
                </c:pt>
                <c:pt idx="14413">
                  <c:v>1.30078134375E-2</c:v>
                </c:pt>
                <c:pt idx="14414">
                  <c:v>1.2500000874999998E-2</c:v>
                </c:pt>
                <c:pt idx="14415">
                  <c:v>1.2011719625E-2</c:v>
                </c:pt>
                <c:pt idx="14416">
                  <c:v>1.1503907062499999E-2</c:v>
                </c:pt>
                <c:pt idx="14417">
                  <c:v>1.1015625749999999E-2</c:v>
                </c:pt>
                <c:pt idx="14418">
                  <c:v>1.0507813249999999E-2</c:v>
                </c:pt>
                <c:pt idx="14419">
                  <c:v>1.00000006875E-2</c:v>
                </c:pt>
                <c:pt idx="14420">
                  <c:v>7.5000005000000003E-3</c:v>
                </c:pt>
                <c:pt idx="14421">
                  <c:v>5.0000003562500001E-3</c:v>
                </c:pt>
                <c:pt idx="14422">
                  <c:v>2.5000001750000002E-3</c:v>
                </c:pt>
                <c:pt idx="14423">
                  <c:v>0</c:v>
                </c:pt>
                <c:pt idx="14424">
                  <c:v>-2.5000001750000002E-3</c:v>
                </c:pt>
                <c:pt idx="14425">
                  <c:v>-5.0000003562500001E-3</c:v>
                </c:pt>
                <c:pt idx="14426">
                  <c:v>-7.5000005000000003E-3</c:v>
                </c:pt>
                <c:pt idx="14427">
                  <c:v>-1.00000006875E-2</c:v>
                </c:pt>
                <c:pt idx="14428">
                  <c:v>-1.2500000874999998E-2</c:v>
                </c:pt>
                <c:pt idx="14429">
                  <c:v>-1.5000001062499999E-2</c:v>
                </c:pt>
                <c:pt idx="14430">
                  <c:v>-1.7500001250000001E-2</c:v>
                </c:pt>
                <c:pt idx="14431">
                  <c:v>-2.0000001437500001E-2</c:v>
                </c:pt>
                <c:pt idx="14432">
                  <c:v>-2.25000015625E-2</c:v>
                </c:pt>
                <c:pt idx="14433">
                  <c:v>-2.5000001749999997E-2</c:v>
                </c:pt>
                <c:pt idx="14434">
                  <c:v>-2.7500001937499997E-2</c:v>
                </c:pt>
                <c:pt idx="14435">
                  <c:v>-3.0000002124999998E-2</c:v>
                </c:pt>
                <c:pt idx="14436">
                  <c:v>-3.2500002312499998E-2</c:v>
                </c:pt>
                <c:pt idx="14437">
                  <c:v>-3.5000002500000002E-2</c:v>
                </c:pt>
                <c:pt idx="14438">
                  <c:v>-3.7500002625000001E-2</c:v>
                </c:pt>
                <c:pt idx="14439">
                  <c:v>-4.0000002812499998E-2</c:v>
                </c:pt>
                <c:pt idx="14440">
                  <c:v>-4.0996096624999999E-2</c:v>
                </c:pt>
                <c:pt idx="14441">
                  <c:v>-4.1992190499999998E-2</c:v>
                </c:pt>
                <c:pt idx="14442">
                  <c:v>-4.29882843125E-2</c:v>
                </c:pt>
                <c:pt idx="14443">
                  <c:v>-4.3984378125000001E-2</c:v>
                </c:pt>
                <c:pt idx="14444">
                  <c:v>-4.5000003187499998E-2</c:v>
                </c:pt>
                <c:pt idx="14445">
                  <c:v>-4.5996097E-2</c:v>
                </c:pt>
                <c:pt idx="14446">
                  <c:v>-4.6992190812500001E-2</c:v>
                </c:pt>
                <c:pt idx="14447">
                  <c:v>-4.7988284624999995E-2</c:v>
                </c:pt>
                <c:pt idx="14448">
                  <c:v>-4.8984378437499997E-2</c:v>
                </c:pt>
                <c:pt idx="14449">
                  <c:v>-5.0000003562499999E-2</c:v>
                </c:pt>
                <c:pt idx="14450">
                  <c:v>-4.7988284624999995E-2</c:v>
                </c:pt>
                <c:pt idx="14451">
                  <c:v>-4.5996097E-2</c:v>
                </c:pt>
                <c:pt idx="14452">
                  <c:v>-4.3984378125000001E-2</c:v>
                </c:pt>
                <c:pt idx="14453">
                  <c:v>-4.1992190499999998E-2</c:v>
                </c:pt>
                <c:pt idx="14454">
                  <c:v>-4.0000002812499998E-2</c:v>
                </c:pt>
                <c:pt idx="14455">
                  <c:v>-3.7988283937499999E-2</c:v>
                </c:pt>
                <c:pt idx="14456">
                  <c:v>-3.5996096312499996E-2</c:v>
                </c:pt>
                <c:pt idx="14457">
                  <c:v>-3.3984377374999999E-2</c:v>
                </c:pt>
                <c:pt idx="14458">
                  <c:v>-3.1992189750000004E-2</c:v>
                </c:pt>
                <c:pt idx="14459">
                  <c:v>-3.0000002124999998E-2</c:v>
                </c:pt>
                <c:pt idx="14460">
                  <c:v>-2.6992189437500001E-2</c:v>
                </c:pt>
                <c:pt idx="14461">
                  <c:v>-2.39843766875E-2</c:v>
                </c:pt>
                <c:pt idx="14462">
                  <c:v>-2.0996095249999999E-2</c:v>
                </c:pt>
                <c:pt idx="14463">
                  <c:v>-1.7988282500000001E-2</c:v>
                </c:pt>
                <c:pt idx="14464">
                  <c:v>-1.5000001062499999E-2</c:v>
                </c:pt>
                <c:pt idx="14465">
                  <c:v>-1.1992188374999999E-2</c:v>
                </c:pt>
                <c:pt idx="14466">
                  <c:v>-8.9843756250000007E-3</c:v>
                </c:pt>
                <c:pt idx="14467">
                  <c:v>-5.9960941750000002E-3</c:v>
                </c:pt>
                <c:pt idx="14468">
                  <c:v>-2.9882814624999999E-3</c:v>
                </c:pt>
                <c:pt idx="14469">
                  <c:v>0</c:v>
                </c:pt>
                <c:pt idx="14470">
                  <c:v>1.5039063562499999E-3</c:v>
                </c:pt>
                <c:pt idx="14471">
                  <c:v>3.0078127124999999E-3</c:v>
                </c:pt>
                <c:pt idx="14472">
                  <c:v>4.5117190687499996E-3</c:v>
                </c:pt>
                <c:pt idx="14473">
                  <c:v>6.0156254249999997E-3</c:v>
                </c:pt>
                <c:pt idx="14474">
                  <c:v>7.5000005000000003E-3</c:v>
                </c:pt>
                <c:pt idx="14475">
                  <c:v>9.0039068750000003E-3</c:v>
                </c:pt>
                <c:pt idx="14476">
                  <c:v>1.0507813249999999E-2</c:v>
                </c:pt>
                <c:pt idx="14477">
                  <c:v>1.2011719625E-2</c:v>
                </c:pt>
                <c:pt idx="14478">
                  <c:v>1.3515625937500001E-2</c:v>
                </c:pt>
                <c:pt idx="14479">
                  <c:v>1.5000001062499999E-2</c:v>
                </c:pt>
                <c:pt idx="14480">
                  <c:v>1.4003907249999998E-2</c:v>
                </c:pt>
                <c:pt idx="14481">
                  <c:v>1.30078134375E-2</c:v>
                </c:pt>
                <c:pt idx="14482">
                  <c:v>1.2011719625E-2</c:v>
                </c:pt>
                <c:pt idx="14483">
                  <c:v>1.1015625749999999E-2</c:v>
                </c:pt>
                <c:pt idx="14484">
                  <c:v>1.00000006875E-2</c:v>
                </c:pt>
                <c:pt idx="14485">
                  <c:v>9.0039068750000003E-3</c:v>
                </c:pt>
                <c:pt idx="14486">
                  <c:v>8.007813062499999E-3</c:v>
                </c:pt>
                <c:pt idx="14487">
                  <c:v>7.0117192499999995E-3</c:v>
                </c:pt>
                <c:pt idx="14488">
                  <c:v>6.0156254249999997E-3</c:v>
                </c:pt>
                <c:pt idx="14489">
                  <c:v>5.0000003562500001E-3</c:v>
                </c:pt>
                <c:pt idx="14490">
                  <c:v>4.0039065312499995E-3</c:v>
                </c:pt>
                <c:pt idx="14491">
                  <c:v>3.0078127124999999E-3</c:v>
                </c:pt>
                <c:pt idx="14492">
                  <c:v>2.0117188937500002E-3</c:v>
                </c:pt>
                <c:pt idx="14493">
                  <c:v>1.015625075E-3</c:v>
                </c:pt>
                <c:pt idx="14494">
                  <c:v>0</c:v>
                </c:pt>
                <c:pt idx="14495">
                  <c:v>-9.9609381874999985E-4</c:v>
                </c:pt>
                <c:pt idx="14496">
                  <c:v>-1.9921876437499998E-3</c:v>
                </c:pt>
                <c:pt idx="14497">
                  <c:v>-2.9882814624999999E-3</c:v>
                </c:pt>
                <c:pt idx="14498">
                  <c:v>-3.9843752812499999E-3</c:v>
                </c:pt>
                <c:pt idx="14499">
                  <c:v>-5.0000003562500001E-3</c:v>
                </c:pt>
                <c:pt idx="14500">
                  <c:v>-5.0000003562500001E-3</c:v>
                </c:pt>
                <c:pt idx="14501">
                  <c:v>-5.0000003562500001E-3</c:v>
                </c:pt>
                <c:pt idx="14502">
                  <c:v>-5.0000003562500001E-3</c:v>
                </c:pt>
                <c:pt idx="14503">
                  <c:v>-5.0000003562500001E-3</c:v>
                </c:pt>
                <c:pt idx="14504">
                  <c:v>-5.0000003562500001E-3</c:v>
                </c:pt>
                <c:pt idx="14505">
                  <c:v>-5.0000003562500001E-3</c:v>
                </c:pt>
                <c:pt idx="14506">
                  <c:v>-5.0000003562500001E-3</c:v>
                </c:pt>
                <c:pt idx="14507">
                  <c:v>-5.0000003562500001E-3</c:v>
                </c:pt>
                <c:pt idx="14508">
                  <c:v>-5.0000003562500001E-3</c:v>
                </c:pt>
                <c:pt idx="14509">
                  <c:v>-5.0000003562500001E-3</c:v>
                </c:pt>
                <c:pt idx="14510">
                  <c:v>-3.9843752812499999E-3</c:v>
                </c:pt>
                <c:pt idx="14511">
                  <c:v>-2.9882814624999999E-3</c:v>
                </c:pt>
                <c:pt idx="14512">
                  <c:v>-1.9921876437499998E-3</c:v>
                </c:pt>
                <c:pt idx="14513">
                  <c:v>-9.9609381874999985E-4</c:v>
                </c:pt>
                <c:pt idx="14514">
                  <c:v>0</c:v>
                </c:pt>
                <c:pt idx="14515">
                  <c:v>1.015625075E-3</c:v>
                </c:pt>
                <c:pt idx="14516">
                  <c:v>2.0117188937500002E-3</c:v>
                </c:pt>
                <c:pt idx="14517">
                  <c:v>3.0078127124999999E-3</c:v>
                </c:pt>
                <c:pt idx="14518">
                  <c:v>4.0039065312499995E-3</c:v>
                </c:pt>
                <c:pt idx="14519">
                  <c:v>5.0000003562500001E-3</c:v>
                </c:pt>
                <c:pt idx="14520">
                  <c:v>5.5078128874999997E-3</c:v>
                </c:pt>
                <c:pt idx="14521">
                  <c:v>6.0156254249999997E-3</c:v>
                </c:pt>
                <c:pt idx="14522">
                  <c:v>6.5039066874999999E-3</c:v>
                </c:pt>
                <c:pt idx="14523">
                  <c:v>7.0117192499999995E-3</c:v>
                </c:pt>
                <c:pt idx="14524">
                  <c:v>7.5000005000000003E-3</c:v>
                </c:pt>
                <c:pt idx="14525">
                  <c:v>8.007813062499999E-3</c:v>
                </c:pt>
                <c:pt idx="14526">
                  <c:v>8.5156256250000003E-3</c:v>
                </c:pt>
                <c:pt idx="14527">
                  <c:v>9.0039068750000003E-3</c:v>
                </c:pt>
                <c:pt idx="14528">
                  <c:v>9.5117194374999998E-3</c:v>
                </c:pt>
                <c:pt idx="14529">
                  <c:v>1.00000006875E-2</c:v>
                </c:pt>
                <c:pt idx="14530">
                  <c:v>8.5156256250000003E-3</c:v>
                </c:pt>
                <c:pt idx="14531">
                  <c:v>7.0117192499999995E-3</c:v>
                </c:pt>
                <c:pt idx="14532">
                  <c:v>5.5078128874999997E-3</c:v>
                </c:pt>
                <c:pt idx="14533">
                  <c:v>4.0039065312499995E-3</c:v>
                </c:pt>
                <c:pt idx="14534">
                  <c:v>2.5000001750000002E-3</c:v>
                </c:pt>
                <c:pt idx="14535">
                  <c:v>1.015625075E-3</c:v>
                </c:pt>
                <c:pt idx="14536">
                  <c:v>-4.8828128437500003E-4</c:v>
                </c:pt>
                <c:pt idx="14537">
                  <c:v>-1.9921876437499998E-3</c:v>
                </c:pt>
                <c:pt idx="14538">
                  <c:v>-3.4960939999999999E-3</c:v>
                </c:pt>
                <c:pt idx="14539">
                  <c:v>-5.0000003562500001E-3</c:v>
                </c:pt>
                <c:pt idx="14540">
                  <c:v>-7.5000005000000003E-3</c:v>
                </c:pt>
                <c:pt idx="14541">
                  <c:v>-1.00000006875E-2</c:v>
                </c:pt>
                <c:pt idx="14542">
                  <c:v>-1.2500000874999998E-2</c:v>
                </c:pt>
                <c:pt idx="14543">
                  <c:v>-1.5000001062499999E-2</c:v>
                </c:pt>
                <c:pt idx="14544">
                  <c:v>-1.7500001250000001E-2</c:v>
                </c:pt>
                <c:pt idx="14545">
                  <c:v>-2.0000001437500001E-2</c:v>
                </c:pt>
                <c:pt idx="14546">
                  <c:v>-2.25000015625E-2</c:v>
                </c:pt>
                <c:pt idx="14547">
                  <c:v>-2.5000001749999997E-2</c:v>
                </c:pt>
                <c:pt idx="14548">
                  <c:v>-2.7500001937499997E-2</c:v>
                </c:pt>
                <c:pt idx="14549">
                  <c:v>-3.0000002124999998E-2</c:v>
                </c:pt>
                <c:pt idx="14550">
                  <c:v>-3.0996095937499999E-2</c:v>
                </c:pt>
                <c:pt idx="14551">
                  <c:v>-3.1992189750000004E-2</c:v>
                </c:pt>
                <c:pt idx="14552">
                  <c:v>-3.2988283562499998E-2</c:v>
                </c:pt>
                <c:pt idx="14553">
                  <c:v>-3.3984377374999999E-2</c:v>
                </c:pt>
                <c:pt idx="14554">
                  <c:v>-3.5000002500000002E-2</c:v>
                </c:pt>
                <c:pt idx="14555">
                  <c:v>-3.5996096312499996E-2</c:v>
                </c:pt>
                <c:pt idx="14556">
                  <c:v>-3.6992190124999998E-2</c:v>
                </c:pt>
                <c:pt idx="14557">
                  <c:v>-3.7988283937499999E-2</c:v>
                </c:pt>
                <c:pt idx="14558">
                  <c:v>-3.898437775E-2</c:v>
                </c:pt>
                <c:pt idx="14559">
                  <c:v>-4.0000002812499998E-2</c:v>
                </c:pt>
                <c:pt idx="14560">
                  <c:v>-3.9492190312499995E-2</c:v>
                </c:pt>
                <c:pt idx="14561">
                  <c:v>-3.898437775E-2</c:v>
                </c:pt>
                <c:pt idx="14562">
                  <c:v>-3.84960965E-2</c:v>
                </c:pt>
                <c:pt idx="14563">
                  <c:v>-3.7988283937499999E-2</c:v>
                </c:pt>
                <c:pt idx="14564">
                  <c:v>-3.7500002625000001E-2</c:v>
                </c:pt>
                <c:pt idx="14565">
                  <c:v>-3.6992190124999998E-2</c:v>
                </c:pt>
                <c:pt idx="14566">
                  <c:v>-3.6484377562499996E-2</c:v>
                </c:pt>
                <c:pt idx="14567">
                  <c:v>-3.5996096312499996E-2</c:v>
                </c:pt>
                <c:pt idx="14568">
                  <c:v>-3.5488283750000002E-2</c:v>
                </c:pt>
                <c:pt idx="14569">
                  <c:v>-3.5000002500000002E-2</c:v>
                </c:pt>
                <c:pt idx="14570">
                  <c:v>-3.2988283562499998E-2</c:v>
                </c:pt>
                <c:pt idx="14571">
                  <c:v>-3.0996095937499999E-2</c:v>
                </c:pt>
                <c:pt idx="14572">
                  <c:v>-2.8984377062499997E-2</c:v>
                </c:pt>
                <c:pt idx="14573">
                  <c:v>-2.6992189437500001E-2</c:v>
                </c:pt>
                <c:pt idx="14574">
                  <c:v>-2.5000001749999997E-2</c:v>
                </c:pt>
                <c:pt idx="14575">
                  <c:v>-2.2988282874999998E-2</c:v>
                </c:pt>
                <c:pt idx="14576">
                  <c:v>-2.0996095249999999E-2</c:v>
                </c:pt>
                <c:pt idx="14577">
                  <c:v>-1.8984376312499999E-2</c:v>
                </c:pt>
                <c:pt idx="14578">
                  <c:v>-1.69921886875E-2</c:v>
                </c:pt>
                <c:pt idx="14579">
                  <c:v>-1.5000001062499999E-2</c:v>
                </c:pt>
                <c:pt idx="14580">
                  <c:v>-1.34960946875E-2</c:v>
                </c:pt>
                <c:pt idx="14581">
                  <c:v>-1.1992188374999999E-2</c:v>
                </c:pt>
                <c:pt idx="14582">
                  <c:v>-1.0488282E-2</c:v>
                </c:pt>
                <c:pt idx="14583">
                  <c:v>-8.9843756250000007E-3</c:v>
                </c:pt>
                <c:pt idx="14584">
                  <c:v>-7.5000005000000003E-3</c:v>
                </c:pt>
                <c:pt idx="14585">
                  <c:v>-5.9960941750000002E-3</c:v>
                </c:pt>
                <c:pt idx="14586">
                  <c:v>-4.49218781875E-3</c:v>
                </c:pt>
                <c:pt idx="14587">
                  <c:v>-2.9882814624999999E-3</c:v>
                </c:pt>
                <c:pt idx="14588">
                  <c:v>-1.4843751062500001E-3</c:v>
                </c:pt>
                <c:pt idx="14589">
                  <c:v>0</c:v>
                </c:pt>
                <c:pt idx="14590">
                  <c:v>5.0781253624999998E-4</c:v>
                </c:pt>
                <c:pt idx="14591">
                  <c:v>1.015625075E-3</c:v>
                </c:pt>
                <c:pt idx="14592">
                  <c:v>1.5039063562499999E-3</c:v>
                </c:pt>
                <c:pt idx="14593">
                  <c:v>2.0117188937500002E-3</c:v>
                </c:pt>
                <c:pt idx="14594">
                  <c:v>2.5000001750000002E-3</c:v>
                </c:pt>
                <c:pt idx="14595">
                  <c:v>3.0078127124999999E-3</c:v>
                </c:pt>
                <c:pt idx="14596">
                  <c:v>3.51562525E-3</c:v>
                </c:pt>
                <c:pt idx="14597">
                  <c:v>4.0039065312499995E-3</c:v>
                </c:pt>
                <c:pt idx="14598">
                  <c:v>4.5117190687499996E-3</c:v>
                </c:pt>
                <c:pt idx="14599">
                  <c:v>5.0000003562500001E-3</c:v>
                </c:pt>
                <c:pt idx="14600">
                  <c:v>5.0000003562500001E-3</c:v>
                </c:pt>
                <c:pt idx="14601">
                  <c:v>5.0000003562500001E-3</c:v>
                </c:pt>
                <c:pt idx="14602">
                  <c:v>5.0000003562500001E-3</c:v>
                </c:pt>
                <c:pt idx="14603">
                  <c:v>5.0000003562500001E-3</c:v>
                </c:pt>
                <c:pt idx="14604">
                  <c:v>5.0000003562500001E-3</c:v>
                </c:pt>
                <c:pt idx="14605">
                  <c:v>5.0000003562500001E-3</c:v>
                </c:pt>
                <c:pt idx="14606">
                  <c:v>5.0000003562500001E-3</c:v>
                </c:pt>
                <c:pt idx="14607">
                  <c:v>5.0000003562500001E-3</c:v>
                </c:pt>
                <c:pt idx="14608">
                  <c:v>5.0000003562500001E-3</c:v>
                </c:pt>
                <c:pt idx="14609">
                  <c:v>5.0000003562500001E-3</c:v>
                </c:pt>
                <c:pt idx="14610">
                  <c:v>4.5117190687499996E-3</c:v>
                </c:pt>
                <c:pt idx="14611">
                  <c:v>4.0039065312499995E-3</c:v>
                </c:pt>
                <c:pt idx="14612">
                  <c:v>3.51562525E-3</c:v>
                </c:pt>
                <c:pt idx="14613">
                  <c:v>3.0078127124999999E-3</c:v>
                </c:pt>
                <c:pt idx="14614">
                  <c:v>2.5000001750000002E-3</c:v>
                </c:pt>
                <c:pt idx="14615">
                  <c:v>2.0117188937500002E-3</c:v>
                </c:pt>
                <c:pt idx="14616">
                  <c:v>1.5039063562499999E-3</c:v>
                </c:pt>
                <c:pt idx="14617">
                  <c:v>1.015625075E-3</c:v>
                </c:pt>
                <c:pt idx="14618">
                  <c:v>5.0781253624999998E-4</c:v>
                </c:pt>
                <c:pt idx="14619">
                  <c:v>0</c:v>
                </c:pt>
                <c:pt idx="14620">
                  <c:v>-9.9609381874999985E-4</c:v>
                </c:pt>
                <c:pt idx="14621">
                  <c:v>-1.9921876437499998E-3</c:v>
                </c:pt>
                <c:pt idx="14622">
                  <c:v>-2.9882814624999999E-3</c:v>
                </c:pt>
                <c:pt idx="14623">
                  <c:v>-3.9843752812499999E-3</c:v>
                </c:pt>
                <c:pt idx="14624">
                  <c:v>-5.0000003562500001E-3</c:v>
                </c:pt>
                <c:pt idx="14625">
                  <c:v>-5.9960941750000002E-3</c:v>
                </c:pt>
                <c:pt idx="14626">
                  <c:v>-6.9921879999999999E-3</c:v>
                </c:pt>
                <c:pt idx="14627">
                  <c:v>-7.9882818124999994E-3</c:v>
                </c:pt>
                <c:pt idx="14628">
                  <c:v>-8.9843756250000007E-3</c:v>
                </c:pt>
                <c:pt idx="14629">
                  <c:v>-1.00000006875E-2</c:v>
                </c:pt>
                <c:pt idx="14630">
                  <c:v>-1.0996094499999999E-2</c:v>
                </c:pt>
                <c:pt idx="14631">
                  <c:v>-1.1992188374999999E-2</c:v>
                </c:pt>
                <c:pt idx="14632">
                  <c:v>-1.29882821875E-2</c:v>
                </c:pt>
                <c:pt idx="14633">
                  <c:v>-1.3984376E-2</c:v>
                </c:pt>
                <c:pt idx="14634">
                  <c:v>-1.5000001062499999E-2</c:v>
                </c:pt>
                <c:pt idx="14635">
                  <c:v>-1.5996094875000002E-2</c:v>
                </c:pt>
                <c:pt idx="14636">
                  <c:v>-1.69921886875E-2</c:v>
                </c:pt>
                <c:pt idx="14637">
                  <c:v>-1.7988282500000001E-2</c:v>
                </c:pt>
                <c:pt idx="14638">
                  <c:v>-1.8984376312499999E-2</c:v>
                </c:pt>
                <c:pt idx="14639">
                  <c:v>-2.0000001437500001E-2</c:v>
                </c:pt>
                <c:pt idx="14640">
                  <c:v>-2.0488282687500001E-2</c:v>
                </c:pt>
                <c:pt idx="14641">
                  <c:v>-2.0996095249999999E-2</c:v>
                </c:pt>
                <c:pt idx="14642">
                  <c:v>-2.1484376499999999E-2</c:v>
                </c:pt>
                <c:pt idx="14643">
                  <c:v>-2.19921890625E-2</c:v>
                </c:pt>
                <c:pt idx="14644">
                  <c:v>-2.25000015625E-2</c:v>
                </c:pt>
                <c:pt idx="14645">
                  <c:v>-2.2988282874999998E-2</c:v>
                </c:pt>
                <c:pt idx="14646">
                  <c:v>-2.34960954375E-2</c:v>
                </c:pt>
                <c:pt idx="14647">
                  <c:v>-2.39843766875E-2</c:v>
                </c:pt>
                <c:pt idx="14648">
                  <c:v>-2.4492189250000001E-2</c:v>
                </c:pt>
                <c:pt idx="14649">
                  <c:v>-2.5000001749999997E-2</c:v>
                </c:pt>
                <c:pt idx="14650">
                  <c:v>-2.4492189250000001E-2</c:v>
                </c:pt>
                <c:pt idx="14651">
                  <c:v>-2.39843766875E-2</c:v>
                </c:pt>
                <c:pt idx="14652">
                  <c:v>-2.34960954375E-2</c:v>
                </c:pt>
                <c:pt idx="14653">
                  <c:v>-2.2988282874999998E-2</c:v>
                </c:pt>
                <c:pt idx="14654">
                  <c:v>-2.25000015625E-2</c:v>
                </c:pt>
                <c:pt idx="14655">
                  <c:v>-2.19921890625E-2</c:v>
                </c:pt>
                <c:pt idx="14656">
                  <c:v>-2.1484376499999999E-2</c:v>
                </c:pt>
                <c:pt idx="14657">
                  <c:v>-2.0996095249999999E-2</c:v>
                </c:pt>
                <c:pt idx="14658">
                  <c:v>-2.0488282687500001E-2</c:v>
                </c:pt>
                <c:pt idx="14659">
                  <c:v>-2.0000001437500001E-2</c:v>
                </c:pt>
                <c:pt idx="14660">
                  <c:v>-1.8496095062499999E-2</c:v>
                </c:pt>
                <c:pt idx="14661">
                  <c:v>-1.69921886875E-2</c:v>
                </c:pt>
                <c:pt idx="14662">
                  <c:v>-1.5488282375000001E-2</c:v>
                </c:pt>
                <c:pt idx="14663">
                  <c:v>-1.3984376E-2</c:v>
                </c:pt>
                <c:pt idx="14664">
                  <c:v>-1.2500000874999998E-2</c:v>
                </c:pt>
                <c:pt idx="14665">
                  <c:v>-1.0996094499999999E-2</c:v>
                </c:pt>
                <c:pt idx="14666">
                  <c:v>-9.4921881874999985E-3</c:v>
                </c:pt>
                <c:pt idx="14667">
                  <c:v>-7.9882818124999994E-3</c:v>
                </c:pt>
                <c:pt idx="14668">
                  <c:v>-6.4843754374999995E-3</c:v>
                </c:pt>
                <c:pt idx="14669">
                  <c:v>-5.0000003562500001E-3</c:v>
                </c:pt>
                <c:pt idx="14670">
                  <c:v>-3.9843752812499999E-3</c:v>
                </c:pt>
                <c:pt idx="14671">
                  <c:v>-2.9882814624999999E-3</c:v>
                </c:pt>
                <c:pt idx="14672">
                  <c:v>-1.9921876437499998E-3</c:v>
                </c:pt>
                <c:pt idx="14673">
                  <c:v>-9.9609381874999985E-4</c:v>
                </c:pt>
                <c:pt idx="14674">
                  <c:v>0</c:v>
                </c:pt>
                <c:pt idx="14675">
                  <c:v>1.015625075E-3</c:v>
                </c:pt>
                <c:pt idx="14676">
                  <c:v>2.0117188937500002E-3</c:v>
                </c:pt>
                <c:pt idx="14677">
                  <c:v>3.0078127124999999E-3</c:v>
                </c:pt>
                <c:pt idx="14678">
                  <c:v>4.0039065312499995E-3</c:v>
                </c:pt>
                <c:pt idx="14679">
                  <c:v>5.0000003562500001E-3</c:v>
                </c:pt>
                <c:pt idx="14680">
                  <c:v>4.0039065312499995E-3</c:v>
                </c:pt>
                <c:pt idx="14681">
                  <c:v>3.0078127124999999E-3</c:v>
                </c:pt>
                <c:pt idx="14682">
                  <c:v>2.0117188937500002E-3</c:v>
                </c:pt>
                <c:pt idx="14683">
                  <c:v>1.015625075E-3</c:v>
                </c:pt>
                <c:pt idx="14684">
                  <c:v>0</c:v>
                </c:pt>
                <c:pt idx="14685">
                  <c:v>-9.9609381874999985E-4</c:v>
                </c:pt>
                <c:pt idx="14686">
                  <c:v>-1.9921876437499998E-3</c:v>
                </c:pt>
                <c:pt idx="14687">
                  <c:v>-2.9882814624999999E-3</c:v>
                </c:pt>
                <c:pt idx="14688">
                  <c:v>-3.9843752812499999E-3</c:v>
                </c:pt>
                <c:pt idx="14689">
                  <c:v>-5.0000003562500001E-3</c:v>
                </c:pt>
                <c:pt idx="14690">
                  <c:v>-5.9960941750000002E-3</c:v>
                </c:pt>
                <c:pt idx="14691">
                  <c:v>-6.9921879999999999E-3</c:v>
                </c:pt>
                <c:pt idx="14692">
                  <c:v>-7.9882818124999994E-3</c:v>
                </c:pt>
                <c:pt idx="14693">
                  <c:v>-8.9843756250000007E-3</c:v>
                </c:pt>
                <c:pt idx="14694">
                  <c:v>-1.00000006875E-2</c:v>
                </c:pt>
                <c:pt idx="14695">
                  <c:v>-1.0996094499999999E-2</c:v>
                </c:pt>
                <c:pt idx="14696">
                  <c:v>-1.1992188374999999E-2</c:v>
                </c:pt>
                <c:pt idx="14697">
                  <c:v>-1.29882821875E-2</c:v>
                </c:pt>
                <c:pt idx="14698">
                  <c:v>-1.3984376E-2</c:v>
                </c:pt>
                <c:pt idx="14699">
                  <c:v>-1.5000001062499999E-2</c:v>
                </c:pt>
                <c:pt idx="14700">
                  <c:v>-1.5488282375000001E-2</c:v>
                </c:pt>
                <c:pt idx="14701">
                  <c:v>-1.5996094875000002E-2</c:v>
                </c:pt>
                <c:pt idx="14702">
                  <c:v>-1.64843761875E-2</c:v>
                </c:pt>
                <c:pt idx="14703">
                  <c:v>-1.69921886875E-2</c:v>
                </c:pt>
                <c:pt idx="14704">
                  <c:v>-1.7500001250000001E-2</c:v>
                </c:pt>
                <c:pt idx="14705">
                  <c:v>-1.7988282500000001E-2</c:v>
                </c:pt>
                <c:pt idx="14706">
                  <c:v>-1.8496095062499999E-2</c:v>
                </c:pt>
                <c:pt idx="14707">
                  <c:v>-1.8984376312499999E-2</c:v>
                </c:pt>
                <c:pt idx="14708">
                  <c:v>-1.9492188875E-2</c:v>
                </c:pt>
                <c:pt idx="14709">
                  <c:v>-2.0000001437500001E-2</c:v>
                </c:pt>
                <c:pt idx="14710">
                  <c:v>-1.8984376312499999E-2</c:v>
                </c:pt>
                <c:pt idx="14711">
                  <c:v>-1.7988282500000001E-2</c:v>
                </c:pt>
                <c:pt idx="14712">
                  <c:v>-1.69921886875E-2</c:v>
                </c:pt>
                <c:pt idx="14713">
                  <c:v>-1.5996094875000002E-2</c:v>
                </c:pt>
                <c:pt idx="14714">
                  <c:v>-1.5000001062499999E-2</c:v>
                </c:pt>
                <c:pt idx="14715">
                  <c:v>-1.3984376E-2</c:v>
                </c:pt>
                <c:pt idx="14716">
                  <c:v>-1.29882821875E-2</c:v>
                </c:pt>
                <c:pt idx="14717">
                  <c:v>-1.1992188374999999E-2</c:v>
                </c:pt>
                <c:pt idx="14718">
                  <c:v>-1.0996094499999999E-2</c:v>
                </c:pt>
                <c:pt idx="14719">
                  <c:v>-1.00000006875E-2</c:v>
                </c:pt>
                <c:pt idx="14720">
                  <c:v>-9.4921881874999985E-3</c:v>
                </c:pt>
                <c:pt idx="14721">
                  <c:v>-8.9843756250000007E-3</c:v>
                </c:pt>
                <c:pt idx="14722">
                  <c:v>-8.496094374999999E-3</c:v>
                </c:pt>
                <c:pt idx="14723">
                  <c:v>-7.9882818124999994E-3</c:v>
                </c:pt>
                <c:pt idx="14724">
                  <c:v>-7.5000005000000003E-3</c:v>
                </c:pt>
                <c:pt idx="14725">
                  <c:v>-6.9921879999999999E-3</c:v>
                </c:pt>
                <c:pt idx="14726">
                  <c:v>-6.4843754374999995E-3</c:v>
                </c:pt>
                <c:pt idx="14727">
                  <c:v>-5.9960941750000002E-3</c:v>
                </c:pt>
                <c:pt idx="14728">
                  <c:v>-5.4882816375000001E-3</c:v>
                </c:pt>
                <c:pt idx="14729">
                  <c:v>-5.0000003562500001E-3</c:v>
                </c:pt>
                <c:pt idx="14730">
                  <c:v>-5.0000003562500001E-3</c:v>
                </c:pt>
                <c:pt idx="14731">
                  <c:v>-5.0000003562500001E-3</c:v>
                </c:pt>
                <c:pt idx="14732">
                  <c:v>-5.0000003562500001E-3</c:v>
                </c:pt>
                <c:pt idx="14733">
                  <c:v>-5.0000003562500001E-3</c:v>
                </c:pt>
                <c:pt idx="14734">
                  <c:v>-5.0000003562500001E-3</c:v>
                </c:pt>
                <c:pt idx="14735">
                  <c:v>-5.0000003562500001E-3</c:v>
                </c:pt>
                <c:pt idx="14736">
                  <c:v>-5.0000003562500001E-3</c:v>
                </c:pt>
                <c:pt idx="14737">
                  <c:v>-5.0000003562500001E-3</c:v>
                </c:pt>
                <c:pt idx="14738">
                  <c:v>-5.0000003562500001E-3</c:v>
                </c:pt>
                <c:pt idx="14739">
                  <c:v>-5.0000003562500001E-3</c:v>
                </c:pt>
                <c:pt idx="14740">
                  <c:v>-5.0000003562500001E-3</c:v>
                </c:pt>
                <c:pt idx="14741">
                  <c:v>-5.0000003562500001E-3</c:v>
                </c:pt>
                <c:pt idx="14742">
                  <c:v>-5.0000003562500001E-3</c:v>
                </c:pt>
                <c:pt idx="14743">
                  <c:v>-5.0000003562500001E-3</c:v>
                </c:pt>
                <c:pt idx="14744">
                  <c:v>-5.0000003562500001E-3</c:v>
                </c:pt>
                <c:pt idx="14745">
                  <c:v>-5.0000003562500001E-3</c:v>
                </c:pt>
                <c:pt idx="14746">
                  <c:v>-5.0000003562500001E-3</c:v>
                </c:pt>
                <c:pt idx="14747">
                  <c:v>-5.0000003562500001E-3</c:v>
                </c:pt>
                <c:pt idx="14748">
                  <c:v>-5.0000003562500001E-3</c:v>
                </c:pt>
                <c:pt idx="14749">
                  <c:v>-5.0000003562500001E-3</c:v>
                </c:pt>
                <c:pt idx="14750">
                  <c:v>-4.49218781875E-3</c:v>
                </c:pt>
                <c:pt idx="14751">
                  <c:v>-3.9843752812499999E-3</c:v>
                </c:pt>
                <c:pt idx="14752">
                  <c:v>-3.4960939999999999E-3</c:v>
                </c:pt>
                <c:pt idx="14753">
                  <c:v>-2.9882814624999999E-3</c:v>
                </c:pt>
                <c:pt idx="14754">
                  <c:v>-2.5000001750000002E-3</c:v>
                </c:pt>
                <c:pt idx="14755">
                  <c:v>-1.9921876437499998E-3</c:v>
                </c:pt>
                <c:pt idx="14756">
                  <c:v>-1.4843751062500001E-3</c:v>
                </c:pt>
                <c:pt idx="14757">
                  <c:v>-9.9609381874999985E-4</c:v>
                </c:pt>
                <c:pt idx="14758">
                  <c:v>-4.8828128437500003E-4</c:v>
                </c:pt>
                <c:pt idx="14759">
                  <c:v>0</c:v>
                </c:pt>
                <c:pt idx="14760">
                  <c:v>1.015625075E-3</c:v>
                </c:pt>
                <c:pt idx="14761">
                  <c:v>2.0117188937500002E-3</c:v>
                </c:pt>
                <c:pt idx="14762">
                  <c:v>3.0078127124999999E-3</c:v>
                </c:pt>
                <c:pt idx="14763">
                  <c:v>4.0039065312499995E-3</c:v>
                </c:pt>
                <c:pt idx="14764">
                  <c:v>5.0000003562500001E-3</c:v>
                </c:pt>
                <c:pt idx="14765">
                  <c:v>6.0156254249999997E-3</c:v>
                </c:pt>
                <c:pt idx="14766">
                  <c:v>7.0117192499999995E-3</c:v>
                </c:pt>
                <c:pt idx="14767">
                  <c:v>8.007813062499999E-3</c:v>
                </c:pt>
                <c:pt idx="14768">
                  <c:v>9.0039068750000003E-3</c:v>
                </c:pt>
                <c:pt idx="14769">
                  <c:v>1.00000006875E-2</c:v>
                </c:pt>
                <c:pt idx="14770">
                  <c:v>1.0507813249999999E-2</c:v>
                </c:pt>
                <c:pt idx="14771">
                  <c:v>1.1015625749999999E-2</c:v>
                </c:pt>
                <c:pt idx="14772">
                  <c:v>1.1503907062499999E-2</c:v>
                </c:pt>
                <c:pt idx="14773">
                  <c:v>1.2011719625E-2</c:v>
                </c:pt>
                <c:pt idx="14774">
                  <c:v>1.2500000874999998E-2</c:v>
                </c:pt>
                <c:pt idx="14775">
                  <c:v>1.30078134375E-2</c:v>
                </c:pt>
                <c:pt idx="14776">
                  <c:v>1.3515625937500001E-2</c:v>
                </c:pt>
                <c:pt idx="14777">
                  <c:v>1.4003907249999998E-2</c:v>
                </c:pt>
                <c:pt idx="14778">
                  <c:v>1.4511719749999999E-2</c:v>
                </c:pt>
                <c:pt idx="14779">
                  <c:v>1.5000001062499999E-2</c:v>
                </c:pt>
                <c:pt idx="14780">
                  <c:v>1.3515625937500001E-2</c:v>
                </c:pt>
                <c:pt idx="14781">
                  <c:v>1.2011719625E-2</c:v>
                </c:pt>
                <c:pt idx="14782">
                  <c:v>1.0507813249999999E-2</c:v>
                </c:pt>
                <c:pt idx="14783">
                  <c:v>9.0039068750000003E-3</c:v>
                </c:pt>
                <c:pt idx="14784">
                  <c:v>7.5000005000000003E-3</c:v>
                </c:pt>
                <c:pt idx="14785">
                  <c:v>6.0156254249999997E-3</c:v>
                </c:pt>
                <c:pt idx="14786">
                  <c:v>4.5117190687499996E-3</c:v>
                </c:pt>
                <c:pt idx="14787">
                  <c:v>3.0078127124999999E-3</c:v>
                </c:pt>
                <c:pt idx="14788">
                  <c:v>1.5039063562499999E-3</c:v>
                </c:pt>
                <c:pt idx="14789">
                  <c:v>0</c:v>
                </c:pt>
                <c:pt idx="14790">
                  <c:v>-2.5000001750000002E-3</c:v>
                </c:pt>
                <c:pt idx="14791">
                  <c:v>-5.0000003562500001E-3</c:v>
                </c:pt>
                <c:pt idx="14792">
                  <c:v>-7.5000005000000003E-3</c:v>
                </c:pt>
                <c:pt idx="14793">
                  <c:v>-1.00000006875E-2</c:v>
                </c:pt>
                <c:pt idx="14794">
                  <c:v>-1.2500000874999998E-2</c:v>
                </c:pt>
                <c:pt idx="14795">
                  <c:v>-1.5000001062499999E-2</c:v>
                </c:pt>
                <c:pt idx="14796">
                  <c:v>-1.7500001250000001E-2</c:v>
                </c:pt>
                <c:pt idx="14797">
                  <c:v>-2.0000001437500001E-2</c:v>
                </c:pt>
                <c:pt idx="14798">
                  <c:v>-2.25000015625E-2</c:v>
                </c:pt>
                <c:pt idx="14799">
                  <c:v>-2.5000001749999997E-2</c:v>
                </c:pt>
                <c:pt idx="14800">
                  <c:v>-2.6484376874999997E-2</c:v>
                </c:pt>
                <c:pt idx="14801">
                  <c:v>-2.7988283249999999E-2</c:v>
                </c:pt>
                <c:pt idx="14802">
                  <c:v>-2.94921895625E-2</c:v>
                </c:pt>
                <c:pt idx="14803">
                  <c:v>-3.0996095937499999E-2</c:v>
                </c:pt>
                <c:pt idx="14804">
                  <c:v>-3.2500002312499998E-2</c:v>
                </c:pt>
                <c:pt idx="14805">
                  <c:v>-3.3984377374999999E-2</c:v>
                </c:pt>
                <c:pt idx="14806">
                  <c:v>-3.5488283750000002E-2</c:v>
                </c:pt>
                <c:pt idx="14807">
                  <c:v>-3.6992190124999998E-2</c:v>
                </c:pt>
                <c:pt idx="14808">
                  <c:v>-3.84960965E-2</c:v>
                </c:pt>
                <c:pt idx="14809">
                  <c:v>-4.0000002812499998E-2</c:v>
                </c:pt>
                <c:pt idx="14810">
                  <c:v>-3.898437775E-2</c:v>
                </c:pt>
                <c:pt idx="14811">
                  <c:v>-3.7988283937499999E-2</c:v>
                </c:pt>
                <c:pt idx="14812">
                  <c:v>-3.6992190124999998E-2</c:v>
                </c:pt>
                <c:pt idx="14813">
                  <c:v>-3.5996096312499996E-2</c:v>
                </c:pt>
                <c:pt idx="14814">
                  <c:v>-3.5000002500000002E-2</c:v>
                </c:pt>
                <c:pt idx="14815">
                  <c:v>-3.3984377374999999E-2</c:v>
                </c:pt>
                <c:pt idx="14816">
                  <c:v>-3.2988283562499998E-2</c:v>
                </c:pt>
                <c:pt idx="14817">
                  <c:v>-3.1992189750000004E-2</c:v>
                </c:pt>
                <c:pt idx="14818">
                  <c:v>-3.0996095937499999E-2</c:v>
                </c:pt>
                <c:pt idx="14819">
                  <c:v>-3.0000002124999998E-2</c:v>
                </c:pt>
                <c:pt idx="14820">
                  <c:v>-2.6484376874999997E-2</c:v>
                </c:pt>
                <c:pt idx="14821">
                  <c:v>-2.2988282874999998E-2</c:v>
                </c:pt>
                <c:pt idx="14822">
                  <c:v>-1.9492188875E-2</c:v>
                </c:pt>
                <c:pt idx="14823">
                  <c:v>-1.5996094875000002E-2</c:v>
                </c:pt>
                <c:pt idx="14824">
                  <c:v>-1.2500000874999998E-2</c:v>
                </c:pt>
                <c:pt idx="14825">
                  <c:v>-8.9843756250000007E-3</c:v>
                </c:pt>
                <c:pt idx="14826">
                  <c:v>-5.4882816375000001E-3</c:v>
                </c:pt>
                <c:pt idx="14827">
                  <c:v>-1.9921876437499998E-3</c:v>
                </c:pt>
                <c:pt idx="14828">
                  <c:v>1.5039063562499999E-3</c:v>
                </c:pt>
                <c:pt idx="14829">
                  <c:v>5.0000003562500001E-3</c:v>
                </c:pt>
                <c:pt idx="14830">
                  <c:v>7.0117192499999995E-3</c:v>
                </c:pt>
                <c:pt idx="14831">
                  <c:v>9.0039068750000003E-3</c:v>
                </c:pt>
                <c:pt idx="14832">
                  <c:v>1.1015625749999999E-2</c:v>
                </c:pt>
                <c:pt idx="14833">
                  <c:v>1.30078134375E-2</c:v>
                </c:pt>
                <c:pt idx="14834">
                  <c:v>1.5000001062499999E-2</c:v>
                </c:pt>
                <c:pt idx="14835">
                  <c:v>1.7011719937499999E-2</c:v>
                </c:pt>
                <c:pt idx="14836">
                  <c:v>1.9003907625E-2</c:v>
                </c:pt>
                <c:pt idx="14837">
                  <c:v>2.1015626499999999E-2</c:v>
                </c:pt>
                <c:pt idx="14838">
                  <c:v>2.3007814124999998E-2</c:v>
                </c:pt>
                <c:pt idx="14839">
                  <c:v>2.5000001749999997E-2</c:v>
                </c:pt>
                <c:pt idx="14840">
                  <c:v>2.4003907937499999E-2</c:v>
                </c:pt>
                <c:pt idx="14841">
                  <c:v>2.3007814124999998E-2</c:v>
                </c:pt>
                <c:pt idx="14842">
                  <c:v>2.20117203125E-2</c:v>
                </c:pt>
                <c:pt idx="14843">
                  <c:v>2.1015626499999999E-2</c:v>
                </c:pt>
                <c:pt idx="14844">
                  <c:v>2.0000001437500001E-2</c:v>
                </c:pt>
                <c:pt idx="14845">
                  <c:v>1.9003907625E-2</c:v>
                </c:pt>
                <c:pt idx="14846">
                  <c:v>1.8007813750000001E-2</c:v>
                </c:pt>
                <c:pt idx="14847">
                  <c:v>1.7011719937499999E-2</c:v>
                </c:pt>
                <c:pt idx="14848">
                  <c:v>1.6015626124999998E-2</c:v>
                </c:pt>
                <c:pt idx="14849">
                  <c:v>1.5000001062499999E-2</c:v>
                </c:pt>
                <c:pt idx="14850">
                  <c:v>1.1015625749999999E-2</c:v>
                </c:pt>
                <c:pt idx="14851">
                  <c:v>7.0117192499999995E-3</c:v>
                </c:pt>
                <c:pt idx="14852">
                  <c:v>3.0078127124999999E-3</c:v>
                </c:pt>
                <c:pt idx="14853">
                  <c:v>-9.9609381874999985E-4</c:v>
                </c:pt>
                <c:pt idx="14854">
                  <c:v>-5.0000003562500001E-3</c:v>
                </c:pt>
                <c:pt idx="14855">
                  <c:v>-8.9843756250000007E-3</c:v>
                </c:pt>
                <c:pt idx="14856">
                  <c:v>-1.29882821875E-2</c:v>
                </c:pt>
                <c:pt idx="14857">
                  <c:v>-1.69921886875E-2</c:v>
                </c:pt>
                <c:pt idx="14858">
                  <c:v>-2.0996095249999999E-2</c:v>
                </c:pt>
                <c:pt idx="14859">
                  <c:v>-2.5000001749999997E-2</c:v>
                </c:pt>
                <c:pt idx="14860">
                  <c:v>-2.7988283249999999E-2</c:v>
                </c:pt>
                <c:pt idx="14861">
                  <c:v>-3.0996095937499999E-2</c:v>
                </c:pt>
                <c:pt idx="14862">
                  <c:v>-3.3984377374999999E-2</c:v>
                </c:pt>
                <c:pt idx="14863">
                  <c:v>-3.6992190124999998E-2</c:v>
                </c:pt>
                <c:pt idx="14864">
                  <c:v>-4.0000002812499998E-2</c:v>
                </c:pt>
                <c:pt idx="14865">
                  <c:v>-4.29882843125E-2</c:v>
                </c:pt>
                <c:pt idx="14866">
                  <c:v>-4.5996097E-2</c:v>
                </c:pt>
                <c:pt idx="14867">
                  <c:v>-4.8984378437499997E-2</c:v>
                </c:pt>
                <c:pt idx="14868">
                  <c:v>-5.1992191187500002E-2</c:v>
                </c:pt>
                <c:pt idx="14869">
                  <c:v>-5.5000003874999995E-2</c:v>
                </c:pt>
                <c:pt idx="14870">
                  <c:v>-5.3984378812499997E-2</c:v>
                </c:pt>
                <c:pt idx="14871">
                  <c:v>-5.2988285000000003E-2</c:v>
                </c:pt>
                <c:pt idx="14872">
                  <c:v>-5.1992191187500002E-2</c:v>
                </c:pt>
                <c:pt idx="14873">
                  <c:v>-5.0996097374999994E-2</c:v>
                </c:pt>
                <c:pt idx="14874">
                  <c:v>-5.0000003562499999E-2</c:v>
                </c:pt>
                <c:pt idx="14875">
                  <c:v>-4.8984378437499997E-2</c:v>
                </c:pt>
                <c:pt idx="14876">
                  <c:v>-4.7988284624999995E-2</c:v>
                </c:pt>
                <c:pt idx="14877">
                  <c:v>-4.6992190812500001E-2</c:v>
                </c:pt>
                <c:pt idx="14878">
                  <c:v>-4.5996097E-2</c:v>
                </c:pt>
                <c:pt idx="14879">
                  <c:v>-4.5000003187499998E-2</c:v>
                </c:pt>
                <c:pt idx="14880">
                  <c:v>-4.0996096624999999E-2</c:v>
                </c:pt>
                <c:pt idx="14881">
                  <c:v>-3.6992190124999998E-2</c:v>
                </c:pt>
                <c:pt idx="14882">
                  <c:v>-3.2988283562499998E-2</c:v>
                </c:pt>
                <c:pt idx="14883">
                  <c:v>-2.8984377062499997E-2</c:v>
                </c:pt>
                <c:pt idx="14884">
                  <c:v>-2.5000001749999997E-2</c:v>
                </c:pt>
                <c:pt idx="14885">
                  <c:v>-2.0996095249999999E-2</c:v>
                </c:pt>
                <c:pt idx="14886">
                  <c:v>-1.69921886875E-2</c:v>
                </c:pt>
                <c:pt idx="14887">
                  <c:v>-1.29882821875E-2</c:v>
                </c:pt>
                <c:pt idx="14888">
                  <c:v>-8.9843756250000007E-3</c:v>
                </c:pt>
                <c:pt idx="14889">
                  <c:v>-5.0000003562500001E-3</c:v>
                </c:pt>
                <c:pt idx="14890">
                  <c:v>-1.4843751062500001E-3</c:v>
                </c:pt>
                <c:pt idx="14891">
                  <c:v>2.0117188937500002E-3</c:v>
                </c:pt>
                <c:pt idx="14892">
                  <c:v>5.5078128874999997E-3</c:v>
                </c:pt>
                <c:pt idx="14893">
                  <c:v>9.0039068750000003E-3</c:v>
                </c:pt>
                <c:pt idx="14894">
                  <c:v>1.2500000874999998E-2</c:v>
                </c:pt>
                <c:pt idx="14895">
                  <c:v>1.6015626124999998E-2</c:v>
                </c:pt>
                <c:pt idx="14896">
                  <c:v>1.9511720125E-2</c:v>
                </c:pt>
                <c:pt idx="14897">
                  <c:v>2.3007814124999998E-2</c:v>
                </c:pt>
                <c:pt idx="14898">
                  <c:v>2.6503908125E-2</c:v>
                </c:pt>
                <c:pt idx="14899">
                  <c:v>3.0000002124999998E-2</c:v>
                </c:pt>
                <c:pt idx="14900">
                  <c:v>2.95117208125E-2</c:v>
                </c:pt>
                <c:pt idx="14901">
                  <c:v>2.90039083125E-2</c:v>
                </c:pt>
                <c:pt idx="14902">
                  <c:v>2.8515627000000002E-2</c:v>
                </c:pt>
                <c:pt idx="14903">
                  <c:v>2.8007814499999995E-2</c:v>
                </c:pt>
                <c:pt idx="14904">
                  <c:v>2.7500001937499997E-2</c:v>
                </c:pt>
                <c:pt idx="14905">
                  <c:v>2.7011720687499997E-2</c:v>
                </c:pt>
                <c:pt idx="14906">
                  <c:v>2.6503908125E-2</c:v>
                </c:pt>
                <c:pt idx="14907">
                  <c:v>2.6015626812500001E-2</c:v>
                </c:pt>
                <c:pt idx="14908">
                  <c:v>2.5507814312500002E-2</c:v>
                </c:pt>
                <c:pt idx="14909">
                  <c:v>2.5000001749999997E-2</c:v>
                </c:pt>
                <c:pt idx="14910">
                  <c:v>2.1503907749999999E-2</c:v>
                </c:pt>
                <c:pt idx="14911">
                  <c:v>1.8007813750000001E-2</c:v>
                </c:pt>
                <c:pt idx="14912">
                  <c:v>1.4511719749999999E-2</c:v>
                </c:pt>
                <c:pt idx="14913">
                  <c:v>1.1015625749999999E-2</c:v>
                </c:pt>
                <c:pt idx="14914">
                  <c:v>7.5000005000000003E-3</c:v>
                </c:pt>
                <c:pt idx="14915">
                  <c:v>4.0039065312499995E-3</c:v>
                </c:pt>
                <c:pt idx="14916">
                  <c:v>5.0781253624999998E-4</c:v>
                </c:pt>
                <c:pt idx="14917">
                  <c:v>-2.9882814624999999E-3</c:v>
                </c:pt>
                <c:pt idx="14918">
                  <c:v>-6.4843754374999995E-3</c:v>
                </c:pt>
                <c:pt idx="14919">
                  <c:v>-1.00000006875E-2</c:v>
                </c:pt>
                <c:pt idx="14920">
                  <c:v>-1.34960946875E-2</c:v>
                </c:pt>
                <c:pt idx="14921">
                  <c:v>-1.69921886875E-2</c:v>
                </c:pt>
                <c:pt idx="14922">
                  <c:v>-2.0488282687500001E-2</c:v>
                </c:pt>
                <c:pt idx="14923">
                  <c:v>-2.39843766875E-2</c:v>
                </c:pt>
                <c:pt idx="14924">
                  <c:v>-2.7500001937499997E-2</c:v>
                </c:pt>
                <c:pt idx="14925">
                  <c:v>-3.0996095937499999E-2</c:v>
                </c:pt>
                <c:pt idx="14926">
                  <c:v>-3.4492189937500001E-2</c:v>
                </c:pt>
                <c:pt idx="14927">
                  <c:v>-3.7988283937499999E-2</c:v>
                </c:pt>
                <c:pt idx="14928">
                  <c:v>-4.1484377937499997E-2</c:v>
                </c:pt>
                <c:pt idx="14929">
                  <c:v>-4.5000003187499998E-2</c:v>
                </c:pt>
                <c:pt idx="14930">
                  <c:v>-4.5488284500000004E-2</c:v>
                </c:pt>
                <c:pt idx="14931">
                  <c:v>-4.5996097E-2</c:v>
                </c:pt>
                <c:pt idx="14932">
                  <c:v>-4.6484378312499998E-2</c:v>
                </c:pt>
                <c:pt idx="14933">
                  <c:v>-4.6992190812500001E-2</c:v>
                </c:pt>
                <c:pt idx="14934">
                  <c:v>-4.7500003375000002E-2</c:v>
                </c:pt>
                <c:pt idx="14935">
                  <c:v>-4.7988284624999995E-2</c:v>
                </c:pt>
                <c:pt idx="14936">
                  <c:v>-4.8496097187500004E-2</c:v>
                </c:pt>
                <c:pt idx="14937">
                  <c:v>-4.8984378437499997E-2</c:v>
                </c:pt>
                <c:pt idx="14938">
                  <c:v>-4.9492190999999998E-2</c:v>
                </c:pt>
                <c:pt idx="14939">
                  <c:v>-5.0000003562499999E-2</c:v>
                </c:pt>
                <c:pt idx="14940">
                  <c:v>-4.6992190812500001E-2</c:v>
                </c:pt>
                <c:pt idx="14941">
                  <c:v>-4.3984378125000001E-2</c:v>
                </c:pt>
                <c:pt idx="14942">
                  <c:v>-4.0996096624999999E-2</c:v>
                </c:pt>
                <c:pt idx="14943">
                  <c:v>-3.7988283937499999E-2</c:v>
                </c:pt>
                <c:pt idx="14944">
                  <c:v>-3.5000002500000002E-2</c:v>
                </c:pt>
                <c:pt idx="14945">
                  <c:v>-3.1992189750000004E-2</c:v>
                </c:pt>
                <c:pt idx="14946">
                  <c:v>-2.8984377062499997E-2</c:v>
                </c:pt>
                <c:pt idx="14947">
                  <c:v>-2.5996095562499998E-2</c:v>
                </c:pt>
                <c:pt idx="14948">
                  <c:v>-2.2988282874999998E-2</c:v>
                </c:pt>
                <c:pt idx="14949">
                  <c:v>-2.0000001437500001E-2</c:v>
                </c:pt>
                <c:pt idx="14950">
                  <c:v>-1.64843761875E-2</c:v>
                </c:pt>
                <c:pt idx="14951">
                  <c:v>-1.29882821875E-2</c:v>
                </c:pt>
                <c:pt idx="14952">
                  <c:v>-9.4921881874999985E-3</c:v>
                </c:pt>
                <c:pt idx="14953">
                  <c:v>-5.9960941750000002E-3</c:v>
                </c:pt>
                <c:pt idx="14954">
                  <c:v>-2.5000001750000002E-3</c:v>
                </c:pt>
                <c:pt idx="14955">
                  <c:v>1.015625075E-3</c:v>
                </c:pt>
                <c:pt idx="14956">
                  <c:v>4.5117190687499996E-3</c:v>
                </c:pt>
                <c:pt idx="14957">
                  <c:v>8.007813062499999E-3</c:v>
                </c:pt>
                <c:pt idx="14958">
                  <c:v>1.1503907062499999E-2</c:v>
                </c:pt>
                <c:pt idx="14959">
                  <c:v>1.5000001062499999E-2</c:v>
                </c:pt>
                <c:pt idx="14960">
                  <c:v>1.6015626124999998E-2</c:v>
                </c:pt>
                <c:pt idx="14961">
                  <c:v>1.7011719937499999E-2</c:v>
                </c:pt>
                <c:pt idx="14962">
                  <c:v>1.8007813750000001E-2</c:v>
                </c:pt>
                <c:pt idx="14963">
                  <c:v>1.9003907625E-2</c:v>
                </c:pt>
                <c:pt idx="14964">
                  <c:v>2.0000001437500001E-2</c:v>
                </c:pt>
                <c:pt idx="14965">
                  <c:v>2.1015626499999999E-2</c:v>
                </c:pt>
                <c:pt idx="14966">
                  <c:v>2.20117203125E-2</c:v>
                </c:pt>
                <c:pt idx="14967">
                  <c:v>2.3007814124999998E-2</c:v>
                </c:pt>
                <c:pt idx="14968">
                  <c:v>2.4003907937499999E-2</c:v>
                </c:pt>
                <c:pt idx="14969">
                  <c:v>2.5000001749999997E-2</c:v>
                </c:pt>
                <c:pt idx="14970">
                  <c:v>2.3515626687499999E-2</c:v>
                </c:pt>
                <c:pt idx="14971">
                  <c:v>2.20117203125E-2</c:v>
                </c:pt>
                <c:pt idx="14972">
                  <c:v>2.0507813937499998E-2</c:v>
                </c:pt>
                <c:pt idx="14973">
                  <c:v>1.9003907625E-2</c:v>
                </c:pt>
                <c:pt idx="14974">
                  <c:v>1.7500001250000001E-2</c:v>
                </c:pt>
                <c:pt idx="14975">
                  <c:v>1.6015626124999998E-2</c:v>
                </c:pt>
                <c:pt idx="14976">
                  <c:v>1.4511719749999999E-2</c:v>
                </c:pt>
                <c:pt idx="14977">
                  <c:v>1.30078134375E-2</c:v>
                </c:pt>
                <c:pt idx="14978">
                  <c:v>1.1503907062499999E-2</c:v>
                </c:pt>
                <c:pt idx="14979">
                  <c:v>1.00000006875E-2</c:v>
                </c:pt>
                <c:pt idx="14980">
                  <c:v>7.5000005000000003E-3</c:v>
                </c:pt>
                <c:pt idx="14981">
                  <c:v>5.0000003562500001E-3</c:v>
                </c:pt>
                <c:pt idx="14982">
                  <c:v>2.5000001750000002E-3</c:v>
                </c:pt>
                <c:pt idx="14983">
                  <c:v>0</c:v>
                </c:pt>
                <c:pt idx="14984">
                  <c:v>-2.5000001750000002E-3</c:v>
                </c:pt>
                <c:pt idx="14985">
                  <c:v>-5.0000003562500001E-3</c:v>
                </c:pt>
                <c:pt idx="14986">
                  <c:v>-7.5000005000000003E-3</c:v>
                </c:pt>
                <c:pt idx="14987">
                  <c:v>-1.00000006875E-2</c:v>
                </c:pt>
                <c:pt idx="14988">
                  <c:v>-1.2500000874999998E-2</c:v>
                </c:pt>
                <c:pt idx="14989">
                  <c:v>-1.5000001062499999E-2</c:v>
                </c:pt>
                <c:pt idx="14990">
                  <c:v>-1.64843761875E-2</c:v>
                </c:pt>
                <c:pt idx="14991">
                  <c:v>-1.7988282500000001E-2</c:v>
                </c:pt>
                <c:pt idx="14992">
                  <c:v>-1.9492188875E-2</c:v>
                </c:pt>
                <c:pt idx="14993">
                  <c:v>-2.0996095249999999E-2</c:v>
                </c:pt>
                <c:pt idx="14994">
                  <c:v>-2.25000015625E-2</c:v>
                </c:pt>
                <c:pt idx="14995">
                  <c:v>-2.39843766875E-2</c:v>
                </c:pt>
                <c:pt idx="14996">
                  <c:v>-2.5488283062499999E-2</c:v>
                </c:pt>
                <c:pt idx="14997">
                  <c:v>-2.6992189437500001E-2</c:v>
                </c:pt>
                <c:pt idx="14998">
                  <c:v>-2.8496095749999999E-2</c:v>
                </c:pt>
                <c:pt idx="14999">
                  <c:v>-3.0000002124999998E-2</c:v>
                </c:pt>
                <c:pt idx="15000">
                  <c:v>-2.8984377062499997E-2</c:v>
                </c:pt>
                <c:pt idx="15001">
                  <c:v>-2.7988283249999999E-2</c:v>
                </c:pt>
                <c:pt idx="15002">
                  <c:v>-2.6992189437500001E-2</c:v>
                </c:pt>
                <c:pt idx="15003">
                  <c:v>-2.5996095562499998E-2</c:v>
                </c:pt>
                <c:pt idx="15004">
                  <c:v>-2.5000001749999997E-2</c:v>
                </c:pt>
                <c:pt idx="15005">
                  <c:v>-2.39843766875E-2</c:v>
                </c:pt>
                <c:pt idx="15006">
                  <c:v>-2.2988282874999998E-2</c:v>
                </c:pt>
                <c:pt idx="15007">
                  <c:v>-2.19921890625E-2</c:v>
                </c:pt>
                <c:pt idx="15008">
                  <c:v>-2.0996095249999999E-2</c:v>
                </c:pt>
                <c:pt idx="15009">
                  <c:v>-2.0000001437500001E-2</c:v>
                </c:pt>
                <c:pt idx="15010">
                  <c:v>-1.8496095062499999E-2</c:v>
                </c:pt>
                <c:pt idx="15011">
                  <c:v>-1.69921886875E-2</c:v>
                </c:pt>
                <c:pt idx="15012">
                  <c:v>-1.5488282375000001E-2</c:v>
                </c:pt>
                <c:pt idx="15013">
                  <c:v>-1.3984376E-2</c:v>
                </c:pt>
                <c:pt idx="15014">
                  <c:v>-1.2500000874999998E-2</c:v>
                </c:pt>
                <c:pt idx="15015">
                  <c:v>-1.0996094499999999E-2</c:v>
                </c:pt>
                <c:pt idx="15016">
                  <c:v>-9.4921881874999985E-3</c:v>
                </c:pt>
                <c:pt idx="15017">
                  <c:v>-7.9882818124999994E-3</c:v>
                </c:pt>
                <c:pt idx="15018">
                  <c:v>-6.4843754374999995E-3</c:v>
                </c:pt>
                <c:pt idx="15019">
                  <c:v>-5.0000003562500001E-3</c:v>
                </c:pt>
                <c:pt idx="15020">
                  <c:v>-3.4960939999999999E-3</c:v>
                </c:pt>
                <c:pt idx="15021">
                  <c:v>-1.9921876437499998E-3</c:v>
                </c:pt>
                <c:pt idx="15022">
                  <c:v>-4.8828128437500003E-4</c:v>
                </c:pt>
                <c:pt idx="15023">
                  <c:v>1.015625075E-3</c:v>
                </c:pt>
                <c:pt idx="15024">
                  <c:v>2.5000001750000002E-3</c:v>
                </c:pt>
                <c:pt idx="15025">
                  <c:v>4.0039065312499995E-3</c:v>
                </c:pt>
                <c:pt idx="15026">
                  <c:v>5.5078128874999997E-3</c:v>
                </c:pt>
                <c:pt idx="15027">
                  <c:v>7.0117192499999995E-3</c:v>
                </c:pt>
                <c:pt idx="15028">
                  <c:v>8.5156256250000003E-3</c:v>
                </c:pt>
                <c:pt idx="15029">
                  <c:v>1.00000006875E-2</c:v>
                </c:pt>
                <c:pt idx="15030">
                  <c:v>1.00000006875E-2</c:v>
                </c:pt>
                <c:pt idx="15031">
                  <c:v>1.00000006875E-2</c:v>
                </c:pt>
                <c:pt idx="15032">
                  <c:v>1.00000006875E-2</c:v>
                </c:pt>
                <c:pt idx="15033">
                  <c:v>1.00000006875E-2</c:v>
                </c:pt>
                <c:pt idx="15034">
                  <c:v>1.00000006875E-2</c:v>
                </c:pt>
                <c:pt idx="15035">
                  <c:v>1.00000006875E-2</c:v>
                </c:pt>
                <c:pt idx="15036">
                  <c:v>1.00000006875E-2</c:v>
                </c:pt>
                <c:pt idx="15037">
                  <c:v>1.00000006875E-2</c:v>
                </c:pt>
                <c:pt idx="15038">
                  <c:v>1.00000006875E-2</c:v>
                </c:pt>
                <c:pt idx="15039">
                  <c:v>1.00000006875E-2</c:v>
                </c:pt>
                <c:pt idx="15040">
                  <c:v>9.5117194374999998E-3</c:v>
                </c:pt>
                <c:pt idx="15041">
                  <c:v>9.0039068750000003E-3</c:v>
                </c:pt>
                <c:pt idx="15042">
                  <c:v>8.5156256250000003E-3</c:v>
                </c:pt>
                <c:pt idx="15043">
                  <c:v>8.007813062499999E-3</c:v>
                </c:pt>
                <c:pt idx="15044">
                  <c:v>7.5000005000000003E-3</c:v>
                </c:pt>
                <c:pt idx="15045">
                  <c:v>7.0117192499999995E-3</c:v>
                </c:pt>
                <c:pt idx="15046">
                  <c:v>6.5039066874999999E-3</c:v>
                </c:pt>
                <c:pt idx="15047">
                  <c:v>6.0156254249999997E-3</c:v>
                </c:pt>
                <c:pt idx="15048">
                  <c:v>5.5078128874999997E-3</c:v>
                </c:pt>
                <c:pt idx="15049">
                  <c:v>5.0000003562500001E-3</c:v>
                </c:pt>
                <c:pt idx="15050">
                  <c:v>4.0039065312499995E-3</c:v>
                </c:pt>
                <c:pt idx="15051">
                  <c:v>3.0078127124999999E-3</c:v>
                </c:pt>
                <c:pt idx="15052">
                  <c:v>2.0117188937500002E-3</c:v>
                </c:pt>
                <c:pt idx="15053">
                  <c:v>1.015625075E-3</c:v>
                </c:pt>
                <c:pt idx="15054">
                  <c:v>0</c:v>
                </c:pt>
                <c:pt idx="15055">
                  <c:v>-9.9609381874999985E-4</c:v>
                </c:pt>
                <c:pt idx="15056">
                  <c:v>-1.9921876437499998E-3</c:v>
                </c:pt>
                <c:pt idx="15057">
                  <c:v>-2.9882814624999999E-3</c:v>
                </c:pt>
                <c:pt idx="15058">
                  <c:v>-3.9843752812499999E-3</c:v>
                </c:pt>
                <c:pt idx="15059">
                  <c:v>-5.0000003562500001E-3</c:v>
                </c:pt>
                <c:pt idx="15060">
                  <c:v>-5.4882816375000001E-3</c:v>
                </c:pt>
                <c:pt idx="15061">
                  <c:v>-5.9960941750000002E-3</c:v>
                </c:pt>
                <c:pt idx="15062">
                  <c:v>-6.4843754374999995E-3</c:v>
                </c:pt>
                <c:pt idx="15063">
                  <c:v>-6.9921879999999999E-3</c:v>
                </c:pt>
                <c:pt idx="15064">
                  <c:v>-7.5000005000000003E-3</c:v>
                </c:pt>
                <c:pt idx="15065">
                  <c:v>-7.9882818124999994E-3</c:v>
                </c:pt>
                <c:pt idx="15066">
                  <c:v>-8.496094374999999E-3</c:v>
                </c:pt>
                <c:pt idx="15067">
                  <c:v>-8.9843756250000007E-3</c:v>
                </c:pt>
                <c:pt idx="15068">
                  <c:v>-9.4921881874999985E-3</c:v>
                </c:pt>
                <c:pt idx="15069">
                  <c:v>-1.00000006875E-2</c:v>
                </c:pt>
                <c:pt idx="15070">
                  <c:v>-9.4921881874999985E-3</c:v>
                </c:pt>
                <c:pt idx="15071">
                  <c:v>-8.9843756250000007E-3</c:v>
                </c:pt>
                <c:pt idx="15072">
                  <c:v>-8.496094374999999E-3</c:v>
                </c:pt>
                <c:pt idx="15073">
                  <c:v>-7.9882818124999994E-3</c:v>
                </c:pt>
                <c:pt idx="15074">
                  <c:v>-7.5000005000000003E-3</c:v>
                </c:pt>
                <c:pt idx="15075">
                  <c:v>-6.9921879999999999E-3</c:v>
                </c:pt>
                <c:pt idx="15076">
                  <c:v>-6.4843754374999995E-3</c:v>
                </c:pt>
                <c:pt idx="15077">
                  <c:v>-5.9960941750000002E-3</c:v>
                </c:pt>
                <c:pt idx="15078">
                  <c:v>-5.4882816375000001E-3</c:v>
                </c:pt>
                <c:pt idx="15079">
                  <c:v>-5.0000003562500001E-3</c:v>
                </c:pt>
                <c:pt idx="15080">
                  <c:v>-4.49218781875E-3</c:v>
                </c:pt>
                <c:pt idx="15081">
                  <c:v>-3.9843752812499999E-3</c:v>
                </c:pt>
                <c:pt idx="15082">
                  <c:v>-3.4960939999999999E-3</c:v>
                </c:pt>
                <c:pt idx="15083">
                  <c:v>-2.9882814624999999E-3</c:v>
                </c:pt>
                <c:pt idx="15084">
                  <c:v>-2.5000001750000002E-3</c:v>
                </c:pt>
                <c:pt idx="15085">
                  <c:v>-1.9921876437499998E-3</c:v>
                </c:pt>
                <c:pt idx="15086">
                  <c:v>-1.4843751062500001E-3</c:v>
                </c:pt>
                <c:pt idx="15087">
                  <c:v>-9.9609381874999985E-4</c:v>
                </c:pt>
                <c:pt idx="15088">
                  <c:v>-4.8828128437500003E-4</c:v>
                </c:pt>
                <c:pt idx="15089">
                  <c:v>0</c:v>
                </c:pt>
                <c:pt idx="15090">
                  <c:v>-4.8828128437500003E-4</c:v>
                </c:pt>
                <c:pt idx="15091">
                  <c:v>-9.9609381874999985E-4</c:v>
                </c:pt>
                <c:pt idx="15092">
                  <c:v>-1.4843751062500001E-3</c:v>
                </c:pt>
                <c:pt idx="15093">
                  <c:v>-1.9921876437499998E-3</c:v>
                </c:pt>
                <c:pt idx="15094">
                  <c:v>-2.5000001750000002E-3</c:v>
                </c:pt>
                <c:pt idx="15095">
                  <c:v>-2.9882814624999999E-3</c:v>
                </c:pt>
                <c:pt idx="15096">
                  <c:v>-3.4960939999999999E-3</c:v>
                </c:pt>
                <c:pt idx="15097">
                  <c:v>-3.9843752812499999E-3</c:v>
                </c:pt>
                <c:pt idx="15098">
                  <c:v>-4.49218781875E-3</c:v>
                </c:pt>
                <c:pt idx="15099">
                  <c:v>-5.0000003562500001E-3</c:v>
                </c:pt>
                <c:pt idx="15100">
                  <c:v>-5.9960941750000002E-3</c:v>
                </c:pt>
                <c:pt idx="15101">
                  <c:v>-6.9921879999999999E-3</c:v>
                </c:pt>
                <c:pt idx="15102">
                  <c:v>-7.9882818124999994E-3</c:v>
                </c:pt>
                <c:pt idx="15103">
                  <c:v>-8.9843756250000007E-3</c:v>
                </c:pt>
                <c:pt idx="15104">
                  <c:v>-1.00000006875E-2</c:v>
                </c:pt>
                <c:pt idx="15105">
                  <c:v>-1.0996094499999999E-2</c:v>
                </c:pt>
                <c:pt idx="15106">
                  <c:v>-1.1992188374999999E-2</c:v>
                </c:pt>
                <c:pt idx="15107">
                  <c:v>-1.29882821875E-2</c:v>
                </c:pt>
                <c:pt idx="15108">
                  <c:v>-1.3984376E-2</c:v>
                </c:pt>
                <c:pt idx="15109">
                  <c:v>-1.5000001062499999E-2</c:v>
                </c:pt>
                <c:pt idx="15110">
                  <c:v>-1.69921886875E-2</c:v>
                </c:pt>
                <c:pt idx="15111">
                  <c:v>-1.8984376312499999E-2</c:v>
                </c:pt>
                <c:pt idx="15112">
                  <c:v>-2.0996095249999999E-2</c:v>
                </c:pt>
                <c:pt idx="15113">
                  <c:v>-2.2988282874999998E-2</c:v>
                </c:pt>
                <c:pt idx="15114">
                  <c:v>-2.5000001749999997E-2</c:v>
                </c:pt>
                <c:pt idx="15115">
                  <c:v>-2.6992189437500001E-2</c:v>
                </c:pt>
                <c:pt idx="15116">
                  <c:v>-2.8984377062499997E-2</c:v>
                </c:pt>
                <c:pt idx="15117">
                  <c:v>-3.0996095937499999E-2</c:v>
                </c:pt>
                <c:pt idx="15118">
                  <c:v>-3.2988283562499998E-2</c:v>
                </c:pt>
                <c:pt idx="15119">
                  <c:v>-3.5000002500000002E-2</c:v>
                </c:pt>
                <c:pt idx="15120">
                  <c:v>-3.5488283750000002E-2</c:v>
                </c:pt>
                <c:pt idx="15121">
                  <c:v>-3.5996096312499996E-2</c:v>
                </c:pt>
                <c:pt idx="15122">
                  <c:v>-3.6484377562499996E-2</c:v>
                </c:pt>
                <c:pt idx="15123">
                  <c:v>-3.6992190124999998E-2</c:v>
                </c:pt>
                <c:pt idx="15124">
                  <c:v>-3.7500002625000001E-2</c:v>
                </c:pt>
                <c:pt idx="15125">
                  <c:v>-3.7988283937499999E-2</c:v>
                </c:pt>
                <c:pt idx="15126">
                  <c:v>-3.84960965E-2</c:v>
                </c:pt>
                <c:pt idx="15127">
                  <c:v>-3.898437775E-2</c:v>
                </c:pt>
                <c:pt idx="15128">
                  <c:v>-3.9492190312499995E-2</c:v>
                </c:pt>
                <c:pt idx="15129">
                  <c:v>-4.0000002812499998E-2</c:v>
                </c:pt>
                <c:pt idx="15130">
                  <c:v>-3.898437775E-2</c:v>
                </c:pt>
                <c:pt idx="15131">
                  <c:v>-3.7988283937499999E-2</c:v>
                </c:pt>
                <c:pt idx="15132">
                  <c:v>-3.6992190124999998E-2</c:v>
                </c:pt>
                <c:pt idx="15133">
                  <c:v>-3.5996096312499996E-2</c:v>
                </c:pt>
                <c:pt idx="15134">
                  <c:v>-3.5000002500000002E-2</c:v>
                </c:pt>
                <c:pt idx="15135">
                  <c:v>-3.3984377374999999E-2</c:v>
                </c:pt>
                <c:pt idx="15136">
                  <c:v>-3.2988283562499998E-2</c:v>
                </c:pt>
                <c:pt idx="15137">
                  <c:v>-3.1992189750000004E-2</c:v>
                </c:pt>
                <c:pt idx="15138">
                  <c:v>-3.0996095937499999E-2</c:v>
                </c:pt>
                <c:pt idx="15139">
                  <c:v>-3.0000002124999998E-2</c:v>
                </c:pt>
                <c:pt idx="15140">
                  <c:v>-2.8496095749999999E-2</c:v>
                </c:pt>
                <c:pt idx="15141">
                  <c:v>-2.6992189437500001E-2</c:v>
                </c:pt>
                <c:pt idx="15142">
                  <c:v>-2.5488283062499999E-2</c:v>
                </c:pt>
                <c:pt idx="15143">
                  <c:v>-2.39843766875E-2</c:v>
                </c:pt>
                <c:pt idx="15144">
                  <c:v>-2.25000015625E-2</c:v>
                </c:pt>
                <c:pt idx="15145">
                  <c:v>-2.0996095249999999E-2</c:v>
                </c:pt>
                <c:pt idx="15146">
                  <c:v>-1.9492188875E-2</c:v>
                </c:pt>
                <c:pt idx="15147">
                  <c:v>-1.7988282500000001E-2</c:v>
                </c:pt>
                <c:pt idx="15148">
                  <c:v>-1.64843761875E-2</c:v>
                </c:pt>
                <c:pt idx="15149">
                  <c:v>-1.5000001062499999E-2</c:v>
                </c:pt>
                <c:pt idx="15150">
                  <c:v>-1.4492188499999999E-2</c:v>
                </c:pt>
                <c:pt idx="15151">
                  <c:v>-1.3984376E-2</c:v>
                </c:pt>
                <c:pt idx="15152">
                  <c:v>-1.34960946875E-2</c:v>
                </c:pt>
                <c:pt idx="15153">
                  <c:v>-1.29882821875E-2</c:v>
                </c:pt>
                <c:pt idx="15154">
                  <c:v>-1.2500000874999998E-2</c:v>
                </c:pt>
                <c:pt idx="15155">
                  <c:v>-1.1992188374999999E-2</c:v>
                </c:pt>
                <c:pt idx="15156">
                  <c:v>-1.1484375812499999E-2</c:v>
                </c:pt>
                <c:pt idx="15157">
                  <c:v>-1.0996094499999999E-2</c:v>
                </c:pt>
                <c:pt idx="15158">
                  <c:v>-1.0488282E-2</c:v>
                </c:pt>
                <c:pt idx="15159">
                  <c:v>-1.00000006875E-2</c:v>
                </c:pt>
                <c:pt idx="15160">
                  <c:v>-1.00000006875E-2</c:v>
                </c:pt>
                <c:pt idx="15161">
                  <c:v>-1.00000006875E-2</c:v>
                </c:pt>
                <c:pt idx="15162">
                  <c:v>-1.00000006875E-2</c:v>
                </c:pt>
                <c:pt idx="15163">
                  <c:v>-1.00000006875E-2</c:v>
                </c:pt>
                <c:pt idx="15164">
                  <c:v>-1.00000006875E-2</c:v>
                </c:pt>
                <c:pt idx="15165">
                  <c:v>-1.00000006875E-2</c:v>
                </c:pt>
                <c:pt idx="15166">
                  <c:v>-1.00000006875E-2</c:v>
                </c:pt>
                <c:pt idx="15167">
                  <c:v>-1.00000006875E-2</c:v>
                </c:pt>
                <c:pt idx="15168">
                  <c:v>-1.00000006875E-2</c:v>
                </c:pt>
                <c:pt idx="15169">
                  <c:v>-1.00000006875E-2</c:v>
                </c:pt>
                <c:pt idx="15170">
                  <c:v>-1.0488282E-2</c:v>
                </c:pt>
                <c:pt idx="15171">
                  <c:v>-1.0996094499999999E-2</c:v>
                </c:pt>
                <c:pt idx="15172">
                  <c:v>-1.1484375812499999E-2</c:v>
                </c:pt>
                <c:pt idx="15173">
                  <c:v>-1.1992188374999999E-2</c:v>
                </c:pt>
                <c:pt idx="15174">
                  <c:v>-1.2500000874999998E-2</c:v>
                </c:pt>
                <c:pt idx="15175">
                  <c:v>-1.29882821875E-2</c:v>
                </c:pt>
                <c:pt idx="15176">
                  <c:v>-1.34960946875E-2</c:v>
                </c:pt>
                <c:pt idx="15177">
                  <c:v>-1.3984376E-2</c:v>
                </c:pt>
                <c:pt idx="15178">
                  <c:v>-1.4492188499999999E-2</c:v>
                </c:pt>
                <c:pt idx="15179">
                  <c:v>-1.5000001062499999E-2</c:v>
                </c:pt>
                <c:pt idx="15180">
                  <c:v>-1.5000001062499999E-2</c:v>
                </c:pt>
                <c:pt idx="15181">
                  <c:v>-1.5000001062499999E-2</c:v>
                </c:pt>
                <c:pt idx="15182">
                  <c:v>-1.5000001062499999E-2</c:v>
                </c:pt>
                <c:pt idx="15183">
                  <c:v>-1.5000001062499999E-2</c:v>
                </c:pt>
                <c:pt idx="15184">
                  <c:v>-1.5000001062499999E-2</c:v>
                </c:pt>
                <c:pt idx="15185">
                  <c:v>-1.5000001062499999E-2</c:v>
                </c:pt>
                <c:pt idx="15186">
                  <c:v>-1.5000001062499999E-2</c:v>
                </c:pt>
                <c:pt idx="15187">
                  <c:v>-1.5000001062499999E-2</c:v>
                </c:pt>
                <c:pt idx="15188">
                  <c:v>-1.5000001062499999E-2</c:v>
                </c:pt>
                <c:pt idx="15189">
                  <c:v>-1.5000001062499999E-2</c:v>
                </c:pt>
                <c:pt idx="15190">
                  <c:v>-1.4492188499999999E-2</c:v>
                </c:pt>
                <c:pt idx="15191">
                  <c:v>-1.3984376E-2</c:v>
                </c:pt>
                <c:pt idx="15192">
                  <c:v>-1.34960946875E-2</c:v>
                </c:pt>
                <c:pt idx="15193">
                  <c:v>-1.29882821875E-2</c:v>
                </c:pt>
                <c:pt idx="15194">
                  <c:v>-1.2500000874999998E-2</c:v>
                </c:pt>
                <c:pt idx="15195">
                  <c:v>-1.1992188374999999E-2</c:v>
                </c:pt>
                <c:pt idx="15196">
                  <c:v>-1.1484375812499999E-2</c:v>
                </c:pt>
                <c:pt idx="15197">
                  <c:v>-1.0996094499999999E-2</c:v>
                </c:pt>
                <c:pt idx="15198">
                  <c:v>-1.0488282E-2</c:v>
                </c:pt>
                <c:pt idx="15199">
                  <c:v>-1.00000006875E-2</c:v>
                </c:pt>
                <c:pt idx="15200">
                  <c:v>-9.4921881874999985E-3</c:v>
                </c:pt>
                <c:pt idx="15201">
                  <c:v>-8.9843756250000007E-3</c:v>
                </c:pt>
                <c:pt idx="15202">
                  <c:v>-8.496094374999999E-3</c:v>
                </c:pt>
                <c:pt idx="15203">
                  <c:v>-7.9882818124999994E-3</c:v>
                </c:pt>
                <c:pt idx="15204">
                  <c:v>-7.5000005000000003E-3</c:v>
                </c:pt>
                <c:pt idx="15205">
                  <c:v>-6.9921879999999999E-3</c:v>
                </c:pt>
                <c:pt idx="15206">
                  <c:v>-6.4843754374999995E-3</c:v>
                </c:pt>
                <c:pt idx="15207">
                  <c:v>-5.9960941750000002E-3</c:v>
                </c:pt>
                <c:pt idx="15208">
                  <c:v>-5.4882816375000001E-3</c:v>
                </c:pt>
                <c:pt idx="15209">
                  <c:v>-5.0000003562500001E-3</c:v>
                </c:pt>
                <c:pt idx="15210">
                  <c:v>-5.0000003562500001E-3</c:v>
                </c:pt>
                <c:pt idx="15211">
                  <c:v>-5.0000003562500001E-3</c:v>
                </c:pt>
                <c:pt idx="15212">
                  <c:v>-5.0000003562500001E-3</c:v>
                </c:pt>
                <c:pt idx="15213">
                  <c:v>-5.0000003562500001E-3</c:v>
                </c:pt>
                <c:pt idx="15214">
                  <c:v>-5.0000003562500001E-3</c:v>
                </c:pt>
                <c:pt idx="15215">
                  <c:v>-5.0000003562500001E-3</c:v>
                </c:pt>
                <c:pt idx="15216">
                  <c:v>-5.0000003562500001E-3</c:v>
                </c:pt>
                <c:pt idx="15217">
                  <c:v>-5.0000003562500001E-3</c:v>
                </c:pt>
                <c:pt idx="15218">
                  <c:v>-5.0000003562500001E-3</c:v>
                </c:pt>
                <c:pt idx="15219">
                  <c:v>-5.0000003562500001E-3</c:v>
                </c:pt>
                <c:pt idx="15220">
                  <c:v>-5.4882816375000001E-3</c:v>
                </c:pt>
                <c:pt idx="15221">
                  <c:v>-5.9960941750000002E-3</c:v>
                </c:pt>
                <c:pt idx="15222">
                  <c:v>-6.4843754374999995E-3</c:v>
                </c:pt>
                <c:pt idx="15223">
                  <c:v>-6.9921879999999999E-3</c:v>
                </c:pt>
                <c:pt idx="15224">
                  <c:v>-7.5000005000000003E-3</c:v>
                </c:pt>
                <c:pt idx="15225">
                  <c:v>-7.9882818124999994E-3</c:v>
                </c:pt>
                <c:pt idx="15226">
                  <c:v>-8.496094374999999E-3</c:v>
                </c:pt>
                <c:pt idx="15227">
                  <c:v>-8.9843756250000007E-3</c:v>
                </c:pt>
                <c:pt idx="15228">
                  <c:v>-9.4921881874999985E-3</c:v>
                </c:pt>
                <c:pt idx="15229">
                  <c:v>-1.00000006875E-2</c:v>
                </c:pt>
                <c:pt idx="15230">
                  <c:v>-1.00000006875E-2</c:v>
                </c:pt>
                <c:pt idx="15231">
                  <c:v>-1.00000006875E-2</c:v>
                </c:pt>
                <c:pt idx="15232">
                  <c:v>-1.00000006875E-2</c:v>
                </c:pt>
                <c:pt idx="15233">
                  <c:v>-1.00000006875E-2</c:v>
                </c:pt>
                <c:pt idx="15234">
                  <c:v>-1.00000006875E-2</c:v>
                </c:pt>
                <c:pt idx="15235">
                  <c:v>-1.00000006875E-2</c:v>
                </c:pt>
                <c:pt idx="15236">
                  <c:v>-1.00000006875E-2</c:v>
                </c:pt>
                <c:pt idx="15237">
                  <c:v>-1.00000006875E-2</c:v>
                </c:pt>
                <c:pt idx="15238">
                  <c:v>-1.00000006875E-2</c:v>
                </c:pt>
                <c:pt idx="15239">
                  <c:v>-1.00000006875E-2</c:v>
                </c:pt>
                <c:pt idx="15240">
                  <c:v>-9.4921881874999985E-3</c:v>
                </c:pt>
                <c:pt idx="15241">
                  <c:v>-8.9843756250000007E-3</c:v>
                </c:pt>
                <c:pt idx="15242">
                  <c:v>-8.496094374999999E-3</c:v>
                </c:pt>
                <c:pt idx="15243">
                  <c:v>-7.9882818124999994E-3</c:v>
                </c:pt>
                <c:pt idx="15244">
                  <c:v>-7.5000005000000003E-3</c:v>
                </c:pt>
                <c:pt idx="15245">
                  <c:v>-6.9921879999999999E-3</c:v>
                </c:pt>
                <c:pt idx="15246">
                  <c:v>-6.4843754374999995E-3</c:v>
                </c:pt>
                <c:pt idx="15247">
                  <c:v>-5.9960941750000002E-3</c:v>
                </c:pt>
                <c:pt idx="15248">
                  <c:v>-5.4882816375000001E-3</c:v>
                </c:pt>
                <c:pt idx="15249">
                  <c:v>-5.0000003562500001E-3</c:v>
                </c:pt>
                <c:pt idx="15250">
                  <c:v>-3.9843752812499999E-3</c:v>
                </c:pt>
                <c:pt idx="15251">
                  <c:v>-2.9882814624999999E-3</c:v>
                </c:pt>
                <c:pt idx="15252">
                  <c:v>-1.9921876437499998E-3</c:v>
                </c:pt>
                <c:pt idx="15253">
                  <c:v>-9.9609381874999985E-4</c:v>
                </c:pt>
                <c:pt idx="15254">
                  <c:v>0</c:v>
                </c:pt>
                <c:pt idx="15255">
                  <c:v>1.015625075E-3</c:v>
                </c:pt>
                <c:pt idx="15256">
                  <c:v>2.0117188937500002E-3</c:v>
                </c:pt>
                <c:pt idx="15257">
                  <c:v>3.0078127124999999E-3</c:v>
                </c:pt>
                <c:pt idx="15258">
                  <c:v>4.0039065312499995E-3</c:v>
                </c:pt>
                <c:pt idx="15259">
                  <c:v>5.0000003562500001E-3</c:v>
                </c:pt>
                <c:pt idx="15260">
                  <c:v>5.0000003562500001E-3</c:v>
                </c:pt>
                <c:pt idx="15261">
                  <c:v>5.0000003562500001E-3</c:v>
                </c:pt>
                <c:pt idx="15262">
                  <c:v>5.0000003562500001E-3</c:v>
                </c:pt>
                <c:pt idx="15263">
                  <c:v>5.0000003562500001E-3</c:v>
                </c:pt>
                <c:pt idx="15264">
                  <c:v>5.0000003562500001E-3</c:v>
                </c:pt>
                <c:pt idx="15265">
                  <c:v>5.0000003562500001E-3</c:v>
                </c:pt>
                <c:pt idx="15266">
                  <c:v>5.0000003562500001E-3</c:v>
                </c:pt>
                <c:pt idx="15267">
                  <c:v>5.0000003562500001E-3</c:v>
                </c:pt>
                <c:pt idx="15268">
                  <c:v>5.0000003562500001E-3</c:v>
                </c:pt>
                <c:pt idx="15269">
                  <c:v>5.0000003562500001E-3</c:v>
                </c:pt>
                <c:pt idx="15270">
                  <c:v>5.0000003562500001E-3</c:v>
                </c:pt>
                <c:pt idx="15271">
                  <c:v>5.0000003562500001E-3</c:v>
                </c:pt>
                <c:pt idx="15272">
                  <c:v>5.0000003562500001E-3</c:v>
                </c:pt>
                <c:pt idx="15273">
                  <c:v>5.0000003562500001E-3</c:v>
                </c:pt>
                <c:pt idx="15274">
                  <c:v>5.0000003562500001E-3</c:v>
                </c:pt>
                <c:pt idx="15275">
                  <c:v>5.0000003562500001E-3</c:v>
                </c:pt>
                <c:pt idx="15276">
                  <c:v>5.0000003562500001E-3</c:v>
                </c:pt>
                <c:pt idx="15277">
                  <c:v>5.0000003562500001E-3</c:v>
                </c:pt>
                <c:pt idx="15278">
                  <c:v>5.0000003562500001E-3</c:v>
                </c:pt>
                <c:pt idx="15279">
                  <c:v>5.0000003562500001E-3</c:v>
                </c:pt>
                <c:pt idx="15280">
                  <c:v>5.0000003562500001E-3</c:v>
                </c:pt>
                <c:pt idx="15281">
                  <c:v>5.0000003562500001E-3</c:v>
                </c:pt>
                <c:pt idx="15282">
                  <c:v>5.0000003562500001E-3</c:v>
                </c:pt>
                <c:pt idx="15283">
                  <c:v>5.0000003562500001E-3</c:v>
                </c:pt>
                <c:pt idx="15284">
                  <c:v>5.0000003562500001E-3</c:v>
                </c:pt>
                <c:pt idx="15285">
                  <c:v>5.0000003562500001E-3</c:v>
                </c:pt>
                <c:pt idx="15286">
                  <c:v>5.0000003562500001E-3</c:v>
                </c:pt>
                <c:pt idx="15287">
                  <c:v>5.0000003562500001E-3</c:v>
                </c:pt>
                <c:pt idx="15288">
                  <c:v>5.0000003562500001E-3</c:v>
                </c:pt>
                <c:pt idx="15289">
                  <c:v>5.0000003562500001E-3</c:v>
                </c:pt>
                <c:pt idx="15290">
                  <c:v>4.5117190687499996E-3</c:v>
                </c:pt>
                <c:pt idx="15291">
                  <c:v>4.0039065312499995E-3</c:v>
                </c:pt>
                <c:pt idx="15292">
                  <c:v>3.51562525E-3</c:v>
                </c:pt>
                <c:pt idx="15293">
                  <c:v>3.0078127124999999E-3</c:v>
                </c:pt>
                <c:pt idx="15294">
                  <c:v>2.5000001750000002E-3</c:v>
                </c:pt>
                <c:pt idx="15295">
                  <c:v>2.0117188937500002E-3</c:v>
                </c:pt>
                <c:pt idx="15296">
                  <c:v>1.5039063562499999E-3</c:v>
                </c:pt>
                <c:pt idx="15297">
                  <c:v>1.015625075E-3</c:v>
                </c:pt>
                <c:pt idx="15298">
                  <c:v>5.0781253624999998E-4</c:v>
                </c:pt>
                <c:pt idx="15299">
                  <c:v>0</c:v>
                </c:pt>
                <c:pt idx="15300">
                  <c:v>-4.8828128437500003E-4</c:v>
                </c:pt>
                <c:pt idx="15301">
                  <c:v>-9.9609381874999985E-4</c:v>
                </c:pt>
                <c:pt idx="15302">
                  <c:v>-1.4843751062500001E-3</c:v>
                </c:pt>
                <c:pt idx="15303">
                  <c:v>-1.9921876437499998E-3</c:v>
                </c:pt>
                <c:pt idx="15304">
                  <c:v>-2.5000001750000002E-3</c:v>
                </c:pt>
                <c:pt idx="15305">
                  <c:v>-2.9882814624999999E-3</c:v>
                </c:pt>
                <c:pt idx="15306">
                  <c:v>-3.4960939999999999E-3</c:v>
                </c:pt>
                <c:pt idx="15307">
                  <c:v>-3.9843752812499999E-3</c:v>
                </c:pt>
                <c:pt idx="15308">
                  <c:v>-4.49218781875E-3</c:v>
                </c:pt>
                <c:pt idx="15309">
                  <c:v>-5.0000003562500001E-3</c:v>
                </c:pt>
                <c:pt idx="15310">
                  <c:v>-5.9960941750000002E-3</c:v>
                </c:pt>
                <c:pt idx="15311">
                  <c:v>-6.9921879999999999E-3</c:v>
                </c:pt>
                <c:pt idx="15312">
                  <c:v>-7.9882818124999994E-3</c:v>
                </c:pt>
                <c:pt idx="15313">
                  <c:v>-8.9843756250000007E-3</c:v>
                </c:pt>
                <c:pt idx="15314">
                  <c:v>-1.00000006875E-2</c:v>
                </c:pt>
                <c:pt idx="15315">
                  <c:v>-1.0996094499999999E-2</c:v>
                </c:pt>
                <c:pt idx="15316">
                  <c:v>-1.1992188374999999E-2</c:v>
                </c:pt>
                <c:pt idx="15317">
                  <c:v>-1.29882821875E-2</c:v>
                </c:pt>
                <c:pt idx="15318">
                  <c:v>-1.3984376E-2</c:v>
                </c:pt>
                <c:pt idx="15319">
                  <c:v>-1.5000001062499999E-2</c:v>
                </c:pt>
                <c:pt idx="15320">
                  <c:v>-1.64843761875E-2</c:v>
                </c:pt>
                <c:pt idx="15321">
                  <c:v>-1.7988282500000001E-2</c:v>
                </c:pt>
                <c:pt idx="15322">
                  <c:v>-1.9492188875E-2</c:v>
                </c:pt>
                <c:pt idx="15323">
                  <c:v>-2.0996095249999999E-2</c:v>
                </c:pt>
                <c:pt idx="15324">
                  <c:v>-2.25000015625E-2</c:v>
                </c:pt>
                <c:pt idx="15325">
                  <c:v>-2.39843766875E-2</c:v>
                </c:pt>
                <c:pt idx="15326">
                  <c:v>-2.5488283062499999E-2</c:v>
                </c:pt>
                <c:pt idx="15327">
                  <c:v>-2.6992189437500001E-2</c:v>
                </c:pt>
                <c:pt idx="15328">
                  <c:v>-2.8496095749999999E-2</c:v>
                </c:pt>
                <c:pt idx="15329">
                  <c:v>-3.0000002124999998E-2</c:v>
                </c:pt>
                <c:pt idx="15330">
                  <c:v>-3.0488283437499999E-2</c:v>
                </c:pt>
                <c:pt idx="15331">
                  <c:v>-3.0996095937499999E-2</c:v>
                </c:pt>
                <c:pt idx="15332">
                  <c:v>-3.1484377250000001E-2</c:v>
                </c:pt>
                <c:pt idx="15333">
                  <c:v>-3.1992189750000004E-2</c:v>
                </c:pt>
                <c:pt idx="15334">
                  <c:v>-3.2500002312499998E-2</c:v>
                </c:pt>
                <c:pt idx="15335">
                  <c:v>-3.2988283562499998E-2</c:v>
                </c:pt>
                <c:pt idx="15336">
                  <c:v>-3.3496096124999999E-2</c:v>
                </c:pt>
                <c:pt idx="15337">
                  <c:v>-3.3984377374999999E-2</c:v>
                </c:pt>
                <c:pt idx="15338">
                  <c:v>-3.4492189937500001E-2</c:v>
                </c:pt>
                <c:pt idx="15339">
                  <c:v>-3.5000002500000002E-2</c:v>
                </c:pt>
                <c:pt idx="15340">
                  <c:v>-3.3984377374999999E-2</c:v>
                </c:pt>
                <c:pt idx="15341">
                  <c:v>-3.2988283562499998E-2</c:v>
                </c:pt>
                <c:pt idx="15342">
                  <c:v>-3.1992189750000004E-2</c:v>
                </c:pt>
                <c:pt idx="15343">
                  <c:v>-3.0996095937499999E-2</c:v>
                </c:pt>
                <c:pt idx="15344">
                  <c:v>-3.0000002124999998E-2</c:v>
                </c:pt>
                <c:pt idx="15345">
                  <c:v>-2.8984377062499997E-2</c:v>
                </c:pt>
                <c:pt idx="15346">
                  <c:v>-2.7988283249999999E-2</c:v>
                </c:pt>
                <c:pt idx="15347">
                  <c:v>-2.6992189437500001E-2</c:v>
                </c:pt>
                <c:pt idx="15348">
                  <c:v>-2.5996095562499998E-2</c:v>
                </c:pt>
                <c:pt idx="15349">
                  <c:v>-2.5000001749999997E-2</c:v>
                </c:pt>
                <c:pt idx="15350">
                  <c:v>-2.39843766875E-2</c:v>
                </c:pt>
                <c:pt idx="15351">
                  <c:v>-2.2988282874999998E-2</c:v>
                </c:pt>
                <c:pt idx="15352">
                  <c:v>-2.19921890625E-2</c:v>
                </c:pt>
                <c:pt idx="15353">
                  <c:v>-2.0996095249999999E-2</c:v>
                </c:pt>
                <c:pt idx="15354">
                  <c:v>-2.0000001437500001E-2</c:v>
                </c:pt>
                <c:pt idx="15355">
                  <c:v>-1.8984376312499999E-2</c:v>
                </c:pt>
                <c:pt idx="15356">
                  <c:v>-1.7988282500000001E-2</c:v>
                </c:pt>
                <c:pt idx="15357">
                  <c:v>-1.69921886875E-2</c:v>
                </c:pt>
                <c:pt idx="15358">
                  <c:v>-1.5996094875000002E-2</c:v>
                </c:pt>
                <c:pt idx="15359">
                  <c:v>-1.5000001062499999E-2</c:v>
                </c:pt>
                <c:pt idx="15360">
                  <c:v>-1.3984376E-2</c:v>
                </c:pt>
                <c:pt idx="15361">
                  <c:v>-1.29882821875E-2</c:v>
                </c:pt>
                <c:pt idx="15362">
                  <c:v>-1.1992188374999999E-2</c:v>
                </c:pt>
                <c:pt idx="15363">
                  <c:v>-1.0996094499999999E-2</c:v>
                </c:pt>
                <c:pt idx="15364">
                  <c:v>-1.00000006875E-2</c:v>
                </c:pt>
                <c:pt idx="15365">
                  <c:v>-8.9843756250000007E-3</c:v>
                </c:pt>
                <c:pt idx="15366">
                  <c:v>-7.9882818124999994E-3</c:v>
                </c:pt>
                <c:pt idx="15367">
                  <c:v>-6.9921879999999999E-3</c:v>
                </c:pt>
                <c:pt idx="15368">
                  <c:v>-5.9960941750000002E-3</c:v>
                </c:pt>
                <c:pt idx="15369">
                  <c:v>-5.0000003562500001E-3</c:v>
                </c:pt>
                <c:pt idx="15370">
                  <c:v>-5.0000003562500001E-3</c:v>
                </c:pt>
                <c:pt idx="15371">
                  <c:v>-5.0000003562500001E-3</c:v>
                </c:pt>
                <c:pt idx="15372">
                  <c:v>-5.0000003562500001E-3</c:v>
                </c:pt>
                <c:pt idx="15373">
                  <c:v>-5.0000003562500001E-3</c:v>
                </c:pt>
                <c:pt idx="15374">
                  <c:v>-5.0000003562500001E-3</c:v>
                </c:pt>
                <c:pt idx="15375">
                  <c:v>-5.0000003562500001E-3</c:v>
                </c:pt>
                <c:pt idx="15376">
                  <c:v>-5.0000003562500001E-3</c:v>
                </c:pt>
                <c:pt idx="15377">
                  <c:v>-5.0000003562500001E-3</c:v>
                </c:pt>
                <c:pt idx="15378">
                  <c:v>-5.0000003562500001E-3</c:v>
                </c:pt>
                <c:pt idx="15379">
                  <c:v>-5.0000003562500001E-3</c:v>
                </c:pt>
                <c:pt idx="15380">
                  <c:v>-5.4882816375000001E-3</c:v>
                </c:pt>
                <c:pt idx="15381">
                  <c:v>-5.9960941750000002E-3</c:v>
                </c:pt>
                <c:pt idx="15382">
                  <c:v>-6.4843754374999995E-3</c:v>
                </c:pt>
                <c:pt idx="15383">
                  <c:v>-6.9921879999999999E-3</c:v>
                </c:pt>
                <c:pt idx="15384">
                  <c:v>-7.5000005000000003E-3</c:v>
                </c:pt>
                <c:pt idx="15385">
                  <c:v>-7.9882818124999994E-3</c:v>
                </c:pt>
                <c:pt idx="15386">
                  <c:v>-8.496094374999999E-3</c:v>
                </c:pt>
                <c:pt idx="15387">
                  <c:v>-8.9843756250000007E-3</c:v>
                </c:pt>
                <c:pt idx="15388">
                  <c:v>-9.4921881874999985E-3</c:v>
                </c:pt>
                <c:pt idx="15389">
                  <c:v>-1.00000006875E-2</c:v>
                </c:pt>
                <c:pt idx="15390">
                  <c:v>-9.4921881874999985E-3</c:v>
                </c:pt>
                <c:pt idx="15391">
                  <c:v>-8.9843756250000007E-3</c:v>
                </c:pt>
                <c:pt idx="15392">
                  <c:v>-8.496094374999999E-3</c:v>
                </c:pt>
                <c:pt idx="15393">
                  <c:v>-7.9882818124999994E-3</c:v>
                </c:pt>
                <c:pt idx="15394">
                  <c:v>-7.5000005000000003E-3</c:v>
                </c:pt>
                <c:pt idx="15395">
                  <c:v>-6.9921879999999999E-3</c:v>
                </c:pt>
                <c:pt idx="15396">
                  <c:v>-6.4843754374999995E-3</c:v>
                </c:pt>
                <c:pt idx="15397">
                  <c:v>-5.9960941750000002E-3</c:v>
                </c:pt>
                <c:pt idx="15398">
                  <c:v>-5.4882816375000001E-3</c:v>
                </c:pt>
                <c:pt idx="15399">
                  <c:v>-5.0000003562500001E-3</c:v>
                </c:pt>
                <c:pt idx="15400">
                  <c:v>-3.9843752812499999E-3</c:v>
                </c:pt>
                <c:pt idx="15401">
                  <c:v>-2.9882814624999999E-3</c:v>
                </c:pt>
                <c:pt idx="15402">
                  <c:v>-1.9921876437499998E-3</c:v>
                </c:pt>
                <c:pt idx="15403">
                  <c:v>-9.9609381874999985E-4</c:v>
                </c:pt>
                <c:pt idx="15404">
                  <c:v>0</c:v>
                </c:pt>
                <c:pt idx="15405">
                  <c:v>1.015625075E-3</c:v>
                </c:pt>
                <c:pt idx="15406">
                  <c:v>2.0117188937500002E-3</c:v>
                </c:pt>
                <c:pt idx="15407">
                  <c:v>3.0078127124999999E-3</c:v>
                </c:pt>
                <c:pt idx="15408">
                  <c:v>4.0039065312499995E-3</c:v>
                </c:pt>
                <c:pt idx="15409">
                  <c:v>5.0000003562500001E-3</c:v>
                </c:pt>
                <c:pt idx="15410">
                  <c:v>5.0000003562500001E-3</c:v>
                </c:pt>
                <c:pt idx="15411">
                  <c:v>5.0000003562500001E-3</c:v>
                </c:pt>
                <c:pt idx="15412">
                  <c:v>5.0000003562500001E-3</c:v>
                </c:pt>
                <c:pt idx="15413">
                  <c:v>5.0000003562500001E-3</c:v>
                </c:pt>
                <c:pt idx="15414">
                  <c:v>5.0000003562500001E-3</c:v>
                </c:pt>
                <c:pt idx="15415">
                  <c:v>5.0000003562500001E-3</c:v>
                </c:pt>
                <c:pt idx="15416">
                  <c:v>5.0000003562500001E-3</c:v>
                </c:pt>
                <c:pt idx="15417">
                  <c:v>5.0000003562500001E-3</c:v>
                </c:pt>
                <c:pt idx="15418">
                  <c:v>5.0000003562500001E-3</c:v>
                </c:pt>
                <c:pt idx="15419">
                  <c:v>5.0000003562500001E-3</c:v>
                </c:pt>
                <c:pt idx="15420">
                  <c:v>4.5117190687499996E-3</c:v>
                </c:pt>
                <c:pt idx="15421">
                  <c:v>4.0039065312499995E-3</c:v>
                </c:pt>
                <c:pt idx="15422">
                  <c:v>3.51562525E-3</c:v>
                </c:pt>
                <c:pt idx="15423">
                  <c:v>3.0078127124999999E-3</c:v>
                </c:pt>
                <c:pt idx="15424">
                  <c:v>2.5000001750000002E-3</c:v>
                </c:pt>
                <c:pt idx="15425">
                  <c:v>2.0117188937500002E-3</c:v>
                </c:pt>
                <c:pt idx="15426">
                  <c:v>1.5039063562499999E-3</c:v>
                </c:pt>
                <c:pt idx="15427">
                  <c:v>1.015625075E-3</c:v>
                </c:pt>
                <c:pt idx="15428">
                  <c:v>5.0781253624999998E-4</c:v>
                </c:pt>
                <c:pt idx="15429">
                  <c:v>0</c:v>
                </c:pt>
                <c:pt idx="15430">
                  <c:v>-1.4843751062500001E-3</c:v>
                </c:pt>
                <c:pt idx="15431">
                  <c:v>-2.9882814624999999E-3</c:v>
                </c:pt>
                <c:pt idx="15432">
                  <c:v>-4.49218781875E-3</c:v>
                </c:pt>
                <c:pt idx="15433">
                  <c:v>-5.9960941750000002E-3</c:v>
                </c:pt>
                <c:pt idx="15434">
                  <c:v>-7.5000005000000003E-3</c:v>
                </c:pt>
                <c:pt idx="15435">
                  <c:v>-8.9843756250000007E-3</c:v>
                </c:pt>
                <c:pt idx="15436">
                  <c:v>-1.0488282E-2</c:v>
                </c:pt>
                <c:pt idx="15437">
                  <c:v>-1.1992188374999999E-2</c:v>
                </c:pt>
                <c:pt idx="15438">
                  <c:v>-1.34960946875E-2</c:v>
                </c:pt>
                <c:pt idx="15439">
                  <c:v>-1.5000001062499999E-2</c:v>
                </c:pt>
                <c:pt idx="15440">
                  <c:v>-1.5996094875000002E-2</c:v>
                </c:pt>
                <c:pt idx="15441">
                  <c:v>-1.69921886875E-2</c:v>
                </c:pt>
                <c:pt idx="15442">
                  <c:v>-1.7988282500000001E-2</c:v>
                </c:pt>
                <c:pt idx="15443">
                  <c:v>-1.8984376312499999E-2</c:v>
                </c:pt>
                <c:pt idx="15444">
                  <c:v>-2.0000001437500001E-2</c:v>
                </c:pt>
                <c:pt idx="15445">
                  <c:v>-2.0996095249999999E-2</c:v>
                </c:pt>
                <c:pt idx="15446">
                  <c:v>-2.19921890625E-2</c:v>
                </c:pt>
                <c:pt idx="15447">
                  <c:v>-2.2988282874999998E-2</c:v>
                </c:pt>
                <c:pt idx="15448">
                  <c:v>-2.39843766875E-2</c:v>
                </c:pt>
                <c:pt idx="15449">
                  <c:v>-2.5000001749999997E-2</c:v>
                </c:pt>
                <c:pt idx="15450">
                  <c:v>-2.5488283062499999E-2</c:v>
                </c:pt>
                <c:pt idx="15451">
                  <c:v>-2.5996095562499998E-2</c:v>
                </c:pt>
                <c:pt idx="15452">
                  <c:v>-2.6484376874999997E-2</c:v>
                </c:pt>
                <c:pt idx="15453">
                  <c:v>-2.6992189437500001E-2</c:v>
                </c:pt>
                <c:pt idx="15454">
                  <c:v>-2.7500001937499997E-2</c:v>
                </c:pt>
                <c:pt idx="15455">
                  <c:v>-2.7988283249999999E-2</c:v>
                </c:pt>
                <c:pt idx="15456">
                  <c:v>-2.8496095749999999E-2</c:v>
                </c:pt>
                <c:pt idx="15457">
                  <c:v>-2.8984377062499997E-2</c:v>
                </c:pt>
                <c:pt idx="15458">
                  <c:v>-2.94921895625E-2</c:v>
                </c:pt>
                <c:pt idx="15459">
                  <c:v>-3.0000002124999998E-2</c:v>
                </c:pt>
                <c:pt idx="15460">
                  <c:v>-2.8984377062499997E-2</c:v>
                </c:pt>
                <c:pt idx="15461">
                  <c:v>-2.7988283249999999E-2</c:v>
                </c:pt>
                <c:pt idx="15462">
                  <c:v>-2.6992189437500001E-2</c:v>
                </c:pt>
                <c:pt idx="15463">
                  <c:v>-2.5996095562499998E-2</c:v>
                </c:pt>
                <c:pt idx="15464">
                  <c:v>-2.5000001749999997E-2</c:v>
                </c:pt>
                <c:pt idx="15465">
                  <c:v>-2.39843766875E-2</c:v>
                </c:pt>
                <c:pt idx="15466">
                  <c:v>-2.2988282874999998E-2</c:v>
                </c:pt>
                <c:pt idx="15467">
                  <c:v>-2.19921890625E-2</c:v>
                </c:pt>
                <c:pt idx="15468">
                  <c:v>-2.0996095249999999E-2</c:v>
                </c:pt>
                <c:pt idx="15469">
                  <c:v>-2.0000001437500001E-2</c:v>
                </c:pt>
                <c:pt idx="15470">
                  <c:v>-1.8984376312499999E-2</c:v>
                </c:pt>
                <c:pt idx="15471">
                  <c:v>-1.7988282500000001E-2</c:v>
                </c:pt>
                <c:pt idx="15472">
                  <c:v>-1.69921886875E-2</c:v>
                </c:pt>
                <c:pt idx="15473">
                  <c:v>-1.5996094875000002E-2</c:v>
                </c:pt>
                <c:pt idx="15474">
                  <c:v>-1.5000001062499999E-2</c:v>
                </c:pt>
                <c:pt idx="15475">
                  <c:v>-1.3984376E-2</c:v>
                </c:pt>
                <c:pt idx="15476">
                  <c:v>-1.29882821875E-2</c:v>
                </c:pt>
                <c:pt idx="15477">
                  <c:v>-1.1992188374999999E-2</c:v>
                </c:pt>
                <c:pt idx="15478">
                  <c:v>-1.0996094499999999E-2</c:v>
                </c:pt>
                <c:pt idx="15479">
                  <c:v>-1.00000006875E-2</c:v>
                </c:pt>
                <c:pt idx="15480">
                  <c:v>-8.9843756250000007E-3</c:v>
                </c:pt>
                <c:pt idx="15481">
                  <c:v>-7.9882818124999994E-3</c:v>
                </c:pt>
                <c:pt idx="15482">
                  <c:v>-6.9921879999999999E-3</c:v>
                </c:pt>
                <c:pt idx="15483">
                  <c:v>-5.9960941750000002E-3</c:v>
                </c:pt>
                <c:pt idx="15484">
                  <c:v>-5.0000003562500001E-3</c:v>
                </c:pt>
                <c:pt idx="15485">
                  <c:v>-3.9843752812499999E-3</c:v>
                </c:pt>
                <c:pt idx="15486">
                  <c:v>-2.9882814624999999E-3</c:v>
                </c:pt>
                <c:pt idx="15487">
                  <c:v>-1.9921876437499998E-3</c:v>
                </c:pt>
                <c:pt idx="15488">
                  <c:v>-9.9609381874999985E-4</c:v>
                </c:pt>
                <c:pt idx="15489">
                  <c:v>0</c:v>
                </c:pt>
                <c:pt idx="15490">
                  <c:v>0</c:v>
                </c:pt>
                <c:pt idx="15491">
                  <c:v>0</c:v>
                </c:pt>
                <c:pt idx="15492">
                  <c:v>0</c:v>
                </c:pt>
                <c:pt idx="15493">
                  <c:v>0</c:v>
                </c:pt>
                <c:pt idx="15494">
                  <c:v>0</c:v>
                </c:pt>
                <c:pt idx="15495">
                  <c:v>0</c:v>
                </c:pt>
                <c:pt idx="15496">
                  <c:v>0</c:v>
                </c:pt>
                <c:pt idx="15497">
                  <c:v>0</c:v>
                </c:pt>
                <c:pt idx="15498">
                  <c:v>0</c:v>
                </c:pt>
                <c:pt idx="15499">
                  <c:v>0</c:v>
                </c:pt>
                <c:pt idx="15500">
                  <c:v>0</c:v>
                </c:pt>
                <c:pt idx="15501">
                  <c:v>0</c:v>
                </c:pt>
                <c:pt idx="15502">
                  <c:v>0</c:v>
                </c:pt>
                <c:pt idx="15503">
                  <c:v>0</c:v>
                </c:pt>
                <c:pt idx="15504">
                  <c:v>0</c:v>
                </c:pt>
                <c:pt idx="15505">
                  <c:v>0</c:v>
                </c:pt>
                <c:pt idx="15506">
                  <c:v>0</c:v>
                </c:pt>
                <c:pt idx="15507">
                  <c:v>0</c:v>
                </c:pt>
                <c:pt idx="15508">
                  <c:v>0</c:v>
                </c:pt>
                <c:pt idx="15509">
                  <c:v>0</c:v>
                </c:pt>
                <c:pt idx="15510">
                  <c:v>0</c:v>
                </c:pt>
                <c:pt idx="15511">
                  <c:v>0</c:v>
                </c:pt>
                <c:pt idx="15512">
                  <c:v>0</c:v>
                </c:pt>
                <c:pt idx="15513">
                  <c:v>0</c:v>
                </c:pt>
                <c:pt idx="15514">
                  <c:v>0</c:v>
                </c:pt>
                <c:pt idx="15515">
                  <c:v>0</c:v>
                </c:pt>
                <c:pt idx="15516">
                  <c:v>0</c:v>
                </c:pt>
                <c:pt idx="15517">
                  <c:v>0</c:v>
                </c:pt>
                <c:pt idx="15518">
                  <c:v>0</c:v>
                </c:pt>
                <c:pt idx="15519">
                  <c:v>0</c:v>
                </c:pt>
                <c:pt idx="15520">
                  <c:v>5.0781253624999998E-4</c:v>
                </c:pt>
                <c:pt idx="15521">
                  <c:v>1.015625075E-3</c:v>
                </c:pt>
                <c:pt idx="15522">
                  <c:v>1.5039063562499999E-3</c:v>
                </c:pt>
                <c:pt idx="15523">
                  <c:v>2.0117188937500002E-3</c:v>
                </c:pt>
                <c:pt idx="15524">
                  <c:v>2.5000001750000002E-3</c:v>
                </c:pt>
                <c:pt idx="15525">
                  <c:v>3.0078127124999999E-3</c:v>
                </c:pt>
                <c:pt idx="15526">
                  <c:v>3.51562525E-3</c:v>
                </c:pt>
                <c:pt idx="15527">
                  <c:v>4.0039065312499995E-3</c:v>
                </c:pt>
                <c:pt idx="15528">
                  <c:v>4.5117190687499996E-3</c:v>
                </c:pt>
                <c:pt idx="15529">
                  <c:v>5.0000003562500001E-3</c:v>
                </c:pt>
                <c:pt idx="15530">
                  <c:v>5.0000003562500001E-3</c:v>
                </c:pt>
                <c:pt idx="15531">
                  <c:v>5.0000003562500001E-3</c:v>
                </c:pt>
                <c:pt idx="15532">
                  <c:v>5.0000003562500001E-3</c:v>
                </c:pt>
                <c:pt idx="15533">
                  <c:v>5.0000003562500001E-3</c:v>
                </c:pt>
                <c:pt idx="15534">
                  <c:v>5.0000003562500001E-3</c:v>
                </c:pt>
                <c:pt idx="15535">
                  <c:v>5.0000003562500001E-3</c:v>
                </c:pt>
                <c:pt idx="15536">
                  <c:v>5.0000003562500001E-3</c:v>
                </c:pt>
                <c:pt idx="15537">
                  <c:v>5.0000003562500001E-3</c:v>
                </c:pt>
                <c:pt idx="15538">
                  <c:v>5.0000003562500001E-3</c:v>
                </c:pt>
                <c:pt idx="15539">
                  <c:v>5.0000003562500001E-3</c:v>
                </c:pt>
                <c:pt idx="15540">
                  <c:v>5.0000003562500001E-3</c:v>
                </c:pt>
                <c:pt idx="15541">
                  <c:v>5.0000003562500001E-3</c:v>
                </c:pt>
                <c:pt idx="15542">
                  <c:v>5.0000003562500001E-3</c:v>
                </c:pt>
                <c:pt idx="15543">
                  <c:v>5.0000003562500001E-3</c:v>
                </c:pt>
                <c:pt idx="15544">
                  <c:v>5.0000003562500001E-3</c:v>
                </c:pt>
                <c:pt idx="15545">
                  <c:v>5.0000003562500001E-3</c:v>
                </c:pt>
                <c:pt idx="15546">
                  <c:v>5.0000003562500001E-3</c:v>
                </c:pt>
                <c:pt idx="15547">
                  <c:v>5.0000003562500001E-3</c:v>
                </c:pt>
                <c:pt idx="15548">
                  <c:v>5.0000003562500001E-3</c:v>
                </c:pt>
                <c:pt idx="15549">
                  <c:v>5.0000003562500001E-3</c:v>
                </c:pt>
                <c:pt idx="15550">
                  <c:v>4.5117190687499996E-3</c:v>
                </c:pt>
                <c:pt idx="15551">
                  <c:v>4.0039065312499995E-3</c:v>
                </c:pt>
                <c:pt idx="15552">
                  <c:v>3.51562525E-3</c:v>
                </c:pt>
                <c:pt idx="15553">
                  <c:v>3.0078127124999999E-3</c:v>
                </c:pt>
                <c:pt idx="15554">
                  <c:v>2.5000001750000002E-3</c:v>
                </c:pt>
                <c:pt idx="15555">
                  <c:v>2.0117188937500002E-3</c:v>
                </c:pt>
                <c:pt idx="15556">
                  <c:v>1.5039063562499999E-3</c:v>
                </c:pt>
                <c:pt idx="15557">
                  <c:v>1.015625075E-3</c:v>
                </c:pt>
                <c:pt idx="15558">
                  <c:v>5.0781253624999998E-4</c:v>
                </c:pt>
                <c:pt idx="15559">
                  <c:v>0</c:v>
                </c:pt>
                <c:pt idx="15560">
                  <c:v>-9.9609381874999985E-4</c:v>
                </c:pt>
                <c:pt idx="15561">
                  <c:v>-1.9921876437499998E-3</c:v>
                </c:pt>
                <c:pt idx="15562">
                  <c:v>-2.9882814624999999E-3</c:v>
                </c:pt>
                <c:pt idx="15563">
                  <c:v>-3.9843752812499999E-3</c:v>
                </c:pt>
                <c:pt idx="15564">
                  <c:v>-5.0000003562500001E-3</c:v>
                </c:pt>
                <c:pt idx="15565">
                  <c:v>-5.9960941750000002E-3</c:v>
                </c:pt>
                <c:pt idx="15566">
                  <c:v>-6.9921879999999999E-3</c:v>
                </c:pt>
                <c:pt idx="15567">
                  <c:v>-7.9882818124999994E-3</c:v>
                </c:pt>
                <c:pt idx="15568">
                  <c:v>-8.9843756250000007E-3</c:v>
                </c:pt>
                <c:pt idx="15569">
                  <c:v>-1.00000006875E-2</c:v>
                </c:pt>
                <c:pt idx="15570">
                  <c:v>-1.0996094499999999E-2</c:v>
                </c:pt>
                <c:pt idx="15571">
                  <c:v>-1.1992188374999999E-2</c:v>
                </c:pt>
                <c:pt idx="15572">
                  <c:v>-1.29882821875E-2</c:v>
                </c:pt>
                <c:pt idx="15573">
                  <c:v>-1.3984376E-2</c:v>
                </c:pt>
                <c:pt idx="15574">
                  <c:v>-1.5000001062499999E-2</c:v>
                </c:pt>
                <c:pt idx="15575">
                  <c:v>-1.5996094875000002E-2</c:v>
                </c:pt>
                <c:pt idx="15576">
                  <c:v>-1.69921886875E-2</c:v>
                </c:pt>
                <c:pt idx="15577">
                  <c:v>-1.7988282500000001E-2</c:v>
                </c:pt>
                <c:pt idx="15578">
                  <c:v>-1.8984376312499999E-2</c:v>
                </c:pt>
                <c:pt idx="15579">
                  <c:v>-2.0000001437500001E-2</c:v>
                </c:pt>
                <c:pt idx="15580">
                  <c:v>-2.0000001437500001E-2</c:v>
                </c:pt>
                <c:pt idx="15581">
                  <c:v>-2.0000001437500001E-2</c:v>
                </c:pt>
                <c:pt idx="15582">
                  <c:v>-2.0000001437500001E-2</c:v>
                </c:pt>
                <c:pt idx="15583">
                  <c:v>-2.0000001437500001E-2</c:v>
                </c:pt>
                <c:pt idx="15584">
                  <c:v>-2.0000001437500001E-2</c:v>
                </c:pt>
                <c:pt idx="15585">
                  <c:v>-2.0000001437500001E-2</c:v>
                </c:pt>
                <c:pt idx="15586">
                  <c:v>-2.0000001437500001E-2</c:v>
                </c:pt>
                <c:pt idx="15587">
                  <c:v>-2.0000001437500001E-2</c:v>
                </c:pt>
                <c:pt idx="15588">
                  <c:v>-2.0000001437500001E-2</c:v>
                </c:pt>
                <c:pt idx="15589">
                  <c:v>-2.0000001437500001E-2</c:v>
                </c:pt>
                <c:pt idx="15590">
                  <c:v>-1.8496095062499999E-2</c:v>
                </c:pt>
                <c:pt idx="15591">
                  <c:v>-1.69921886875E-2</c:v>
                </c:pt>
                <c:pt idx="15592">
                  <c:v>-1.5488282375000001E-2</c:v>
                </c:pt>
                <c:pt idx="15593">
                  <c:v>-1.3984376E-2</c:v>
                </c:pt>
                <c:pt idx="15594">
                  <c:v>-1.2500000874999998E-2</c:v>
                </c:pt>
                <c:pt idx="15595">
                  <c:v>-1.0996094499999999E-2</c:v>
                </c:pt>
                <c:pt idx="15596">
                  <c:v>-9.4921881874999985E-3</c:v>
                </c:pt>
                <c:pt idx="15597">
                  <c:v>-7.9882818124999994E-3</c:v>
                </c:pt>
                <c:pt idx="15598">
                  <c:v>-6.4843754374999995E-3</c:v>
                </c:pt>
                <c:pt idx="15599">
                  <c:v>-5.0000003562500001E-3</c:v>
                </c:pt>
                <c:pt idx="15600">
                  <c:v>-3.4960939999999999E-3</c:v>
                </c:pt>
                <c:pt idx="15601">
                  <c:v>-1.9921876437499998E-3</c:v>
                </c:pt>
                <c:pt idx="15602">
                  <c:v>-4.8828128437500003E-4</c:v>
                </c:pt>
                <c:pt idx="15603">
                  <c:v>1.015625075E-3</c:v>
                </c:pt>
                <c:pt idx="15604">
                  <c:v>2.5000001750000002E-3</c:v>
                </c:pt>
                <c:pt idx="15605">
                  <c:v>4.0039065312499995E-3</c:v>
                </c:pt>
                <c:pt idx="15606">
                  <c:v>5.5078128874999997E-3</c:v>
                </c:pt>
                <c:pt idx="15607">
                  <c:v>7.0117192499999995E-3</c:v>
                </c:pt>
                <c:pt idx="15608">
                  <c:v>8.5156256250000003E-3</c:v>
                </c:pt>
                <c:pt idx="15609">
                  <c:v>1.00000006875E-2</c:v>
                </c:pt>
                <c:pt idx="15610">
                  <c:v>1.0507813249999999E-2</c:v>
                </c:pt>
                <c:pt idx="15611">
                  <c:v>1.1015625749999999E-2</c:v>
                </c:pt>
                <c:pt idx="15612">
                  <c:v>1.1503907062499999E-2</c:v>
                </c:pt>
                <c:pt idx="15613">
                  <c:v>1.2011719625E-2</c:v>
                </c:pt>
                <c:pt idx="15614">
                  <c:v>1.2500000874999998E-2</c:v>
                </c:pt>
                <c:pt idx="15615">
                  <c:v>1.30078134375E-2</c:v>
                </c:pt>
                <c:pt idx="15616">
                  <c:v>1.3515625937500001E-2</c:v>
                </c:pt>
                <c:pt idx="15617">
                  <c:v>1.4003907249999998E-2</c:v>
                </c:pt>
                <c:pt idx="15618">
                  <c:v>1.4511719749999999E-2</c:v>
                </c:pt>
                <c:pt idx="15619">
                  <c:v>1.5000001062499999E-2</c:v>
                </c:pt>
                <c:pt idx="15620">
                  <c:v>1.4511719749999999E-2</c:v>
                </c:pt>
                <c:pt idx="15621">
                  <c:v>1.4003907249999998E-2</c:v>
                </c:pt>
                <c:pt idx="15622">
                  <c:v>1.3515625937500001E-2</c:v>
                </c:pt>
                <c:pt idx="15623">
                  <c:v>1.30078134375E-2</c:v>
                </c:pt>
                <c:pt idx="15624">
                  <c:v>1.2500000874999998E-2</c:v>
                </c:pt>
                <c:pt idx="15625">
                  <c:v>1.2011719625E-2</c:v>
                </c:pt>
                <c:pt idx="15626">
                  <c:v>1.1503907062499999E-2</c:v>
                </c:pt>
                <c:pt idx="15627">
                  <c:v>1.1015625749999999E-2</c:v>
                </c:pt>
                <c:pt idx="15628">
                  <c:v>1.0507813249999999E-2</c:v>
                </c:pt>
                <c:pt idx="15629">
                  <c:v>1.00000006875E-2</c:v>
                </c:pt>
                <c:pt idx="15630">
                  <c:v>8.007813062499999E-3</c:v>
                </c:pt>
                <c:pt idx="15631">
                  <c:v>6.0156254249999997E-3</c:v>
                </c:pt>
                <c:pt idx="15632">
                  <c:v>4.0039065312499995E-3</c:v>
                </c:pt>
                <c:pt idx="15633">
                  <c:v>2.0117188937500002E-3</c:v>
                </c:pt>
                <c:pt idx="15634">
                  <c:v>0</c:v>
                </c:pt>
                <c:pt idx="15635">
                  <c:v>-1.9921876437499998E-3</c:v>
                </c:pt>
                <c:pt idx="15636">
                  <c:v>-3.9843752812499999E-3</c:v>
                </c:pt>
                <c:pt idx="15637">
                  <c:v>-5.9960941750000002E-3</c:v>
                </c:pt>
                <c:pt idx="15638">
                  <c:v>-7.9882818124999994E-3</c:v>
                </c:pt>
                <c:pt idx="15639">
                  <c:v>-1.00000006875E-2</c:v>
                </c:pt>
                <c:pt idx="15640">
                  <c:v>-1.0996094499999999E-2</c:v>
                </c:pt>
                <c:pt idx="15641">
                  <c:v>-1.1992188374999999E-2</c:v>
                </c:pt>
                <c:pt idx="15642">
                  <c:v>-1.29882821875E-2</c:v>
                </c:pt>
                <c:pt idx="15643">
                  <c:v>-1.3984376E-2</c:v>
                </c:pt>
                <c:pt idx="15644">
                  <c:v>-1.5000001062499999E-2</c:v>
                </c:pt>
                <c:pt idx="15645">
                  <c:v>-1.5996094875000002E-2</c:v>
                </c:pt>
                <c:pt idx="15646">
                  <c:v>-1.69921886875E-2</c:v>
                </c:pt>
                <c:pt idx="15647">
                  <c:v>-1.7988282500000001E-2</c:v>
                </c:pt>
                <c:pt idx="15648">
                  <c:v>-1.8984376312499999E-2</c:v>
                </c:pt>
                <c:pt idx="15649">
                  <c:v>-2.0000001437500001E-2</c:v>
                </c:pt>
                <c:pt idx="15650">
                  <c:v>-1.9492188875E-2</c:v>
                </c:pt>
                <c:pt idx="15651">
                  <c:v>-1.8984376312499999E-2</c:v>
                </c:pt>
                <c:pt idx="15652">
                  <c:v>-1.8496095062499999E-2</c:v>
                </c:pt>
                <c:pt idx="15653">
                  <c:v>-1.7988282500000001E-2</c:v>
                </c:pt>
                <c:pt idx="15654">
                  <c:v>-1.7500001250000001E-2</c:v>
                </c:pt>
                <c:pt idx="15655">
                  <c:v>-1.69921886875E-2</c:v>
                </c:pt>
                <c:pt idx="15656">
                  <c:v>-1.64843761875E-2</c:v>
                </c:pt>
                <c:pt idx="15657">
                  <c:v>-1.5996094875000002E-2</c:v>
                </c:pt>
                <c:pt idx="15658">
                  <c:v>-1.5488282375000001E-2</c:v>
                </c:pt>
                <c:pt idx="15659">
                  <c:v>-1.5000001062499999E-2</c:v>
                </c:pt>
                <c:pt idx="15660">
                  <c:v>-1.34960946875E-2</c:v>
                </c:pt>
                <c:pt idx="15661">
                  <c:v>-1.1992188374999999E-2</c:v>
                </c:pt>
                <c:pt idx="15662">
                  <c:v>-1.0488282E-2</c:v>
                </c:pt>
                <c:pt idx="15663">
                  <c:v>-8.9843756250000007E-3</c:v>
                </c:pt>
                <c:pt idx="15664">
                  <c:v>-7.5000005000000003E-3</c:v>
                </c:pt>
                <c:pt idx="15665">
                  <c:v>-5.9960941750000002E-3</c:v>
                </c:pt>
                <c:pt idx="15666">
                  <c:v>-4.49218781875E-3</c:v>
                </c:pt>
                <c:pt idx="15667">
                  <c:v>-2.9882814624999999E-3</c:v>
                </c:pt>
                <c:pt idx="15668">
                  <c:v>-1.4843751062500001E-3</c:v>
                </c:pt>
                <c:pt idx="15669">
                  <c:v>0</c:v>
                </c:pt>
                <c:pt idx="15670">
                  <c:v>1.015625075E-3</c:v>
                </c:pt>
                <c:pt idx="15671">
                  <c:v>2.0117188937500002E-3</c:v>
                </c:pt>
                <c:pt idx="15672">
                  <c:v>3.0078127124999999E-3</c:v>
                </c:pt>
                <c:pt idx="15673">
                  <c:v>4.0039065312499995E-3</c:v>
                </c:pt>
                <c:pt idx="15674">
                  <c:v>5.0000003562500001E-3</c:v>
                </c:pt>
                <c:pt idx="15675">
                  <c:v>6.0156254249999997E-3</c:v>
                </c:pt>
                <c:pt idx="15676">
                  <c:v>7.0117192499999995E-3</c:v>
                </c:pt>
                <c:pt idx="15677">
                  <c:v>8.007813062499999E-3</c:v>
                </c:pt>
                <c:pt idx="15678">
                  <c:v>9.0039068750000003E-3</c:v>
                </c:pt>
                <c:pt idx="15679">
                  <c:v>1.00000006875E-2</c:v>
                </c:pt>
                <c:pt idx="15680">
                  <c:v>1.00000006875E-2</c:v>
                </c:pt>
                <c:pt idx="15681">
                  <c:v>1.00000006875E-2</c:v>
                </c:pt>
                <c:pt idx="15682">
                  <c:v>1.00000006875E-2</c:v>
                </c:pt>
                <c:pt idx="15683">
                  <c:v>1.00000006875E-2</c:v>
                </c:pt>
                <c:pt idx="15684">
                  <c:v>1.00000006875E-2</c:v>
                </c:pt>
                <c:pt idx="15685">
                  <c:v>1.00000006875E-2</c:v>
                </c:pt>
                <c:pt idx="15686">
                  <c:v>1.00000006875E-2</c:v>
                </c:pt>
                <c:pt idx="15687">
                  <c:v>1.00000006875E-2</c:v>
                </c:pt>
                <c:pt idx="15688">
                  <c:v>1.00000006875E-2</c:v>
                </c:pt>
                <c:pt idx="15689">
                  <c:v>1.00000006875E-2</c:v>
                </c:pt>
                <c:pt idx="15690">
                  <c:v>8.5156256250000003E-3</c:v>
                </c:pt>
                <c:pt idx="15691">
                  <c:v>7.0117192499999995E-3</c:v>
                </c:pt>
                <c:pt idx="15692">
                  <c:v>5.5078128874999997E-3</c:v>
                </c:pt>
                <c:pt idx="15693">
                  <c:v>4.0039065312499995E-3</c:v>
                </c:pt>
                <c:pt idx="15694">
                  <c:v>2.5000001750000002E-3</c:v>
                </c:pt>
                <c:pt idx="15695">
                  <c:v>1.015625075E-3</c:v>
                </c:pt>
                <c:pt idx="15696">
                  <c:v>-4.8828128437500003E-4</c:v>
                </c:pt>
                <c:pt idx="15697">
                  <c:v>-1.9921876437499998E-3</c:v>
                </c:pt>
                <c:pt idx="15698">
                  <c:v>-3.4960939999999999E-3</c:v>
                </c:pt>
                <c:pt idx="15699">
                  <c:v>-5.0000003562500001E-3</c:v>
                </c:pt>
                <c:pt idx="15700">
                  <c:v>-6.9921879999999999E-3</c:v>
                </c:pt>
                <c:pt idx="15701">
                  <c:v>-8.9843756250000007E-3</c:v>
                </c:pt>
                <c:pt idx="15702">
                  <c:v>-1.0996094499999999E-2</c:v>
                </c:pt>
                <c:pt idx="15703">
                  <c:v>-1.29882821875E-2</c:v>
                </c:pt>
                <c:pt idx="15704">
                  <c:v>-1.5000001062499999E-2</c:v>
                </c:pt>
                <c:pt idx="15705">
                  <c:v>-1.69921886875E-2</c:v>
                </c:pt>
                <c:pt idx="15706">
                  <c:v>-1.8984376312499999E-2</c:v>
                </c:pt>
                <c:pt idx="15707">
                  <c:v>-2.0996095249999999E-2</c:v>
                </c:pt>
                <c:pt idx="15708">
                  <c:v>-2.2988282874999998E-2</c:v>
                </c:pt>
                <c:pt idx="15709">
                  <c:v>-2.5000001749999997E-2</c:v>
                </c:pt>
                <c:pt idx="15710">
                  <c:v>-2.5488283062499999E-2</c:v>
                </c:pt>
                <c:pt idx="15711">
                  <c:v>-2.5996095562499998E-2</c:v>
                </c:pt>
                <c:pt idx="15712">
                  <c:v>-2.6484376874999997E-2</c:v>
                </c:pt>
                <c:pt idx="15713">
                  <c:v>-2.6992189437500001E-2</c:v>
                </c:pt>
                <c:pt idx="15714">
                  <c:v>-2.7500001937499997E-2</c:v>
                </c:pt>
                <c:pt idx="15715">
                  <c:v>-2.7988283249999999E-2</c:v>
                </c:pt>
                <c:pt idx="15716">
                  <c:v>-2.8496095749999999E-2</c:v>
                </c:pt>
                <c:pt idx="15717">
                  <c:v>-2.8984377062499997E-2</c:v>
                </c:pt>
                <c:pt idx="15718">
                  <c:v>-2.94921895625E-2</c:v>
                </c:pt>
                <c:pt idx="15719">
                  <c:v>-3.0000002124999998E-2</c:v>
                </c:pt>
                <c:pt idx="15720">
                  <c:v>-3.0000002124999998E-2</c:v>
                </c:pt>
                <c:pt idx="15721">
                  <c:v>-3.0000002124999998E-2</c:v>
                </c:pt>
                <c:pt idx="15722">
                  <c:v>-3.0000002124999998E-2</c:v>
                </c:pt>
                <c:pt idx="15723">
                  <c:v>-3.0000002124999998E-2</c:v>
                </c:pt>
                <c:pt idx="15724">
                  <c:v>-3.0000002124999998E-2</c:v>
                </c:pt>
                <c:pt idx="15725">
                  <c:v>-3.0000002124999998E-2</c:v>
                </c:pt>
                <c:pt idx="15726">
                  <c:v>-3.0000002124999998E-2</c:v>
                </c:pt>
                <c:pt idx="15727">
                  <c:v>-3.0000002124999998E-2</c:v>
                </c:pt>
                <c:pt idx="15728">
                  <c:v>-3.0000002124999998E-2</c:v>
                </c:pt>
                <c:pt idx="15729">
                  <c:v>-3.0000002124999998E-2</c:v>
                </c:pt>
                <c:pt idx="15730">
                  <c:v>-2.8984377062499997E-2</c:v>
                </c:pt>
                <c:pt idx="15731">
                  <c:v>-2.7988283249999999E-2</c:v>
                </c:pt>
                <c:pt idx="15732">
                  <c:v>-2.6992189437500001E-2</c:v>
                </c:pt>
                <c:pt idx="15733">
                  <c:v>-2.5996095562499998E-2</c:v>
                </c:pt>
                <c:pt idx="15734">
                  <c:v>-2.5000001749999997E-2</c:v>
                </c:pt>
                <c:pt idx="15735">
                  <c:v>-2.39843766875E-2</c:v>
                </c:pt>
                <c:pt idx="15736">
                  <c:v>-2.2988282874999998E-2</c:v>
                </c:pt>
                <c:pt idx="15737">
                  <c:v>-2.19921890625E-2</c:v>
                </c:pt>
                <c:pt idx="15738">
                  <c:v>-2.0996095249999999E-2</c:v>
                </c:pt>
                <c:pt idx="15739">
                  <c:v>-2.0000001437500001E-2</c:v>
                </c:pt>
                <c:pt idx="15740">
                  <c:v>-1.8984376312499999E-2</c:v>
                </c:pt>
                <c:pt idx="15741">
                  <c:v>-1.7988282500000001E-2</c:v>
                </c:pt>
                <c:pt idx="15742">
                  <c:v>-1.69921886875E-2</c:v>
                </c:pt>
                <c:pt idx="15743">
                  <c:v>-1.5996094875000002E-2</c:v>
                </c:pt>
                <c:pt idx="15744">
                  <c:v>-1.5000001062499999E-2</c:v>
                </c:pt>
                <c:pt idx="15745">
                  <c:v>-1.3984376E-2</c:v>
                </c:pt>
                <c:pt idx="15746">
                  <c:v>-1.29882821875E-2</c:v>
                </c:pt>
                <c:pt idx="15747">
                  <c:v>-1.1992188374999999E-2</c:v>
                </c:pt>
                <c:pt idx="15748">
                  <c:v>-1.0996094499999999E-2</c:v>
                </c:pt>
                <c:pt idx="15749">
                  <c:v>-1.00000006875E-2</c:v>
                </c:pt>
                <c:pt idx="15750">
                  <c:v>-8.9843756250000007E-3</c:v>
                </c:pt>
                <c:pt idx="15751">
                  <c:v>-7.9882818124999994E-3</c:v>
                </c:pt>
                <c:pt idx="15752">
                  <c:v>-6.9921879999999999E-3</c:v>
                </c:pt>
                <c:pt idx="15753">
                  <c:v>-5.9960941750000002E-3</c:v>
                </c:pt>
                <c:pt idx="15754">
                  <c:v>-5.0000003562500001E-3</c:v>
                </c:pt>
                <c:pt idx="15755">
                  <c:v>-3.9843752812499999E-3</c:v>
                </c:pt>
                <c:pt idx="15756">
                  <c:v>-2.9882814624999999E-3</c:v>
                </c:pt>
                <c:pt idx="15757">
                  <c:v>-1.9921876437499998E-3</c:v>
                </c:pt>
                <c:pt idx="15758">
                  <c:v>-9.9609381874999985E-4</c:v>
                </c:pt>
                <c:pt idx="15759">
                  <c:v>0</c:v>
                </c:pt>
                <c:pt idx="15760">
                  <c:v>5.0781253624999998E-4</c:v>
                </c:pt>
                <c:pt idx="15761">
                  <c:v>1.015625075E-3</c:v>
                </c:pt>
                <c:pt idx="15762">
                  <c:v>1.5039063562499999E-3</c:v>
                </c:pt>
                <c:pt idx="15763">
                  <c:v>2.0117188937500002E-3</c:v>
                </c:pt>
                <c:pt idx="15764">
                  <c:v>2.5000001750000002E-3</c:v>
                </c:pt>
                <c:pt idx="15765">
                  <c:v>3.0078127124999999E-3</c:v>
                </c:pt>
                <c:pt idx="15766">
                  <c:v>3.51562525E-3</c:v>
                </c:pt>
                <c:pt idx="15767">
                  <c:v>4.0039065312499995E-3</c:v>
                </c:pt>
                <c:pt idx="15768">
                  <c:v>4.5117190687499996E-3</c:v>
                </c:pt>
                <c:pt idx="15769">
                  <c:v>5.0000003562500001E-3</c:v>
                </c:pt>
                <c:pt idx="15770">
                  <c:v>4.5117190687499996E-3</c:v>
                </c:pt>
                <c:pt idx="15771">
                  <c:v>4.0039065312499995E-3</c:v>
                </c:pt>
                <c:pt idx="15772">
                  <c:v>3.51562525E-3</c:v>
                </c:pt>
                <c:pt idx="15773">
                  <c:v>3.0078127124999999E-3</c:v>
                </c:pt>
                <c:pt idx="15774">
                  <c:v>2.5000001750000002E-3</c:v>
                </c:pt>
                <c:pt idx="15775">
                  <c:v>2.0117188937500002E-3</c:v>
                </c:pt>
                <c:pt idx="15776">
                  <c:v>1.5039063562499999E-3</c:v>
                </c:pt>
                <c:pt idx="15777">
                  <c:v>1.015625075E-3</c:v>
                </c:pt>
                <c:pt idx="15778">
                  <c:v>5.0781253624999998E-4</c:v>
                </c:pt>
                <c:pt idx="15779">
                  <c:v>0</c:v>
                </c:pt>
                <c:pt idx="15780">
                  <c:v>-9.9609381874999985E-4</c:v>
                </c:pt>
                <c:pt idx="15781">
                  <c:v>-1.9921876437499998E-3</c:v>
                </c:pt>
                <c:pt idx="15782">
                  <c:v>-2.9882814624999999E-3</c:v>
                </c:pt>
                <c:pt idx="15783">
                  <c:v>-3.9843752812499999E-3</c:v>
                </c:pt>
                <c:pt idx="15784">
                  <c:v>-5.0000003562500001E-3</c:v>
                </c:pt>
                <c:pt idx="15785">
                  <c:v>-5.9960941750000002E-3</c:v>
                </c:pt>
                <c:pt idx="15786">
                  <c:v>-6.9921879999999999E-3</c:v>
                </c:pt>
                <c:pt idx="15787">
                  <c:v>-7.9882818124999994E-3</c:v>
                </c:pt>
                <c:pt idx="15788">
                  <c:v>-8.9843756250000007E-3</c:v>
                </c:pt>
                <c:pt idx="15789">
                  <c:v>-1.00000006875E-2</c:v>
                </c:pt>
                <c:pt idx="15790">
                  <c:v>-1.0488282E-2</c:v>
                </c:pt>
                <c:pt idx="15791">
                  <c:v>-1.0996094499999999E-2</c:v>
                </c:pt>
                <c:pt idx="15792">
                  <c:v>-1.1484375812499999E-2</c:v>
                </c:pt>
                <c:pt idx="15793">
                  <c:v>-1.1992188374999999E-2</c:v>
                </c:pt>
                <c:pt idx="15794">
                  <c:v>-1.2500000874999998E-2</c:v>
                </c:pt>
                <c:pt idx="15795">
                  <c:v>-1.29882821875E-2</c:v>
                </c:pt>
                <c:pt idx="15796">
                  <c:v>-1.34960946875E-2</c:v>
                </c:pt>
                <c:pt idx="15797">
                  <c:v>-1.3984376E-2</c:v>
                </c:pt>
                <c:pt idx="15798">
                  <c:v>-1.4492188499999999E-2</c:v>
                </c:pt>
                <c:pt idx="15799">
                  <c:v>-1.5000001062499999E-2</c:v>
                </c:pt>
                <c:pt idx="15800">
                  <c:v>-1.5000001062499999E-2</c:v>
                </c:pt>
                <c:pt idx="15801">
                  <c:v>-1.5000001062499999E-2</c:v>
                </c:pt>
                <c:pt idx="15802">
                  <c:v>-1.5000001062499999E-2</c:v>
                </c:pt>
                <c:pt idx="15803">
                  <c:v>-1.5000001062499999E-2</c:v>
                </c:pt>
                <c:pt idx="15804">
                  <c:v>-1.5000001062499999E-2</c:v>
                </c:pt>
                <c:pt idx="15805">
                  <c:v>-1.5000001062499999E-2</c:v>
                </c:pt>
                <c:pt idx="15806">
                  <c:v>-1.5000001062499999E-2</c:v>
                </c:pt>
                <c:pt idx="15807">
                  <c:v>-1.5000001062499999E-2</c:v>
                </c:pt>
                <c:pt idx="15808">
                  <c:v>-1.5000001062499999E-2</c:v>
                </c:pt>
                <c:pt idx="15809">
                  <c:v>-1.5000001062499999E-2</c:v>
                </c:pt>
                <c:pt idx="15810">
                  <c:v>-1.3984376E-2</c:v>
                </c:pt>
                <c:pt idx="15811">
                  <c:v>-1.29882821875E-2</c:v>
                </c:pt>
                <c:pt idx="15812">
                  <c:v>-1.1992188374999999E-2</c:v>
                </c:pt>
                <c:pt idx="15813">
                  <c:v>-1.0996094499999999E-2</c:v>
                </c:pt>
                <c:pt idx="15814">
                  <c:v>-1.00000006875E-2</c:v>
                </c:pt>
                <c:pt idx="15815">
                  <c:v>-8.9843756250000007E-3</c:v>
                </c:pt>
                <c:pt idx="15816">
                  <c:v>-7.9882818124999994E-3</c:v>
                </c:pt>
                <c:pt idx="15817">
                  <c:v>-6.9921879999999999E-3</c:v>
                </c:pt>
                <c:pt idx="15818">
                  <c:v>-5.9960941750000002E-3</c:v>
                </c:pt>
                <c:pt idx="15819">
                  <c:v>-5.0000003562500001E-3</c:v>
                </c:pt>
                <c:pt idx="15820">
                  <c:v>-5.0000003562500001E-3</c:v>
                </c:pt>
                <c:pt idx="15821">
                  <c:v>-5.0000003562500001E-3</c:v>
                </c:pt>
                <c:pt idx="15822">
                  <c:v>-5.0000003562500001E-3</c:v>
                </c:pt>
                <c:pt idx="15823">
                  <c:v>-5.0000003562500001E-3</c:v>
                </c:pt>
                <c:pt idx="15824">
                  <c:v>-5.0000003562500001E-3</c:v>
                </c:pt>
                <c:pt idx="15825">
                  <c:v>-5.0000003562500001E-3</c:v>
                </c:pt>
                <c:pt idx="15826">
                  <c:v>-5.0000003562500001E-3</c:v>
                </c:pt>
                <c:pt idx="15827">
                  <c:v>-5.0000003562500001E-3</c:v>
                </c:pt>
                <c:pt idx="15828">
                  <c:v>-5.0000003562500001E-3</c:v>
                </c:pt>
                <c:pt idx="15829">
                  <c:v>-5.0000003562500001E-3</c:v>
                </c:pt>
                <c:pt idx="15830">
                  <c:v>-5.4882816375000001E-3</c:v>
                </c:pt>
                <c:pt idx="15831">
                  <c:v>-5.9960941750000002E-3</c:v>
                </c:pt>
                <c:pt idx="15832">
                  <c:v>-6.4843754374999995E-3</c:v>
                </c:pt>
                <c:pt idx="15833">
                  <c:v>-6.9921879999999999E-3</c:v>
                </c:pt>
                <c:pt idx="15834">
                  <c:v>-7.5000005000000003E-3</c:v>
                </c:pt>
                <c:pt idx="15835">
                  <c:v>-7.9882818124999994E-3</c:v>
                </c:pt>
                <c:pt idx="15836">
                  <c:v>-8.496094374999999E-3</c:v>
                </c:pt>
                <c:pt idx="15837">
                  <c:v>-8.9843756250000007E-3</c:v>
                </c:pt>
                <c:pt idx="15838">
                  <c:v>-9.4921881874999985E-3</c:v>
                </c:pt>
                <c:pt idx="15839">
                  <c:v>-1.00000006875E-2</c:v>
                </c:pt>
                <c:pt idx="15840">
                  <c:v>-1.0488282E-2</c:v>
                </c:pt>
                <c:pt idx="15841">
                  <c:v>-1.0996094499999999E-2</c:v>
                </c:pt>
                <c:pt idx="15842">
                  <c:v>-1.1484375812499999E-2</c:v>
                </c:pt>
                <c:pt idx="15843">
                  <c:v>-1.1992188374999999E-2</c:v>
                </c:pt>
                <c:pt idx="15844">
                  <c:v>-1.2500000874999998E-2</c:v>
                </c:pt>
                <c:pt idx="15845">
                  <c:v>-1.29882821875E-2</c:v>
                </c:pt>
                <c:pt idx="15846">
                  <c:v>-1.34960946875E-2</c:v>
                </c:pt>
                <c:pt idx="15847">
                  <c:v>-1.3984376E-2</c:v>
                </c:pt>
                <c:pt idx="15848">
                  <c:v>-1.4492188499999999E-2</c:v>
                </c:pt>
                <c:pt idx="15849">
                  <c:v>-1.5000001062499999E-2</c:v>
                </c:pt>
                <c:pt idx="15850">
                  <c:v>-1.5488282375000001E-2</c:v>
                </c:pt>
                <c:pt idx="15851">
                  <c:v>-1.5996094875000002E-2</c:v>
                </c:pt>
                <c:pt idx="15852">
                  <c:v>-1.64843761875E-2</c:v>
                </c:pt>
                <c:pt idx="15853">
                  <c:v>-1.69921886875E-2</c:v>
                </c:pt>
                <c:pt idx="15854">
                  <c:v>-1.7500001250000001E-2</c:v>
                </c:pt>
                <c:pt idx="15855">
                  <c:v>-1.7988282500000001E-2</c:v>
                </c:pt>
                <c:pt idx="15856">
                  <c:v>-1.8496095062499999E-2</c:v>
                </c:pt>
                <c:pt idx="15857">
                  <c:v>-1.8984376312499999E-2</c:v>
                </c:pt>
                <c:pt idx="15858">
                  <c:v>-1.9492188875E-2</c:v>
                </c:pt>
                <c:pt idx="15859">
                  <c:v>-2.0000001437500001E-2</c:v>
                </c:pt>
                <c:pt idx="15860">
                  <c:v>-1.9492188875E-2</c:v>
                </c:pt>
                <c:pt idx="15861">
                  <c:v>-1.8984376312499999E-2</c:v>
                </c:pt>
                <c:pt idx="15862">
                  <c:v>-1.8496095062499999E-2</c:v>
                </c:pt>
                <c:pt idx="15863">
                  <c:v>-1.7988282500000001E-2</c:v>
                </c:pt>
                <c:pt idx="15864">
                  <c:v>-1.7500001250000001E-2</c:v>
                </c:pt>
                <c:pt idx="15865">
                  <c:v>-1.69921886875E-2</c:v>
                </c:pt>
                <c:pt idx="15866">
                  <c:v>-1.64843761875E-2</c:v>
                </c:pt>
                <c:pt idx="15867">
                  <c:v>-1.5996094875000002E-2</c:v>
                </c:pt>
                <c:pt idx="15868">
                  <c:v>-1.5488282375000001E-2</c:v>
                </c:pt>
                <c:pt idx="15869">
                  <c:v>-1.5000001062499999E-2</c:v>
                </c:pt>
                <c:pt idx="15870">
                  <c:v>-1.3984376E-2</c:v>
                </c:pt>
                <c:pt idx="15871">
                  <c:v>-1.29882821875E-2</c:v>
                </c:pt>
                <c:pt idx="15872">
                  <c:v>-1.1992188374999999E-2</c:v>
                </c:pt>
                <c:pt idx="15873">
                  <c:v>-1.0996094499999999E-2</c:v>
                </c:pt>
                <c:pt idx="15874">
                  <c:v>-1.00000006875E-2</c:v>
                </c:pt>
                <c:pt idx="15875">
                  <c:v>-8.9843756250000007E-3</c:v>
                </c:pt>
                <c:pt idx="15876">
                  <c:v>-7.9882818124999994E-3</c:v>
                </c:pt>
                <c:pt idx="15877">
                  <c:v>-6.9921879999999999E-3</c:v>
                </c:pt>
                <c:pt idx="15878">
                  <c:v>-5.9960941750000002E-3</c:v>
                </c:pt>
                <c:pt idx="15879">
                  <c:v>-5.0000003562500001E-3</c:v>
                </c:pt>
                <c:pt idx="15880">
                  <c:v>-5.0000003562500001E-3</c:v>
                </c:pt>
                <c:pt idx="15881">
                  <c:v>-5.0000003562500001E-3</c:v>
                </c:pt>
                <c:pt idx="15882">
                  <c:v>-5.0000003562500001E-3</c:v>
                </c:pt>
                <c:pt idx="15883">
                  <c:v>-5.0000003562500001E-3</c:v>
                </c:pt>
                <c:pt idx="15884">
                  <c:v>-5.0000003562500001E-3</c:v>
                </c:pt>
                <c:pt idx="15885">
                  <c:v>-5.0000003562500001E-3</c:v>
                </c:pt>
                <c:pt idx="15886">
                  <c:v>-5.0000003562500001E-3</c:v>
                </c:pt>
                <c:pt idx="15887">
                  <c:v>-5.0000003562500001E-3</c:v>
                </c:pt>
                <c:pt idx="15888">
                  <c:v>-5.0000003562500001E-3</c:v>
                </c:pt>
                <c:pt idx="15889">
                  <c:v>-5.0000003562500001E-3</c:v>
                </c:pt>
                <c:pt idx="15890">
                  <c:v>-5.0000003562500001E-3</c:v>
                </c:pt>
                <c:pt idx="15891">
                  <c:v>-5.0000003562500001E-3</c:v>
                </c:pt>
                <c:pt idx="15892">
                  <c:v>-5.0000003562500001E-3</c:v>
                </c:pt>
                <c:pt idx="15893">
                  <c:v>-5.0000003562500001E-3</c:v>
                </c:pt>
                <c:pt idx="15894">
                  <c:v>-5.0000003562500001E-3</c:v>
                </c:pt>
                <c:pt idx="15895">
                  <c:v>-5.0000003562500001E-3</c:v>
                </c:pt>
                <c:pt idx="15896">
                  <c:v>-5.0000003562500001E-3</c:v>
                </c:pt>
                <c:pt idx="15897">
                  <c:v>-5.0000003562500001E-3</c:v>
                </c:pt>
                <c:pt idx="15898">
                  <c:v>-5.0000003562500001E-3</c:v>
                </c:pt>
                <c:pt idx="15899">
                  <c:v>-5.0000003562500001E-3</c:v>
                </c:pt>
                <c:pt idx="15900">
                  <c:v>-5.0000003562500001E-3</c:v>
                </c:pt>
                <c:pt idx="15901">
                  <c:v>-5.0000003562500001E-3</c:v>
                </c:pt>
                <c:pt idx="15902">
                  <c:v>-5.0000003562500001E-3</c:v>
                </c:pt>
                <c:pt idx="15903">
                  <c:v>-5.0000003562500001E-3</c:v>
                </c:pt>
                <c:pt idx="15904">
                  <c:v>-5.0000003562500001E-3</c:v>
                </c:pt>
                <c:pt idx="15905">
                  <c:v>-5.0000003562500001E-3</c:v>
                </c:pt>
                <c:pt idx="15906">
                  <c:v>-5.0000003562500001E-3</c:v>
                </c:pt>
                <c:pt idx="15907">
                  <c:v>-5.0000003562500001E-3</c:v>
                </c:pt>
                <c:pt idx="15908">
                  <c:v>-5.0000003562500001E-3</c:v>
                </c:pt>
                <c:pt idx="15909">
                  <c:v>-5.0000003562500001E-3</c:v>
                </c:pt>
                <c:pt idx="15910">
                  <c:v>-4.49218781875E-3</c:v>
                </c:pt>
                <c:pt idx="15911">
                  <c:v>-3.9843752812499999E-3</c:v>
                </c:pt>
                <c:pt idx="15912">
                  <c:v>-3.4960939999999999E-3</c:v>
                </c:pt>
                <c:pt idx="15913">
                  <c:v>-2.9882814624999999E-3</c:v>
                </c:pt>
                <c:pt idx="15914">
                  <c:v>-2.5000001750000002E-3</c:v>
                </c:pt>
                <c:pt idx="15915">
                  <c:v>-1.9921876437499998E-3</c:v>
                </c:pt>
                <c:pt idx="15916">
                  <c:v>-1.4843751062500001E-3</c:v>
                </c:pt>
                <c:pt idx="15917">
                  <c:v>-9.9609381874999985E-4</c:v>
                </c:pt>
                <c:pt idx="15918">
                  <c:v>-4.8828128437500003E-4</c:v>
                </c:pt>
                <c:pt idx="15919">
                  <c:v>0</c:v>
                </c:pt>
                <c:pt idx="15920">
                  <c:v>1.015625075E-3</c:v>
                </c:pt>
                <c:pt idx="15921">
                  <c:v>2.0117188937500002E-3</c:v>
                </c:pt>
                <c:pt idx="15922">
                  <c:v>3.0078127124999999E-3</c:v>
                </c:pt>
                <c:pt idx="15923">
                  <c:v>4.0039065312499995E-3</c:v>
                </c:pt>
                <c:pt idx="15924">
                  <c:v>5.0000003562500001E-3</c:v>
                </c:pt>
                <c:pt idx="15925">
                  <c:v>6.0156254249999997E-3</c:v>
                </c:pt>
                <c:pt idx="15926">
                  <c:v>7.0117192499999995E-3</c:v>
                </c:pt>
                <c:pt idx="15927">
                  <c:v>8.007813062499999E-3</c:v>
                </c:pt>
                <c:pt idx="15928">
                  <c:v>9.0039068750000003E-3</c:v>
                </c:pt>
                <c:pt idx="15929">
                  <c:v>1.00000006875E-2</c:v>
                </c:pt>
                <c:pt idx="15930">
                  <c:v>1.00000006875E-2</c:v>
                </c:pt>
                <c:pt idx="15931">
                  <c:v>1.00000006875E-2</c:v>
                </c:pt>
                <c:pt idx="15932">
                  <c:v>1.00000006875E-2</c:v>
                </c:pt>
                <c:pt idx="15933">
                  <c:v>1.00000006875E-2</c:v>
                </c:pt>
                <c:pt idx="15934">
                  <c:v>1.00000006875E-2</c:v>
                </c:pt>
                <c:pt idx="15935">
                  <c:v>1.00000006875E-2</c:v>
                </c:pt>
                <c:pt idx="15936">
                  <c:v>1.00000006875E-2</c:v>
                </c:pt>
                <c:pt idx="15937">
                  <c:v>1.00000006875E-2</c:v>
                </c:pt>
                <c:pt idx="15938">
                  <c:v>1.00000006875E-2</c:v>
                </c:pt>
                <c:pt idx="15939">
                  <c:v>1.00000006875E-2</c:v>
                </c:pt>
                <c:pt idx="15940">
                  <c:v>9.5117194374999998E-3</c:v>
                </c:pt>
                <c:pt idx="15941">
                  <c:v>9.0039068750000003E-3</c:v>
                </c:pt>
                <c:pt idx="15942">
                  <c:v>8.5156256250000003E-3</c:v>
                </c:pt>
                <c:pt idx="15943">
                  <c:v>8.007813062499999E-3</c:v>
                </c:pt>
                <c:pt idx="15944">
                  <c:v>7.5000005000000003E-3</c:v>
                </c:pt>
                <c:pt idx="15945">
                  <c:v>7.0117192499999995E-3</c:v>
                </c:pt>
                <c:pt idx="15946">
                  <c:v>6.5039066874999999E-3</c:v>
                </c:pt>
                <c:pt idx="15947">
                  <c:v>6.0156254249999997E-3</c:v>
                </c:pt>
                <c:pt idx="15948">
                  <c:v>5.5078128874999997E-3</c:v>
                </c:pt>
                <c:pt idx="15949">
                  <c:v>5.0000003562500001E-3</c:v>
                </c:pt>
                <c:pt idx="15950">
                  <c:v>4.0039065312499995E-3</c:v>
                </c:pt>
                <c:pt idx="15951">
                  <c:v>3.0078127124999999E-3</c:v>
                </c:pt>
                <c:pt idx="15952">
                  <c:v>2.0117188937500002E-3</c:v>
                </c:pt>
                <c:pt idx="15953">
                  <c:v>1.015625075E-3</c:v>
                </c:pt>
                <c:pt idx="15954">
                  <c:v>0</c:v>
                </c:pt>
                <c:pt idx="15955">
                  <c:v>-9.9609381874999985E-4</c:v>
                </c:pt>
                <c:pt idx="15956">
                  <c:v>-1.9921876437499998E-3</c:v>
                </c:pt>
                <c:pt idx="15957">
                  <c:v>-2.9882814624999999E-3</c:v>
                </c:pt>
                <c:pt idx="15958">
                  <c:v>-3.9843752812499999E-3</c:v>
                </c:pt>
                <c:pt idx="15959">
                  <c:v>-5.0000003562500001E-3</c:v>
                </c:pt>
                <c:pt idx="15960">
                  <c:v>-5.4882816375000001E-3</c:v>
                </c:pt>
                <c:pt idx="15961">
                  <c:v>-5.9960941750000002E-3</c:v>
                </c:pt>
                <c:pt idx="15962">
                  <c:v>-6.4843754374999995E-3</c:v>
                </c:pt>
                <c:pt idx="15963">
                  <c:v>-6.9921879999999999E-3</c:v>
                </c:pt>
                <c:pt idx="15964">
                  <c:v>-7.5000005000000003E-3</c:v>
                </c:pt>
                <c:pt idx="15965">
                  <c:v>-7.9882818124999994E-3</c:v>
                </c:pt>
                <c:pt idx="15966">
                  <c:v>-8.496094374999999E-3</c:v>
                </c:pt>
                <c:pt idx="15967">
                  <c:v>-8.9843756250000007E-3</c:v>
                </c:pt>
                <c:pt idx="15968">
                  <c:v>-9.4921881874999985E-3</c:v>
                </c:pt>
                <c:pt idx="15969">
                  <c:v>-1.00000006875E-2</c:v>
                </c:pt>
                <c:pt idx="15970">
                  <c:v>-1.00000006875E-2</c:v>
                </c:pt>
                <c:pt idx="15971">
                  <c:v>-1.00000006875E-2</c:v>
                </c:pt>
                <c:pt idx="15972">
                  <c:v>-1.00000006875E-2</c:v>
                </c:pt>
                <c:pt idx="15973">
                  <c:v>-1.00000006875E-2</c:v>
                </c:pt>
                <c:pt idx="15974">
                  <c:v>-1.00000006875E-2</c:v>
                </c:pt>
                <c:pt idx="15975">
                  <c:v>-1.00000006875E-2</c:v>
                </c:pt>
                <c:pt idx="15976">
                  <c:v>-1.00000006875E-2</c:v>
                </c:pt>
                <c:pt idx="15977">
                  <c:v>-1.00000006875E-2</c:v>
                </c:pt>
                <c:pt idx="15978">
                  <c:v>-1.00000006875E-2</c:v>
                </c:pt>
                <c:pt idx="15979">
                  <c:v>-1.00000006875E-2</c:v>
                </c:pt>
                <c:pt idx="15980">
                  <c:v>-9.4921881874999985E-3</c:v>
                </c:pt>
                <c:pt idx="15981">
                  <c:v>-8.9843756250000007E-3</c:v>
                </c:pt>
                <c:pt idx="15982">
                  <c:v>-8.496094374999999E-3</c:v>
                </c:pt>
                <c:pt idx="15983">
                  <c:v>-7.9882818124999994E-3</c:v>
                </c:pt>
                <c:pt idx="15984">
                  <c:v>-7.5000005000000003E-3</c:v>
                </c:pt>
                <c:pt idx="15985">
                  <c:v>-6.9921879999999999E-3</c:v>
                </c:pt>
                <c:pt idx="15986">
                  <c:v>-6.4843754374999995E-3</c:v>
                </c:pt>
                <c:pt idx="15987">
                  <c:v>-5.9960941750000002E-3</c:v>
                </c:pt>
                <c:pt idx="15988">
                  <c:v>-5.4882816375000001E-3</c:v>
                </c:pt>
                <c:pt idx="15989">
                  <c:v>-5.0000003562500001E-3</c:v>
                </c:pt>
                <c:pt idx="15990">
                  <c:v>-4.49218781875E-3</c:v>
                </c:pt>
                <c:pt idx="15991">
                  <c:v>-3.9843752812499999E-3</c:v>
                </c:pt>
                <c:pt idx="15992">
                  <c:v>-3.4960939999999999E-3</c:v>
                </c:pt>
                <c:pt idx="15993">
                  <c:v>-2.9882814624999999E-3</c:v>
                </c:pt>
                <c:pt idx="15994">
                  <c:v>-2.5000001750000002E-3</c:v>
                </c:pt>
                <c:pt idx="15995">
                  <c:v>-1.9921876437499998E-3</c:v>
                </c:pt>
                <c:pt idx="15996">
                  <c:v>-1.4843751062500001E-3</c:v>
                </c:pt>
                <c:pt idx="15997">
                  <c:v>-9.9609381874999985E-4</c:v>
                </c:pt>
                <c:pt idx="15998">
                  <c:v>-4.8828128437500003E-4</c:v>
                </c:pt>
                <c:pt idx="15999">
                  <c:v>0</c:v>
                </c:pt>
                <c:pt idx="16000">
                  <c:v>0</c:v>
                </c:pt>
                <c:pt idx="16001">
                  <c:v>0</c:v>
                </c:pt>
                <c:pt idx="16002">
                  <c:v>0</c:v>
                </c:pt>
                <c:pt idx="16003">
                  <c:v>0</c:v>
                </c:pt>
                <c:pt idx="16004">
                  <c:v>0</c:v>
                </c:pt>
                <c:pt idx="16005">
                  <c:v>0</c:v>
                </c:pt>
                <c:pt idx="16006">
                  <c:v>0</c:v>
                </c:pt>
                <c:pt idx="16007">
                  <c:v>0</c:v>
                </c:pt>
                <c:pt idx="16008">
                  <c:v>0</c:v>
                </c:pt>
                <c:pt idx="16009">
                  <c:v>0</c:v>
                </c:pt>
                <c:pt idx="16010">
                  <c:v>5.0781253624999998E-4</c:v>
                </c:pt>
                <c:pt idx="16011">
                  <c:v>1.015625075E-3</c:v>
                </c:pt>
                <c:pt idx="16012">
                  <c:v>1.5039063562499999E-3</c:v>
                </c:pt>
                <c:pt idx="16013">
                  <c:v>2.0117188937500002E-3</c:v>
                </c:pt>
                <c:pt idx="16014">
                  <c:v>2.5000001750000002E-3</c:v>
                </c:pt>
                <c:pt idx="16015">
                  <c:v>3.0078127124999999E-3</c:v>
                </c:pt>
                <c:pt idx="16016">
                  <c:v>3.51562525E-3</c:v>
                </c:pt>
                <c:pt idx="16017">
                  <c:v>4.0039065312499995E-3</c:v>
                </c:pt>
                <c:pt idx="16018">
                  <c:v>4.5117190687499996E-3</c:v>
                </c:pt>
                <c:pt idx="16019">
                  <c:v>5.0000003562500001E-3</c:v>
                </c:pt>
                <c:pt idx="16020">
                  <c:v>5.0000003562500001E-3</c:v>
                </c:pt>
                <c:pt idx="16021">
                  <c:v>5.0000003562500001E-3</c:v>
                </c:pt>
                <c:pt idx="16022">
                  <c:v>5.0000003562500001E-3</c:v>
                </c:pt>
                <c:pt idx="16023">
                  <c:v>5.0000003562500001E-3</c:v>
                </c:pt>
                <c:pt idx="16024">
                  <c:v>5.0000003562500001E-3</c:v>
                </c:pt>
                <c:pt idx="16025">
                  <c:v>5.0000003562500001E-3</c:v>
                </c:pt>
                <c:pt idx="16026">
                  <c:v>5.0000003562500001E-3</c:v>
                </c:pt>
                <c:pt idx="16027">
                  <c:v>5.0000003562500001E-3</c:v>
                </c:pt>
                <c:pt idx="16028">
                  <c:v>5.0000003562500001E-3</c:v>
                </c:pt>
                <c:pt idx="16029">
                  <c:v>5.0000003562500001E-3</c:v>
                </c:pt>
                <c:pt idx="16030">
                  <c:v>4.5117190687499996E-3</c:v>
                </c:pt>
                <c:pt idx="16031">
                  <c:v>4.0039065312499995E-3</c:v>
                </c:pt>
                <c:pt idx="16032">
                  <c:v>3.51562525E-3</c:v>
                </c:pt>
                <c:pt idx="16033">
                  <c:v>3.0078127124999999E-3</c:v>
                </c:pt>
                <c:pt idx="16034">
                  <c:v>2.5000001750000002E-3</c:v>
                </c:pt>
                <c:pt idx="16035">
                  <c:v>2.0117188937500002E-3</c:v>
                </c:pt>
                <c:pt idx="16036">
                  <c:v>1.5039063562499999E-3</c:v>
                </c:pt>
                <c:pt idx="16037">
                  <c:v>1.015625075E-3</c:v>
                </c:pt>
                <c:pt idx="16038">
                  <c:v>5.0781253624999998E-4</c:v>
                </c:pt>
                <c:pt idx="16039">
                  <c:v>0</c:v>
                </c:pt>
                <c:pt idx="16040">
                  <c:v>-9.9609381874999985E-4</c:v>
                </c:pt>
                <c:pt idx="16041">
                  <c:v>-1.9921876437499998E-3</c:v>
                </c:pt>
                <c:pt idx="16042">
                  <c:v>-2.9882814624999999E-3</c:v>
                </c:pt>
                <c:pt idx="16043">
                  <c:v>-3.9843752812499999E-3</c:v>
                </c:pt>
                <c:pt idx="16044">
                  <c:v>-5.0000003562500001E-3</c:v>
                </c:pt>
                <c:pt idx="16045">
                  <c:v>-5.9960941750000002E-3</c:v>
                </c:pt>
                <c:pt idx="16046">
                  <c:v>-6.9921879999999999E-3</c:v>
                </c:pt>
                <c:pt idx="16047">
                  <c:v>-7.9882818124999994E-3</c:v>
                </c:pt>
                <c:pt idx="16048">
                  <c:v>-8.9843756250000007E-3</c:v>
                </c:pt>
                <c:pt idx="16049">
                  <c:v>-1.00000006875E-2</c:v>
                </c:pt>
                <c:pt idx="16050">
                  <c:v>-1.0996094499999999E-2</c:v>
                </c:pt>
                <c:pt idx="16051">
                  <c:v>-1.1992188374999999E-2</c:v>
                </c:pt>
                <c:pt idx="16052">
                  <c:v>-1.29882821875E-2</c:v>
                </c:pt>
                <c:pt idx="16053">
                  <c:v>-1.3984376E-2</c:v>
                </c:pt>
                <c:pt idx="16054">
                  <c:v>-1.5000001062499999E-2</c:v>
                </c:pt>
                <c:pt idx="16055">
                  <c:v>-1.5996094875000002E-2</c:v>
                </c:pt>
                <c:pt idx="16056">
                  <c:v>-1.69921886875E-2</c:v>
                </c:pt>
                <c:pt idx="16057">
                  <c:v>-1.7988282500000001E-2</c:v>
                </c:pt>
                <c:pt idx="16058">
                  <c:v>-1.8984376312499999E-2</c:v>
                </c:pt>
                <c:pt idx="16059">
                  <c:v>-2.0000001437500001E-2</c:v>
                </c:pt>
                <c:pt idx="16060">
                  <c:v>-2.0000001437500001E-2</c:v>
                </c:pt>
                <c:pt idx="16061">
                  <c:v>-2.0000001437500001E-2</c:v>
                </c:pt>
                <c:pt idx="16062">
                  <c:v>-2.0000001437500001E-2</c:v>
                </c:pt>
                <c:pt idx="16063">
                  <c:v>-2.0000001437500001E-2</c:v>
                </c:pt>
                <c:pt idx="16064">
                  <c:v>-2.0000001437500001E-2</c:v>
                </c:pt>
                <c:pt idx="16065">
                  <c:v>-2.0000001437500001E-2</c:v>
                </c:pt>
                <c:pt idx="16066">
                  <c:v>-2.0000001437500001E-2</c:v>
                </c:pt>
                <c:pt idx="16067">
                  <c:v>-2.0000001437500001E-2</c:v>
                </c:pt>
                <c:pt idx="16068">
                  <c:v>-2.0000001437500001E-2</c:v>
                </c:pt>
                <c:pt idx="16069">
                  <c:v>-2.0000001437500001E-2</c:v>
                </c:pt>
                <c:pt idx="16070">
                  <c:v>-1.9492188875E-2</c:v>
                </c:pt>
                <c:pt idx="16071">
                  <c:v>-1.8984376312499999E-2</c:v>
                </c:pt>
                <c:pt idx="16072">
                  <c:v>-1.8496095062499999E-2</c:v>
                </c:pt>
                <c:pt idx="16073">
                  <c:v>-1.7988282500000001E-2</c:v>
                </c:pt>
                <c:pt idx="16074">
                  <c:v>-1.7500001250000001E-2</c:v>
                </c:pt>
                <c:pt idx="16075">
                  <c:v>-1.69921886875E-2</c:v>
                </c:pt>
                <c:pt idx="16076">
                  <c:v>-1.64843761875E-2</c:v>
                </c:pt>
                <c:pt idx="16077">
                  <c:v>-1.5996094875000002E-2</c:v>
                </c:pt>
                <c:pt idx="16078">
                  <c:v>-1.5488282375000001E-2</c:v>
                </c:pt>
                <c:pt idx="16079">
                  <c:v>-1.5000001062499999E-2</c:v>
                </c:pt>
                <c:pt idx="16080">
                  <c:v>-1.3984376E-2</c:v>
                </c:pt>
                <c:pt idx="16081">
                  <c:v>-1.29882821875E-2</c:v>
                </c:pt>
                <c:pt idx="16082">
                  <c:v>-1.1992188374999999E-2</c:v>
                </c:pt>
                <c:pt idx="16083">
                  <c:v>-1.0996094499999999E-2</c:v>
                </c:pt>
                <c:pt idx="16084">
                  <c:v>-1.00000006875E-2</c:v>
                </c:pt>
                <c:pt idx="16085">
                  <c:v>-8.9843756250000007E-3</c:v>
                </c:pt>
                <c:pt idx="16086">
                  <c:v>-7.9882818124999994E-3</c:v>
                </c:pt>
                <c:pt idx="16087">
                  <c:v>-6.9921879999999999E-3</c:v>
                </c:pt>
                <c:pt idx="16088">
                  <c:v>-5.9960941750000002E-3</c:v>
                </c:pt>
                <c:pt idx="16089">
                  <c:v>-5.0000003562500001E-3</c:v>
                </c:pt>
                <c:pt idx="16090">
                  <c:v>-5.0000003562500001E-3</c:v>
                </c:pt>
                <c:pt idx="16091">
                  <c:v>-5.0000003562500001E-3</c:v>
                </c:pt>
                <c:pt idx="16092">
                  <c:v>-5.0000003562500001E-3</c:v>
                </c:pt>
                <c:pt idx="16093">
                  <c:v>-5.0000003562500001E-3</c:v>
                </c:pt>
                <c:pt idx="16094">
                  <c:v>-5.0000003562500001E-3</c:v>
                </c:pt>
                <c:pt idx="16095">
                  <c:v>-5.0000003562500001E-3</c:v>
                </c:pt>
                <c:pt idx="16096">
                  <c:v>-5.0000003562500001E-3</c:v>
                </c:pt>
                <c:pt idx="16097">
                  <c:v>-5.0000003562500001E-3</c:v>
                </c:pt>
                <c:pt idx="16098">
                  <c:v>-5.0000003562500001E-3</c:v>
                </c:pt>
                <c:pt idx="16099">
                  <c:v>-5.0000003562500001E-3</c:v>
                </c:pt>
                <c:pt idx="16100">
                  <c:v>-5.0000003562500001E-3</c:v>
                </c:pt>
                <c:pt idx="16101">
                  <c:v>-5.0000003562500001E-3</c:v>
                </c:pt>
                <c:pt idx="16102">
                  <c:v>-5.0000003562500001E-3</c:v>
                </c:pt>
                <c:pt idx="16103">
                  <c:v>-5.0000003562500001E-3</c:v>
                </c:pt>
                <c:pt idx="16104">
                  <c:v>-5.0000003562500001E-3</c:v>
                </c:pt>
                <c:pt idx="16105">
                  <c:v>-5.0000003562500001E-3</c:v>
                </c:pt>
                <c:pt idx="16106">
                  <c:v>-5.0000003562500001E-3</c:v>
                </c:pt>
                <c:pt idx="16107">
                  <c:v>-5.0000003562500001E-3</c:v>
                </c:pt>
                <c:pt idx="16108">
                  <c:v>-5.0000003562500001E-3</c:v>
                </c:pt>
                <c:pt idx="16109">
                  <c:v>-5.0000003562500001E-3</c:v>
                </c:pt>
                <c:pt idx="16110">
                  <c:v>-5.0000003562500001E-3</c:v>
                </c:pt>
                <c:pt idx="16111">
                  <c:v>-5.0000003562500001E-3</c:v>
                </c:pt>
                <c:pt idx="16112">
                  <c:v>-5.0000003562500001E-3</c:v>
                </c:pt>
                <c:pt idx="16113">
                  <c:v>-5.0000003562500001E-3</c:v>
                </c:pt>
                <c:pt idx="16114">
                  <c:v>-5.0000003562500001E-3</c:v>
                </c:pt>
                <c:pt idx="16115">
                  <c:v>-5.0000003562500001E-3</c:v>
                </c:pt>
                <c:pt idx="16116">
                  <c:v>-5.0000003562500001E-3</c:v>
                </c:pt>
                <c:pt idx="16117">
                  <c:v>-5.0000003562500001E-3</c:v>
                </c:pt>
                <c:pt idx="16118">
                  <c:v>-5.0000003562500001E-3</c:v>
                </c:pt>
                <c:pt idx="16119">
                  <c:v>-5.0000003562500001E-3</c:v>
                </c:pt>
                <c:pt idx="16120">
                  <c:v>-4.49218781875E-3</c:v>
                </c:pt>
                <c:pt idx="16121">
                  <c:v>-3.9843752812499999E-3</c:v>
                </c:pt>
                <c:pt idx="16122">
                  <c:v>-3.4960939999999999E-3</c:v>
                </c:pt>
                <c:pt idx="16123">
                  <c:v>-2.9882814624999999E-3</c:v>
                </c:pt>
                <c:pt idx="16124">
                  <c:v>-2.5000001750000002E-3</c:v>
                </c:pt>
                <c:pt idx="16125">
                  <c:v>-1.9921876437499998E-3</c:v>
                </c:pt>
                <c:pt idx="16126">
                  <c:v>-1.4843751062500001E-3</c:v>
                </c:pt>
                <c:pt idx="16127">
                  <c:v>-9.9609381874999985E-4</c:v>
                </c:pt>
                <c:pt idx="16128">
                  <c:v>-4.8828128437500003E-4</c:v>
                </c:pt>
                <c:pt idx="16129">
                  <c:v>0</c:v>
                </c:pt>
                <c:pt idx="16130">
                  <c:v>5.0781253624999998E-4</c:v>
                </c:pt>
                <c:pt idx="16131">
                  <c:v>1.015625075E-3</c:v>
                </c:pt>
                <c:pt idx="16132">
                  <c:v>1.5039063562499999E-3</c:v>
                </c:pt>
                <c:pt idx="16133">
                  <c:v>2.0117188937500002E-3</c:v>
                </c:pt>
                <c:pt idx="16134">
                  <c:v>2.5000001750000002E-3</c:v>
                </c:pt>
                <c:pt idx="16135">
                  <c:v>3.0078127124999999E-3</c:v>
                </c:pt>
                <c:pt idx="16136">
                  <c:v>3.51562525E-3</c:v>
                </c:pt>
                <c:pt idx="16137">
                  <c:v>4.0039065312499995E-3</c:v>
                </c:pt>
                <c:pt idx="16138">
                  <c:v>4.5117190687499996E-3</c:v>
                </c:pt>
                <c:pt idx="16139">
                  <c:v>5.0000003562500001E-3</c:v>
                </c:pt>
                <c:pt idx="16140">
                  <c:v>5.0000003562500001E-3</c:v>
                </c:pt>
                <c:pt idx="16141">
                  <c:v>5.0000003562500001E-3</c:v>
                </c:pt>
                <c:pt idx="16142">
                  <c:v>5.0000003562500001E-3</c:v>
                </c:pt>
                <c:pt idx="16143">
                  <c:v>5.0000003562500001E-3</c:v>
                </c:pt>
                <c:pt idx="16144">
                  <c:v>5.0000003562500001E-3</c:v>
                </c:pt>
                <c:pt idx="16145">
                  <c:v>5.0000003562500001E-3</c:v>
                </c:pt>
                <c:pt idx="16146">
                  <c:v>5.0000003562500001E-3</c:v>
                </c:pt>
                <c:pt idx="16147">
                  <c:v>5.0000003562500001E-3</c:v>
                </c:pt>
                <c:pt idx="16148">
                  <c:v>5.0000003562500001E-3</c:v>
                </c:pt>
                <c:pt idx="16149">
                  <c:v>5.0000003562500001E-3</c:v>
                </c:pt>
                <c:pt idx="16150">
                  <c:v>4.5117190687499996E-3</c:v>
                </c:pt>
                <c:pt idx="16151">
                  <c:v>4.0039065312499995E-3</c:v>
                </c:pt>
                <c:pt idx="16152">
                  <c:v>3.51562525E-3</c:v>
                </c:pt>
                <c:pt idx="16153">
                  <c:v>3.0078127124999999E-3</c:v>
                </c:pt>
                <c:pt idx="16154">
                  <c:v>2.5000001750000002E-3</c:v>
                </c:pt>
                <c:pt idx="16155">
                  <c:v>2.0117188937500002E-3</c:v>
                </c:pt>
                <c:pt idx="16156">
                  <c:v>1.5039063562499999E-3</c:v>
                </c:pt>
                <c:pt idx="16157">
                  <c:v>1.015625075E-3</c:v>
                </c:pt>
                <c:pt idx="16158">
                  <c:v>5.0781253624999998E-4</c:v>
                </c:pt>
                <c:pt idx="16159">
                  <c:v>0</c:v>
                </c:pt>
                <c:pt idx="16160">
                  <c:v>-4.8828128437500003E-4</c:v>
                </c:pt>
                <c:pt idx="16161">
                  <c:v>-9.9609381874999985E-4</c:v>
                </c:pt>
                <c:pt idx="16162">
                  <c:v>-1.4843751062500001E-3</c:v>
                </c:pt>
                <c:pt idx="16163">
                  <c:v>-1.9921876437499998E-3</c:v>
                </c:pt>
                <c:pt idx="16164">
                  <c:v>-2.5000001750000002E-3</c:v>
                </c:pt>
                <c:pt idx="16165">
                  <c:v>-2.9882814624999999E-3</c:v>
                </c:pt>
                <c:pt idx="16166">
                  <c:v>-3.4960939999999999E-3</c:v>
                </c:pt>
                <c:pt idx="16167">
                  <c:v>-3.9843752812499999E-3</c:v>
                </c:pt>
                <c:pt idx="16168">
                  <c:v>-4.49218781875E-3</c:v>
                </c:pt>
                <c:pt idx="16169">
                  <c:v>-5.0000003562500001E-3</c:v>
                </c:pt>
                <c:pt idx="16170">
                  <c:v>-5.9960941750000002E-3</c:v>
                </c:pt>
                <c:pt idx="16171">
                  <c:v>-6.9921879999999999E-3</c:v>
                </c:pt>
                <c:pt idx="16172">
                  <c:v>-7.9882818124999994E-3</c:v>
                </c:pt>
                <c:pt idx="16173">
                  <c:v>-8.9843756250000007E-3</c:v>
                </c:pt>
                <c:pt idx="16174">
                  <c:v>-1.00000006875E-2</c:v>
                </c:pt>
                <c:pt idx="16175">
                  <c:v>-1.0996094499999999E-2</c:v>
                </c:pt>
                <c:pt idx="16176">
                  <c:v>-1.1992188374999999E-2</c:v>
                </c:pt>
                <c:pt idx="16177">
                  <c:v>-1.29882821875E-2</c:v>
                </c:pt>
                <c:pt idx="16178">
                  <c:v>-1.3984376E-2</c:v>
                </c:pt>
                <c:pt idx="16179">
                  <c:v>-1.5000001062499999E-2</c:v>
                </c:pt>
                <c:pt idx="16180">
                  <c:v>-1.5488282375000001E-2</c:v>
                </c:pt>
                <c:pt idx="16181">
                  <c:v>-1.5996094875000002E-2</c:v>
                </c:pt>
                <c:pt idx="16182">
                  <c:v>-1.64843761875E-2</c:v>
                </c:pt>
                <c:pt idx="16183">
                  <c:v>-1.69921886875E-2</c:v>
                </c:pt>
                <c:pt idx="16184">
                  <c:v>-1.7500001250000001E-2</c:v>
                </c:pt>
                <c:pt idx="16185">
                  <c:v>-1.7988282500000001E-2</c:v>
                </c:pt>
                <c:pt idx="16186">
                  <c:v>-1.8496095062499999E-2</c:v>
                </c:pt>
                <c:pt idx="16187">
                  <c:v>-1.8984376312499999E-2</c:v>
                </c:pt>
                <c:pt idx="16188">
                  <c:v>-1.9492188875E-2</c:v>
                </c:pt>
                <c:pt idx="16189">
                  <c:v>-2.0000001437500001E-2</c:v>
                </c:pt>
                <c:pt idx="16190">
                  <c:v>-2.0000001437500001E-2</c:v>
                </c:pt>
                <c:pt idx="16191">
                  <c:v>-2.0000001437500001E-2</c:v>
                </c:pt>
                <c:pt idx="16192">
                  <c:v>-2.0000001437500001E-2</c:v>
                </c:pt>
                <c:pt idx="16193">
                  <c:v>-2.0000001437500001E-2</c:v>
                </c:pt>
                <c:pt idx="16194">
                  <c:v>-2.0000001437500001E-2</c:v>
                </c:pt>
                <c:pt idx="16195">
                  <c:v>-2.0000001437500001E-2</c:v>
                </c:pt>
                <c:pt idx="16196">
                  <c:v>-2.0000001437500001E-2</c:v>
                </c:pt>
                <c:pt idx="16197">
                  <c:v>-2.0000001437500001E-2</c:v>
                </c:pt>
                <c:pt idx="16198">
                  <c:v>-2.0000001437500001E-2</c:v>
                </c:pt>
                <c:pt idx="16199">
                  <c:v>-2.0000001437500001E-2</c:v>
                </c:pt>
                <c:pt idx="16200">
                  <c:v>-1.8984376312499999E-2</c:v>
                </c:pt>
                <c:pt idx="16201">
                  <c:v>-1.7988282500000001E-2</c:v>
                </c:pt>
                <c:pt idx="16202">
                  <c:v>-1.69921886875E-2</c:v>
                </c:pt>
                <c:pt idx="16203">
                  <c:v>-1.5996094875000002E-2</c:v>
                </c:pt>
                <c:pt idx="16204">
                  <c:v>-1.5000001062499999E-2</c:v>
                </c:pt>
                <c:pt idx="16205">
                  <c:v>-1.3984376E-2</c:v>
                </c:pt>
                <c:pt idx="16206">
                  <c:v>-1.29882821875E-2</c:v>
                </c:pt>
                <c:pt idx="16207">
                  <c:v>-1.1992188374999999E-2</c:v>
                </c:pt>
                <c:pt idx="16208">
                  <c:v>-1.0996094499999999E-2</c:v>
                </c:pt>
                <c:pt idx="16209">
                  <c:v>-1.00000006875E-2</c:v>
                </c:pt>
                <c:pt idx="16210">
                  <c:v>-8.496094374999999E-3</c:v>
                </c:pt>
                <c:pt idx="16211">
                  <c:v>-6.9921879999999999E-3</c:v>
                </c:pt>
                <c:pt idx="16212">
                  <c:v>-5.4882816375000001E-3</c:v>
                </c:pt>
                <c:pt idx="16213">
                  <c:v>-3.9843752812499999E-3</c:v>
                </c:pt>
                <c:pt idx="16214">
                  <c:v>-2.5000001750000002E-3</c:v>
                </c:pt>
                <c:pt idx="16215">
                  <c:v>-9.9609381874999985E-4</c:v>
                </c:pt>
                <c:pt idx="16216">
                  <c:v>5.0781253624999998E-4</c:v>
                </c:pt>
                <c:pt idx="16217">
                  <c:v>2.0117188937500002E-3</c:v>
                </c:pt>
                <c:pt idx="16218">
                  <c:v>3.51562525E-3</c:v>
                </c:pt>
                <c:pt idx="16219">
                  <c:v>5.0000003562500001E-3</c:v>
                </c:pt>
                <c:pt idx="16220">
                  <c:v>5.5078128874999997E-3</c:v>
                </c:pt>
                <c:pt idx="16221">
                  <c:v>6.0156254249999997E-3</c:v>
                </c:pt>
                <c:pt idx="16222">
                  <c:v>6.5039066874999999E-3</c:v>
                </c:pt>
                <c:pt idx="16223">
                  <c:v>7.0117192499999995E-3</c:v>
                </c:pt>
                <c:pt idx="16224">
                  <c:v>7.5000005000000003E-3</c:v>
                </c:pt>
                <c:pt idx="16225">
                  <c:v>8.007813062499999E-3</c:v>
                </c:pt>
                <c:pt idx="16226">
                  <c:v>8.5156256250000003E-3</c:v>
                </c:pt>
                <c:pt idx="16227">
                  <c:v>9.0039068750000003E-3</c:v>
                </c:pt>
                <c:pt idx="16228">
                  <c:v>9.5117194374999998E-3</c:v>
                </c:pt>
                <c:pt idx="16229">
                  <c:v>1.00000006875E-2</c:v>
                </c:pt>
                <c:pt idx="16230">
                  <c:v>9.5117194374999998E-3</c:v>
                </c:pt>
                <c:pt idx="16231">
                  <c:v>9.0039068750000003E-3</c:v>
                </c:pt>
                <c:pt idx="16232">
                  <c:v>8.5156256250000003E-3</c:v>
                </c:pt>
                <c:pt idx="16233">
                  <c:v>8.007813062499999E-3</c:v>
                </c:pt>
                <c:pt idx="16234">
                  <c:v>7.5000005000000003E-3</c:v>
                </c:pt>
                <c:pt idx="16235">
                  <c:v>7.0117192499999995E-3</c:v>
                </c:pt>
                <c:pt idx="16236">
                  <c:v>6.5039066874999999E-3</c:v>
                </c:pt>
                <c:pt idx="16237">
                  <c:v>6.0156254249999997E-3</c:v>
                </c:pt>
                <c:pt idx="16238">
                  <c:v>5.5078128874999997E-3</c:v>
                </c:pt>
                <c:pt idx="16239">
                  <c:v>5.0000003562500001E-3</c:v>
                </c:pt>
                <c:pt idx="16240">
                  <c:v>4.0039065312499995E-3</c:v>
                </c:pt>
                <c:pt idx="16241">
                  <c:v>3.0078127124999999E-3</c:v>
                </c:pt>
                <c:pt idx="16242">
                  <c:v>2.0117188937500002E-3</c:v>
                </c:pt>
                <c:pt idx="16243">
                  <c:v>1.015625075E-3</c:v>
                </c:pt>
                <c:pt idx="16244">
                  <c:v>0</c:v>
                </c:pt>
                <c:pt idx="16245">
                  <c:v>-9.9609381874999985E-4</c:v>
                </c:pt>
                <c:pt idx="16246">
                  <c:v>-1.9921876437499998E-3</c:v>
                </c:pt>
                <c:pt idx="16247">
                  <c:v>-2.9882814624999999E-3</c:v>
                </c:pt>
                <c:pt idx="16248">
                  <c:v>-3.9843752812499999E-3</c:v>
                </c:pt>
                <c:pt idx="16249">
                  <c:v>-5.0000003562500001E-3</c:v>
                </c:pt>
                <c:pt idx="16250">
                  <c:v>-5.0000003562500001E-3</c:v>
                </c:pt>
                <c:pt idx="16251">
                  <c:v>-5.0000003562500001E-3</c:v>
                </c:pt>
                <c:pt idx="16252">
                  <c:v>-5.0000003562500001E-3</c:v>
                </c:pt>
                <c:pt idx="16253">
                  <c:v>-5.0000003562500001E-3</c:v>
                </c:pt>
                <c:pt idx="16254">
                  <c:v>-5.0000003562500001E-3</c:v>
                </c:pt>
                <c:pt idx="16255">
                  <c:v>-5.0000003562500001E-3</c:v>
                </c:pt>
                <c:pt idx="16256">
                  <c:v>-5.0000003562500001E-3</c:v>
                </c:pt>
                <c:pt idx="16257">
                  <c:v>-5.0000003562500001E-3</c:v>
                </c:pt>
                <c:pt idx="16258">
                  <c:v>-5.0000003562500001E-3</c:v>
                </c:pt>
                <c:pt idx="16259">
                  <c:v>-5.0000003562500001E-3</c:v>
                </c:pt>
                <c:pt idx="16260">
                  <c:v>-3.9843752812499999E-3</c:v>
                </c:pt>
                <c:pt idx="16261">
                  <c:v>-2.9882814624999999E-3</c:v>
                </c:pt>
                <c:pt idx="16262">
                  <c:v>-1.9921876437499998E-3</c:v>
                </c:pt>
                <c:pt idx="16263">
                  <c:v>-9.9609381874999985E-4</c:v>
                </c:pt>
                <c:pt idx="16264">
                  <c:v>0</c:v>
                </c:pt>
                <c:pt idx="16265">
                  <c:v>1.015625075E-3</c:v>
                </c:pt>
                <c:pt idx="16266">
                  <c:v>2.0117188937500002E-3</c:v>
                </c:pt>
                <c:pt idx="16267">
                  <c:v>3.0078127124999999E-3</c:v>
                </c:pt>
                <c:pt idx="16268">
                  <c:v>4.0039065312499995E-3</c:v>
                </c:pt>
                <c:pt idx="16269">
                  <c:v>5.0000003562500001E-3</c:v>
                </c:pt>
                <c:pt idx="16270">
                  <c:v>5.5078128874999997E-3</c:v>
                </c:pt>
                <c:pt idx="16271">
                  <c:v>6.0156254249999997E-3</c:v>
                </c:pt>
                <c:pt idx="16272">
                  <c:v>6.5039066874999999E-3</c:v>
                </c:pt>
                <c:pt idx="16273">
                  <c:v>7.0117192499999995E-3</c:v>
                </c:pt>
                <c:pt idx="16274">
                  <c:v>7.5000005000000003E-3</c:v>
                </c:pt>
                <c:pt idx="16275">
                  <c:v>8.007813062499999E-3</c:v>
                </c:pt>
                <c:pt idx="16276">
                  <c:v>8.5156256250000003E-3</c:v>
                </c:pt>
                <c:pt idx="16277">
                  <c:v>9.0039068750000003E-3</c:v>
                </c:pt>
                <c:pt idx="16278">
                  <c:v>9.5117194374999998E-3</c:v>
                </c:pt>
                <c:pt idx="16279">
                  <c:v>1.00000006875E-2</c:v>
                </c:pt>
                <c:pt idx="16280">
                  <c:v>9.5117194374999998E-3</c:v>
                </c:pt>
                <c:pt idx="16281">
                  <c:v>9.0039068750000003E-3</c:v>
                </c:pt>
                <c:pt idx="16282">
                  <c:v>8.5156256250000003E-3</c:v>
                </c:pt>
                <c:pt idx="16283">
                  <c:v>8.007813062499999E-3</c:v>
                </c:pt>
                <c:pt idx="16284">
                  <c:v>7.5000005000000003E-3</c:v>
                </c:pt>
                <c:pt idx="16285">
                  <c:v>7.0117192499999995E-3</c:v>
                </c:pt>
                <c:pt idx="16286">
                  <c:v>6.5039066874999999E-3</c:v>
                </c:pt>
                <c:pt idx="16287">
                  <c:v>6.0156254249999997E-3</c:v>
                </c:pt>
                <c:pt idx="16288">
                  <c:v>5.5078128874999997E-3</c:v>
                </c:pt>
                <c:pt idx="16289">
                  <c:v>5.0000003562500001E-3</c:v>
                </c:pt>
                <c:pt idx="16290">
                  <c:v>3.51562525E-3</c:v>
                </c:pt>
                <c:pt idx="16291">
                  <c:v>2.0117188937500002E-3</c:v>
                </c:pt>
                <c:pt idx="16292">
                  <c:v>5.0781253624999998E-4</c:v>
                </c:pt>
                <c:pt idx="16293">
                  <c:v>-9.9609381874999985E-4</c:v>
                </c:pt>
                <c:pt idx="16294">
                  <c:v>-2.5000001750000002E-3</c:v>
                </c:pt>
                <c:pt idx="16295">
                  <c:v>-3.9843752812499999E-3</c:v>
                </c:pt>
                <c:pt idx="16296">
                  <c:v>-5.4882816375000001E-3</c:v>
                </c:pt>
                <c:pt idx="16297">
                  <c:v>-6.9921879999999999E-3</c:v>
                </c:pt>
                <c:pt idx="16298">
                  <c:v>-8.496094374999999E-3</c:v>
                </c:pt>
                <c:pt idx="16299">
                  <c:v>-1.00000006875E-2</c:v>
                </c:pt>
                <c:pt idx="16300">
                  <c:v>-1.0488282E-2</c:v>
                </c:pt>
                <c:pt idx="16301">
                  <c:v>-1.0996094499999999E-2</c:v>
                </c:pt>
                <c:pt idx="16302">
                  <c:v>-1.1484375812499999E-2</c:v>
                </c:pt>
                <c:pt idx="16303">
                  <c:v>-1.1992188374999999E-2</c:v>
                </c:pt>
                <c:pt idx="16304">
                  <c:v>-1.2500000874999998E-2</c:v>
                </c:pt>
                <c:pt idx="16305">
                  <c:v>-1.29882821875E-2</c:v>
                </c:pt>
                <c:pt idx="16306">
                  <c:v>-1.34960946875E-2</c:v>
                </c:pt>
                <c:pt idx="16307">
                  <c:v>-1.3984376E-2</c:v>
                </c:pt>
                <c:pt idx="16308">
                  <c:v>-1.4492188499999999E-2</c:v>
                </c:pt>
                <c:pt idx="16309">
                  <c:v>-1.5000001062499999E-2</c:v>
                </c:pt>
                <c:pt idx="16310">
                  <c:v>-1.34960946875E-2</c:v>
                </c:pt>
                <c:pt idx="16311">
                  <c:v>-1.1992188374999999E-2</c:v>
                </c:pt>
                <c:pt idx="16312">
                  <c:v>-1.0488282E-2</c:v>
                </c:pt>
                <c:pt idx="16313">
                  <c:v>-8.9843756250000007E-3</c:v>
                </c:pt>
                <c:pt idx="16314">
                  <c:v>-7.5000005000000003E-3</c:v>
                </c:pt>
                <c:pt idx="16315">
                  <c:v>-5.9960941750000002E-3</c:v>
                </c:pt>
                <c:pt idx="16316">
                  <c:v>-4.49218781875E-3</c:v>
                </c:pt>
                <c:pt idx="16317">
                  <c:v>-2.9882814624999999E-3</c:v>
                </c:pt>
                <c:pt idx="16318">
                  <c:v>-1.4843751062500001E-3</c:v>
                </c:pt>
                <c:pt idx="16319">
                  <c:v>0</c:v>
                </c:pt>
                <c:pt idx="16320">
                  <c:v>1.5039063562499999E-3</c:v>
                </c:pt>
                <c:pt idx="16321">
                  <c:v>3.0078127124999999E-3</c:v>
                </c:pt>
                <c:pt idx="16322">
                  <c:v>4.5117190687499996E-3</c:v>
                </c:pt>
                <c:pt idx="16323">
                  <c:v>6.0156254249999997E-3</c:v>
                </c:pt>
                <c:pt idx="16324">
                  <c:v>7.5000005000000003E-3</c:v>
                </c:pt>
                <c:pt idx="16325">
                  <c:v>9.0039068750000003E-3</c:v>
                </c:pt>
                <c:pt idx="16326">
                  <c:v>1.0507813249999999E-2</c:v>
                </c:pt>
                <c:pt idx="16327">
                  <c:v>1.2011719625E-2</c:v>
                </c:pt>
                <c:pt idx="16328">
                  <c:v>1.3515625937500001E-2</c:v>
                </c:pt>
                <c:pt idx="16329">
                  <c:v>1.5000001062499999E-2</c:v>
                </c:pt>
                <c:pt idx="16330">
                  <c:v>1.5000001062499999E-2</c:v>
                </c:pt>
                <c:pt idx="16331">
                  <c:v>1.5000001062499999E-2</c:v>
                </c:pt>
                <c:pt idx="16332">
                  <c:v>1.5000001062499999E-2</c:v>
                </c:pt>
                <c:pt idx="16333">
                  <c:v>1.5000001062499999E-2</c:v>
                </c:pt>
                <c:pt idx="16334">
                  <c:v>1.5000001062499999E-2</c:v>
                </c:pt>
                <c:pt idx="16335">
                  <c:v>1.5000001062499999E-2</c:v>
                </c:pt>
                <c:pt idx="16336">
                  <c:v>1.5000001062499999E-2</c:v>
                </c:pt>
                <c:pt idx="16337">
                  <c:v>1.5000001062499999E-2</c:v>
                </c:pt>
                <c:pt idx="16338">
                  <c:v>1.5000001062499999E-2</c:v>
                </c:pt>
                <c:pt idx="16339">
                  <c:v>1.5000001062499999E-2</c:v>
                </c:pt>
                <c:pt idx="16340">
                  <c:v>1.30078134375E-2</c:v>
                </c:pt>
                <c:pt idx="16341">
                  <c:v>1.1015625749999999E-2</c:v>
                </c:pt>
                <c:pt idx="16342">
                  <c:v>9.0039068750000003E-3</c:v>
                </c:pt>
                <c:pt idx="16343">
                  <c:v>7.0117192499999995E-3</c:v>
                </c:pt>
                <c:pt idx="16344">
                  <c:v>5.0000003562500001E-3</c:v>
                </c:pt>
                <c:pt idx="16345">
                  <c:v>3.0078127124999999E-3</c:v>
                </c:pt>
                <c:pt idx="16346">
                  <c:v>1.015625075E-3</c:v>
                </c:pt>
                <c:pt idx="16347">
                  <c:v>-9.9609381874999985E-4</c:v>
                </c:pt>
                <c:pt idx="16348">
                  <c:v>-2.9882814624999999E-3</c:v>
                </c:pt>
                <c:pt idx="16349">
                  <c:v>-5.0000003562500001E-3</c:v>
                </c:pt>
                <c:pt idx="16350">
                  <c:v>-7.5000005000000003E-3</c:v>
                </c:pt>
                <c:pt idx="16351">
                  <c:v>-1.00000006875E-2</c:v>
                </c:pt>
                <c:pt idx="16352">
                  <c:v>-1.2500000874999998E-2</c:v>
                </c:pt>
                <c:pt idx="16353">
                  <c:v>-1.5000001062499999E-2</c:v>
                </c:pt>
                <c:pt idx="16354">
                  <c:v>-1.7500001250000001E-2</c:v>
                </c:pt>
                <c:pt idx="16355">
                  <c:v>-2.0000001437500001E-2</c:v>
                </c:pt>
                <c:pt idx="16356">
                  <c:v>-2.25000015625E-2</c:v>
                </c:pt>
                <c:pt idx="16357">
                  <c:v>-2.5000001749999997E-2</c:v>
                </c:pt>
                <c:pt idx="16358">
                  <c:v>-2.7500001937499997E-2</c:v>
                </c:pt>
                <c:pt idx="16359">
                  <c:v>-3.0000002124999998E-2</c:v>
                </c:pt>
                <c:pt idx="16360">
                  <c:v>-3.0996095937499999E-2</c:v>
                </c:pt>
                <c:pt idx="16361">
                  <c:v>-3.1992189750000004E-2</c:v>
                </c:pt>
                <c:pt idx="16362">
                  <c:v>-3.2988283562499998E-2</c:v>
                </c:pt>
                <c:pt idx="16363">
                  <c:v>-3.3984377374999999E-2</c:v>
                </c:pt>
                <c:pt idx="16364">
                  <c:v>-3.5000002500000002E-2</c:v>
                </c:pt>
                <c:pt idx="16365">
                  <c:v>-3.5996096312499996E-2</c:v>
                </c:pt>
                <c:pt idx="16366">
                  <c:v>-3.6992190124999998E-2</c:v>
                </c:pt>
                <c:pt idx="16367">
                  <c:v>-3.7988283937499999E-2</c:v>
                </c:pt>
                <c:pt idx="16368">
                  <c:v>-3.898437775E-2</c:v>
                </c:pt>
                <c:pt idx="16369">
                  <c:v>-4.0000002812499998E-2</c:v>
                </c:pt>
                <c:pt idx="16370">
                  <c:v>-3.84960965E-2</c:v>
                </c:pt>
                <c:pt idx="16371">
                  <c:v>-3.6992190124999998E-2</c:v>
                </c:pt>
                <c:pt idx="16372">
                  <c:v>-3.5488283750000002E-2</c:v>
                </c:pt>
                <c:pt idx="16373">
                  <c:v>-3.3984377374999999E-2</c:v>
                </c:pt>
                <c:pt idx="16374">
                  <c:v>-3.2500002312499998E-2</c:v>
                </c:pt>
                <c:pt idx="16375">
                  <c:v>-3.0996095937499999E-2</c:v>
                </c:pt>
                <c:pt idx="16376">
                  <c:v>-2.94921895625E-2</c:v>
                </c:pt>
                <c:pt idx="16377">
                  <c:v>-2.7988283249999999E-2</c:v>
                </c:pt>
                <c:pt idx="16378">
                  <c:v>-2.6484376874999997E-2</c:v>
                </c:pt>
                <c:pt idx="16379">
                  <c:v>-2.5000001749999997E-2</c:v>
                </c:pt>
                <c:pt idx="16380">
                  <c:v>-2.25000015625E-2</c:v>
                </c:pt>
                <c:pt idx="16381">
                  <c:v>-2.0000001437500001E-2</c:v>
                </c:pt>
                <c:pt idx="16382">
                  <c:v>-1.7500001250000001E-2</c:v>
                </c:pt>
                <c:pt idx="16383">
                  <c:v>-1.5000001062499999E-2</c:v>
                </c:pt>
                <c:pt idx="16384">
                  <c:v>-1.2500000874999998E-2</c:v>
                </c:pt>
                <c:pt idx="16385">
                  <c:v>-1.00000006875E-2</c:v>
                </c:pt>
                <c:pt idx="16386">
                  <c:v>-7.5000005000000003E-3</c:v>
                </c:pt>
                <c:pt idx="16387">
                  <c:v>-5.0000003562500001E-3</c:v>
                </c:pt>
                <c:pt idx="16388">
                  <c:v>-2.5000001750000002E-3</c:v>
                </c:pt>
                <c:pt idx="16389">
                  <c:v>0</c:v>
                </c:pt>
                <c:pt idx="16390">
                  <c:v>1.015625075E-3</c:v>
                </c:pt>
                <c:pt idx="16391">
                  <c:v>2.0117188937500002E-3</c:v>
                </c:pt>
                <c:pt idx="16392">
                  <c:v>3.0078127124999999E-3</c:v>
                </c:pt>
                <c:pt idx="16393">
                  <c:v>4.0039065312499995E-3</c:v>
                </c:pt>
                <c:pt idx="16394">
                  <c:v>5.0000003562500001E-3</c:v>
                </c:pt>
                <c:pt idx="16395">
                  <c:v>6.0156254249999997E-3</c:v>
                </c:pt>
                <c:pt idx="16396">
                  <c:v>7.0117192499999995E-3</c:v>
                </c:pt>
                <c:pt idx="16397">
                  <c:v>8.007813062499999E-3</c:v>
                </c:pt>
                <c:pt idx="16398">
                  <c:v>9.0039068750000003E-3</c:v>
                </c:pt>
                <c:pt idx="16399">
                  <c:v>1.00000006875E-2</c:v>
                </c:pt>
                <c:pt idx="16400">
                  <c:v>1.0507813249999999E-2</c:v>
                </c:pt>
                <c:pt idx="16401">
                  <c:v>1.1015625749999999E-2</c:v>
                </c:pt>
                <c:pt idx="16402">
                  <c:v>1.1503907062499999E-2</c:v>
                </c:pt>
                <c:pt idx="16403">
                  <c:v>1.2011719625E-2</c:v>
                </c:pt>
                <c:pt idx="16404">
                  <c:v>1.2500000874999998E-2</c:v>
                </c:pt>
                <c:pt idx="16405">
                  <c:v>1.30078134375E-2</c:v>
                </c:pt>
                <c:pt idx="16406">
                  <c:v>1.3515625937500001E-2</c:v>
                </c:pt>
                <c:pt idx="16407">
                  <c:v>1.4003907249999998E-2</c:v>
                </c:pt>
                <c:pt idx="16408">
                  <c:v>1.4511719749999999E-2</c:v>
                </c:pt>
                <c:pt idx="16409">
                  <c:v>1.5000001062499999E-2</c:v>
                </c:pt>
                <c:pt idx="16410">
                  <c:v>1.4511719749999999E-2</c:v>
                </c:pt>
                <c:pt idx="16411">
                  <c:v>1.4003907249999998E-2</c:v>
                </c:pt>
                <c:pt idx="16412">
                  <c:v>1.3515625937500001E-2</c:v>
                </c:pt>
                <c:pt idx="16413">
                  <c:v>1.30078134375E-2</c:v>
                </c:pt>
                <c:pt idx="16414">
                  <c:v>1.2500000874999998E-2</c:v>
                </c:pt>
                <c:pt idx="16415">
                  <c:v>1.2011719625E-2</c:v>
                </c:pt>
                <c:pt idx="16416">
                  <c:v>1.1503907062499999E-2</c:v>
                </c:pt>
                <c:pt idx="16417">
                  <c:v>1.1015625749999999E-2</c:v>
                </c:pt>
                <c:pt idx="16418">
                  <c:v>1.0507813249999999E-2</c:v>
                </c:pt>
                <c:pt idx="16419">
                  <c:v>1.00000006875E-2</c:v>
                </c:pt>
                <c:pt idx="16420">
                  <c:v>9.5117194374999998E-3</c:v>
                </c:pt>
                <c:pt idx="16421">
                  <c:v>9.0039068750000003E-3</c:v>
                </c:pt>
                <c:pt idx="16422">
                  <c:v>8.5156256250000003E-3</c:v>
                </c:pt>
                <c:pt idx="16423">
                  <c:v>8.007813062499999E-3</c:v>
                </c:pt>
                <c:pt idx="16424">
                  <c:v>7.5000005000000003E-3</c:v>
                </c:pt>
                <c:pt idx="16425">
                  <c:v>7.0117192499999995E-3</c:v>
                </c:pt>
                <c:pt idx="16426">
                  <c:v>6.5039066874999999E-3</c:v>
                </c:pt>
                <c:pt idx="16427">
                  <c:v>6.0156254249999997E-3</c:v>
                </c:pt>
                <c:pt idx="16428">
                  <c:v>5.5078128874999997E-3</c:v>
                </c:pt>
                <c:pt idx="16429">
                  <c:v>5.0000003562500001E-3</c:v>
                </c:pt>
                <c:pt idx="16430">
                  <c:v>4.5117190687499996E-3</c:v>
                </c:pt>
                <c:pt idx="16431">
                  <c:v>4.0039065312499995E-3</c:v>
                </c:pt>
                <c:pt idx="16432">
                  <c:v>3.51562525E-3</c:v>
                </c:pt>
                <c:pt idx="16433">
                  <c:v>3.0078127124999999E-3</c:v>
                </c:pt>
                <c:pt idx="16434">
                  <c:v>2.5000001750000002E-3</c:v>
                </c:pt>
                <c:pt idx="16435">
                  <c:v>2.0117188937500002E-3</c:v>
                </c:pt>
                <c:pt idx="16436">
                  <c:v>1.5039063562499999E-3</c:v>
                </c:pt>
                <c:pt idx="16437">
                  <c:v>1.015625075E-3</c:v>
                </c:pt>
                <c:pt idx="16438">
                  <c:v>5.0781253624999998E-4</c:v>
                </c:pt>
                <c:pt idx="16439">
                  <c:v>0</c:v>
                </c:pt>
                <c:pt idx="16440">
                  <c:v>-9.9609381874999985E-4</c:v>
                </c:pt>
                <c:pt idx="16441">
                  <c:v>-1.9921876437499998E-3</c:v>
                </c:pt>
                <c:pt idx="16442">
                  <c:v>-2.9882814624999999E-3</c:v>
                </c:pt>
                <c:pt idx="16443">
                  <c:v>-3.9843752812499999E-3</c:v>
                </c:pt>
                <c:pt idx="16444">
                  <c:v>-5.0000003562500001E-3</c:v>
                </c:pt>
                <c:pt idx="16445">
                  <c:v>-5.9960941750000002E-3</c:v>
                </c:pt>
                <c:pt idx="16446">
                  <c:v>-6.9921879999999999E-3</c:v>
                </c:pt>
                <c:pt idx="16447">
                  <c:v>-7.9882818124999994E-3</c:v>
                </c:pt>
                <c:pt idx="16448">
                  <c:v>-8.9843756250000007E-3</c:v>
                </c:pt>
                <c:pt idx="16449">
                  <c:v>-1.00000006875E-2</c:v>
                </c:pt>
                <c:pt idx="16450">
                  <c:v>-1.0996094499999999E-2</c:v>
                </c:pt>
                <c:pt idx="16451">
                  <c:v>-1.1992188374999999E-2</c:v>
                </c:pt>
                <c:pt idx="16452">
                  <c:v>-1.29882821875E-2</c:v>
                </c:pt>
                <c:pt idx="16453">
                  <c:v>-1.3984376E-2</c:v>
                </c:pt>
                <c:pt idx="16454">
                  <c:v>-1.5000001062499999E-2</c:v>
                </c:pt>
                <c:pt idx="16455">
                  <c:v>-1.5996094875000002E-2</c:v>
                </c:pt>
                <c:pt idx="16456">
                  <c:v>-1.69921886875E-2</c:v>
                </c:pt>
                <c:pt idx="16457">
                  <c:v>-1.7988282500000001E-2</c:v>
                </c:pt>
                <c:pt idx="16458">
                  <c:v>-1.8984376312499999E-2</c:v>
                </c:pt>
                <c:pt idx="16459">
                  <c:v>-2.0000001437500001E-2</c:v>
                </c:pt>
                <c:pt idx="16460">
                  <c:v>-1.9492188875E-2</c:v>
                </c:pt>
                <c:pt idx="16461">
                  <c:v>-1.8984376312499999E-2</c:v>
                </c:pt>
                <c:pt idx="16462">
                  <c:v>-1.8496095062499999E-2</c:v>
                </c:pt>
                <c:pt idx="16463">
                  <c:v>-1.7988282500000001E-2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353600"/>
        <c:axId val="91381760"/>
      </c:scatterChart>
      <c:valAx>
        <c:axId val="87353600"/>
        <c:scaling>
          <c:orientation val="minMax"/>
          <c:max val="22"/>
          <c:min val="0"/>
        </c:scaling>
        <c:delete val="0"/>
        <c:axPos val="b"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91381760"/>
        <c:crosses val="autoZero"/>
        <c:crossBetween val="midCat"/>
      </c:valAx>
      <c:valAx>
        <c:axId val="91381760"/>
        <c:scaling>
          <c:orientation val="minMax"/>
          <c:max val="1"/>
          <c:min val="-0.2"/>
        </c:scaling>
        <c:delete val="0"/>
        <c:axPos val="l"/>
        <c:majorGridlines>
          <c:spPr>
            <a:ln>
              <a:noFill/>
            </a:ln>
          </c:spPr>
        </c:majorGridlines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87353600"/>
        <c:crosses val="autoZero"/>
        <c:crossBetween val="midCat"/>
        <c:majorUnit val="0.4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48E006-D4E6-4C5C-973D-E17B29CF850C}" type="doc">
      <dgm:prSet loTypeId="urn:microsoft.com/office/officeart/2005/8/layout/equation2" loCatId="relationship" qsTypeId="urn:microsoft.com/office/officeart/2005/8/quickstyle/simple4" qsCatId="simple" csTypeId="urn:microsoft.com/office/officeart/2005/8/colors/accent6_2" csCatId="accent6" phldr="1"/>
      <dgm:spPr/>
    </dgm:pt>
    <dgm:pt modelId="{08598E0E-2170-4854-B55B-2D6350C988D9}">
      <dgm:prSet phldrT="[Text]"/>
      <dgm:spPr/>
      <dgm:t>
        <a:bodyPr/>
        <a:lstStyle/>
        <a:p>
          <a:pPr rtl="0"/>
          <a:r>
            <a:rPr kumimoji="0" lang="en-US" b="0" i="0" u="none" strike="noStrike" cap="none" normalizeH="0" dirty="0" smtClean="0">
              <a:ln/>
              <a:solidFill>
                <a:schemeClr val="tx1"/>
              </a:solidFill>
              <a:effectLst/>
              <a:latin typeface="Arial" charset="0"/>
            </a:rPr>
            <a:t>temporal resolution of picoseconds</a:t>
          </a:r>
          <a:endParaRPr lang="en-US" dirty="0">
            <a:solidFill>
              <a:schemeClr val="tx1"/>
            </a:solidFill>
          </a:endParaRPr>
        </a:p>
      </dgm:t>
    </dgm:pt>
    <dgm:pt modelId="{120C42F1-CC7C-40A5-8FE4-8DAFB9FCDDEB}" type="parTrans" cxnId="{87463662-E6A1-4A5E-A2AC-F4A2C3ED05A9}">
      <dgm:prSet/>
      <dgm:spPr/>
      <dgm:t>
        <a:bodyPr/>
        <a:lstStyle/>
        <a:p>
          <a:endParaRPr lang="en-US"/>
        </a:p>
      </dgm:t>
    </dgm:pt>
    <dgm:pt modelId="{D5410E07-DF04-44C0-9B76-39955FD43166}" type="sibTrans" cxnId="{87463662-E6A1-4A5E-A2AC-F4A2C3ED05A9}">
      <dgm:prSet/>
      <dgm:spPr/>
      <dgm:t>
        <a:bodyPr/>
        <a:lstStyle/>
        <a:p>
          <a:endParaRPr lang="en-US" dirty="0"/>
        </a:p>
      </dgm:t>
    </dgm:pt>
    <dgm:pt modelId="{DB923982-5594-4752-96FF-6C1227EAB20C}">
      <dgm:prSet phldrT="[Text]"/>
      <dgm:spPr/>
      <dgm:t>
        <a:bodyPr/>
        <a:lstStyle/>
        <a:p>
          <a:pPr rtl="0"/>
          <a:r>
            <a:rPr kumimoji="0" lang="en-US" b="0" i="0" u="none" strike="noStrike" cap="none" normalizeH="0" dirty="0" smtClean="0">
              <a:ln/>
              <a:solidFill>
                <a:schemeClr val="tx1"/>
              </a:solidFill>
              <a:effectLst/>
              <a:latin typeface="Arial" charset="0"/>
            </a:rPr>
            <a:t>spatial resolution of </a:t>
          </a:r>
          <a:r>
            <a:rPr lang="en-US" dirty="0" smtClean="0">
              <a:solidFill>
                <a:schemeClr val="tx1"/>
              </a:solidFill>
              <a:latin typeface="Arial" charset="0"/>
            </a:rPr>
            <a:t>micrometers</a:t>
          </a:r>
          <a:endParaRPr lang="en-US" dirty="0">
            <a:solidFill>
              <a:schemeClr val="tx1"/>
            </a:solidFill>
          </a:endParaRPr>
        </a:p>
      </dgm:t>
    </dgm:pt>
    <dgm:pt modelId="{726E894F-4590-4F93-B39D-27A1DCF4FC1B}" type="parTrans" cxnId="{E8F1ED48-3F86-4A52-89F9-1DCF28DAAA43}">
      <dgm:prSet/>
      <dgm:spPr/>
      <dgm:t>
        <a:bodyPr/>
        <a:lstStyle/>
        <a:p>
          <a:endParaRPr lang="en-US"/>
        </a:p>
      </dgm:t>
    </dgm:pt>
    <dgm:pt modelId="{6E0E71FB-7F6D-4FA5-A392-86E019896D3B}" type="sibTrans" cxnId="{E8F1ED48-3F86-4A52-89F9-1DCF28DAAA43}">
      <dgm:prSet/>
      <dgm:spPr/>
      <dgm:t>
        <a:bodyPr/>
        <a:lstStyle/>
        <a:p>
          <a:endParaRPr lang="en-US"/>
        </a:p>
      </dgm:t>
    </dgm:pt>
    <dgm:pt modelId="{F02A48F6-B0BF-4646-96DB-F7A4ADCBF5AC}" type="pres">
      <dgm:prSet presAssocID="{6E48E006-D4E6-4C5C-973D-E17B29CF850C}" presName="Name0" presStyleCnt="0">
        <dgm:presLayoutVars>
          <dgm:dir/>
          <dgm:resizeHandles val="exact"/>
        </dgm:presLayoutVars>
      </dgm:prSet>
      <dgm:spPr/>
    </dgm:pt>
    <dgm:pt modelId="{C19DD2A5-EE83-4763-A2F7-740199D713E7}" type="pres">
      <dgm:prSet presAssocID="{6E48E006-D4E6-4C5C-973D-E17B29CF850C}" presName="vNodes" presStyleCnt="0"/>
      <dgm:spPr/>
    </dgm:pt>
    <dgm:pt modelId="{5D7333E0-824C-49DA-B189-316FED5D9D7E}" type="pres">
      <dgm:prSet presAssocID="{08598E0E-2170-4854-B55B-2D6350C988D9}" presName="node" presStyleLbl="node1" presStyleIdx="0" presStyleCnt="2" custLinFactNeighborX="252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0746B5-4691-4DF9-8418-E573F62F43DB}" type="pres">
      <dgm:prSet presAssocID="{6E48E006-D4E6-4C5C-973D-E17B29CF850C}" presName="sibTransLast" presStyleLbl="sibTrans2D1" presStyleIdx="0" presStyleCnt="1" custScaleX="434456" custScaleY="200083" custLinFactNeighborX="7127" custLinFactNeighborY="-7660"/>
      <dgm:spPr>
        <a:prstGeom prst="mathPlus">
          <a:avLst/>
        </a:prstGeom>
      </dgm:spPr>
      <dgm:t>
        <a:bodyPr/>
        <a:lstStyle/>
        <a:p>
          <a:endParaRPr lang="en-US"/>
        </a:p>
      </dgm:t>
    </dgm:pt>
    <dgm:pt modelId="{39D50352-1539-49B0-BA0D-F0A0A8B00659}" type="pres">
      <dgm:prSet presAssocID="{6E48E006-D4E6-4C5C-973D-E17B29CF850C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948A0E63-9B67-42F3-B62E-F7D859CD1DD0}" type="pres">
      <dgm:prSet presAssocID="{6E48E006-D4E6-4C5C-973D-E17B29CF850C}" presName="lastNode" presStyleLbl="node1" presStyleIdx="1" presStyleCnt="2" custLinFactNeighborX="-182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3A88C7-1744-4C7E-B445-FFC8EB1F4290}" type="presOf" srcId="{08598E0E-2170-4854-B55B-2D6350C988D9}" destId="{5D7333E0-824C-49DA-B189-316FED5D9D7E}" srcOrd="0" destOrd="0" presId="urn:microsoft.com/office/officeart/2005/8/layout/equation2"/>
    <dgm:cxn modelId="{E8F1ED48-3F86-4A52-89F9-1DCF28DAAA43}" srcId="{6E48E006-D4E6-4C5C-973D-E17B29CF850C}" destId="{DB923982-5594-4752-96FF-6C1227EAB20C}" srcOrd="1" destOrd="0" parTransId="{726E894F-4590-4F93-B39D-27A1DCF4FC1B}" sibTransId="{6E0E71FB-7F6D-4FA5-A392-86E019896D3B}"/>
    <dgm:cxn modelId="{87463662-E6A1-4A5E-A2AC-F4A2C3ED05A9}" srcId="{6E48E006-D4E6-4C5C-973D-E17B29CF850C}" destId="{08598E0E-2170-4854-B55B-2D6350C988D9}" srcOrd="0" destOrd="0" parTransId="{120C42F1-CC7C-40A5-8FE4-8DAFB9FCDDEB}" sibTransId="{D5410E07-DF04-44C0-9B76-39955FD43166}"/>
    <dgm:cxn modelId="{0C8B67EE-0433-492A-840C-8EE2ED76AEA9}" type="presOf" srcId="{D5410E07-DF04-44C0-9B76-39955FD43166}" destId="{39D50352-1539-49B0-BA0D-F0A0A8B00659}" srcOrd="1" destOrd="0" presId="urn:microsoft.com/office/officeart/2005/8/layout/equation2"/>
    <dgm:cxn modelId="{7C21DFAF-62D8-497F-B006-74CEE182010C}" type="presOf" srcId="{6E48E006-D4E6-4C5C-973D-E17B29CF850C}" destId="{F02A48F6-B0BF-4646-96DB-F7A4ADCBF5AC}" srcOrd="0" destOrd="0" presId="urn:microsoft.com/office/officeart/2005/8/layout/equation2"/>
    <dgm:cxn modelId="{8A96958F-F6EB-4C0A-B983-311F0B4FDB8C}" type="presOf" srcId="{DB923982-5594-4752-96FF-6C1227EAB20C}" destId="{948A0E63-9B67-42F3-B62E-F7D859CD1DD0}" srcOrd="0" destOrd="0" presId="urn:microsoft.com/office/officeart/2005/8/layout/equation2"/>
    <dgm:cxn modelId="{19DDA6A3-B5ED-4D0E-9F90-67792468CE9B}" type="presOf" srcId="{D5410E07-DF04-44C0-9B76-39955FD43166}" destId="{4E0746B5-4691-4DF9-8418-E573F62F43DB}" srcOrd="0" destOrd="0" presId="urn:microsoft.com/office/officeart/2005/8/layout/equation2"/>
    <dgm:cxn modelId="{8E06EF2A-D94E-410B-8562-25692DD1AAEE}" type="presParOf" srcId="{F02A48F6-B0BF-4646-96DB-F7A4ADCBF5AC}" destId="{C19DD2A5-EE83-4763-A2F7-740199D713E7}" srcOrd="0" destOrd="0" presId="urn:microsoft.com/office/officeart/2005/8/layout/equation2"/>
    <dgm:cxn modelId="{181CFFE4-075A-4BEC-9348-3723EF054B44}" type="presParOf" srcId="{C19DD2A5-EE83-4763-A2F7-740199D713E7}" destId="{5D7333E0-824C-49DA-B189-316FED5D9D7E}" srcOrd="0" destOrd="0" presId="urn:microsoft.com/office/officeart/2005/8/layout/equation2"/>
    <dgm:cxn modelId="{E66D803F-FB1C-4616-8E18-4D4DC8C46874}" type="presParOf" srcId="{F02A48F6-B0BF-4646-96DB-F7A4ADCBF5AC}" destId="{4E0746B5-4691-4DF9-8418-E573F62F43DB}" srcOrd="1" destOrd="0" presId="urn:microsoft.com/office/officeart/2005/8/layout/equation2"/>
    <dgm:cxn modelId="{E88CBC4B-9CE3-4BA0-8B15-F244F17CFEAB}" type="presParOf" srcId="{4E0746B5-4691-4DF9-8418-E573F62F43DB}" destId="{39D50352-1539-49B0-BA0D-F0A0A8B00659}" srcOrd="0" destOrd="0" presId="urn:microsoft.com/office/officeart/2005/8/layout/equation2"/>
    <dgm:cxn modelId="{557D4933-675B-48A8-9D36-C1EAC324DBC7}" type="presParOf" srcId="{F02A48F6-B0BF-4646-96DB-F7A4ADCBF5AC}" destId="{948A0E63-9B67-42F3-B62E-F7D859CD1DD0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7333E0-824C-49DA-B189-316FED5D9D7E}">
      <dsp:nvSpPr>
        <dsp:cNvPr id="0" name=""/>
        <dsp:cNvSpPr/>
      </dsp:nvSpPr>
      <dsp:spPr>
        <a:xfrm>
          <a:off x="793558" y="738"/>
          <a:ext cx="1510691" cy="151069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400" b="0" i="0" u="none" strike="noStrike" kern="1200" cap="none" normalizeH="0" dirty="0" smtClean="0">
              <a:ln/>
              <a:solidFill>
                <a:schemeClr val="tx1"/>
              </a:solidFill>
              <a:effectLst/>
              <a:latin typeface="Arial" charset="0"/>
            </a:rPr>
            <a:t>temporal resolution of picoseconds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1014794" y="221974"/>
        <a:ext cx="1068219" cy="1068219"/>
      </dsp:txXfrm>
    </dsp:sp>
    <dsp:sp modelId="{4E0746B5-4691-4DF9-8418-E573F62F43DB}">
      <dsp:nvSpPr>
        <dsp:cNvPr id="0" name=""/>
        <dsp:cNvSpPr/>
      </dsp:nvSpPr>
      <dsp:spPr>
        <a:xfrm>
          <a:off x="2012641" y="150826"/>
          <a:ext cx="1121841" cy="1124420"/>
        </a:xfrm>
        <a:prstGeom prst="mathPlus">
          <a:avLst/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/>
        </a:p>
      </dsp:txBody>
      <dsp:txXfrm>
        <a:off x="2012641" y="375710"/>
        <a:ext cx="785289" cy="674652"/>
      </dsp:txXfrm>
    </dsp:sp>
    <dsp:sp modelId="{948A0E63-9B67-42F3-B62E-F7D859CD1DD0}">
      <dsp:nvSpPr>
        <dsp:cNvPr id="0" name=""/>
        <dsp:cNvSpPr/>
      </dsp:nvSpPr>
      <dsp:spPr>
        <a:xfrm>
          <a:off x="2791452" y="738"/>
          <a:ext cx="1510691" cy="151069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1400" b="0" i="0" u="none" strike="noStrike" kern="1200" cap="none" normalizeH="0" dirty="0" smtClean="0">
              <a:ln/>
              <a:solidFill>
                <a:schemeClr val="tx1"/>
              </a:solidFill>
              <a:effectLst/>
              <a:latin typeface="Arial" charset="0"/>
            </a:rPr>
            <a:t>spatial resolution of </a:t>
          </a:r>
          <a:r>
            <a:rPr lang="en-US" sz="1400" kern="1200" dirty="0" smtClean="0">
              <a:solidFill>
                <a:schemeClr val="tx1"/>
              </a:solidFill>
              <a:latin typeface="Arial" charset="0"/>
            </a:rPr>
            <a:t>micrometers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3012688" y="221974"/>
        <a:ext cx="1068219" cy="1068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41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368" y="0"/>
            <a:ext cx="2943541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7429AE5-191B-45AB-BCED-85A093FAF4C4}" type="datetimeFigureOut">
              <a:rPr lang="de-DE"/>
              <a:pPr>
                <a:defRPr/>
              </a:pPr>
              <a:t>30.01.2017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3541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368" y="9409113"/>
            <a:ext cx="2943541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87C7552-CE44-4F41-8C8B-FEE41C9E131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0414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41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368" y="0"/>
            <a:ext cx="2943541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1B23D4E-D330-4D16-9EF2-0190AA965783}" type="datetimeFigureOut">
              <a:rPr lang="de-DE"/>
              <a:pPr>
                <a:defRPr/>
              </a:pPr>
              <a:t>30.01.2017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70" y="4705350"/>
            <a:ext cx="5434963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3541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368" y="9409113"/>
            <a:ext cx="2943541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7E4EFF8-D85A-495A-9203-0318D742CB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6859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E4EFF8-D85A-495A-9203-0318D742CBB5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4107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77BFB2-7913-4B33-9F01-56E63DE2274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Kern des </a:t>
            </a:r>
            <a:r>
              <a:rPr lang="en-US" dirty="0" err="1" smtClean="0"/>
              <a:t>Vortrages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ist</a:t>
            </a:r>
            <a:r>
              <a:rPr lang="en-US" baseline="0" dirty="0" smtClean="0"/>
              <a:t> das </a:t>
            </a:r>
            <a:r>
              <a:rPr lang="en-US" baseline="0" dirty="0" err="1" smtClean="0"/>
              <a:t>Wechselspiel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zwischen</a:t>
            </a:r>
            <a:r>
              <a:rPr lang="en-US" baseline="0" dirty="0" smtClean="0"/>
              <a:t> quasi-</a:t>
            </a:r>
            <a:r>
              <a:rPr lang="en-US" baseline="0" dirty="0" err="1" smtClean="0"/>
              <a:t>statischer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Beschleunigung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prethermal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kurzer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Puls</a:t>
            </a:r>
            <a:r>
              <a:rPr lang="en-US" baseline="0" dirty="0" smtClean="0"/>
              <a:t>)  und Expansion (RMT, </a:t>
            </a:r>
            <a:r>
              <a:rPr lang="en-US" baseline="0" dirty="0" err="1" smtClean="0"/>
              <a:t>Targerphysik</a:t>
            </a:r>
            <a:r>
              <a:rPr lang="en-US" baseline="0" dirty="0" smtClean="0"/>
              <a:t>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Nach</a:t>
            </a:r>
            <a:r>
              <a:rPr lang="en-US" dirty="0" smtClean="0"/>
              <a:t> </a:t>
            </a:r>
            <a:r>
              <a:rPr lang="en-US" dirty="0" err="1" smtClean="0"/>
              <a:t>eindander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aufbauen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aber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nicht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kompliziert</a:t>
            </a:r>
            <a:endParaRPr lang="en-US" baseline="0" dirty="0" smtClean="0"/>
          </a:p>
          <a:p>
            <a:pPr>
              <a:buFont typeface="Wingdings"/>
              <a:buChar char="à"/>
            </a:pPr>
            <a:r>
              <a:rPr lang="en-US" baseline="0" dirty="0" smtClean="0">
                <a:sym typeface="Wingdings" pitchFamily="2" charset="2"/>
              </a:rPr>
              <a:t>Topics of thesis</a:t>
            </a:r>
          </a:p>
          <a:p>
            <a:pPr>
              <a:buFont typeface="Wingdings"/>
              <a:buChar char="à"/>
            </a:pP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bevor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ich</a:t>
            </a:r>
            <a:r>
              <a:rPr lang="en-US" baseline="0" dirty="0" smtClean="0">
                <a:sym typeface="Wingdings" pitchFamily="2" charset="2"/>
              </a:rPr>
              <a:t> die </a:t>
            </a:r>
            <a:r>
              <a:rPr lang="en-US" baseline="0" dirty="0" err="1" smtClean="0">
                <a:sym typeface="Wingdings" pitchFamily="2" charset="2"/>
              </a:rPr>
              <a:t>physikalischen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Prozesse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beleuchte</a:t>
            </a:r>
            <a:r>
              <a:rPr lang="en-US" baseline="0" dirty="0" smtClean="0">
                <a:sym typeface="Wingdings" pitchFamily="2" charset="2"/>
              </a:rPr>
              <a:t>, </a:t>
            </a:r>
            <a:r>
              <a:rPr lang="en-US" baseline="0" dirty="0" err="1" smtClean="0">
                <a:sym typeface="Wingdings" pitchFamily="2" charset="2"/>
              </a:rPr>
              <a:t>möchte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ich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ein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paar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worte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zur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anwendung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sagen</a:t>
            </a:r>
            <a:r>
              <a:rPr lang="en-US" baseline="0" dirty="0" smtClean="0">
                <a:sym typeface="Wingdings" pitchFamily="2" charset="2"/>
              </a:rPr>
              <a:t>, </a:t>
            </a:r>
            <a:r>
              <a:rPr lang="en-US" baseline="0" dirty="0" err="1" smtClean="0">
                <a:sym typeface="Wingdings" pitchFamily="2" charset="2"/>
              </a:rPr>
              <a:t>damit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gleichzeitig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Experimentaufbau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eingeführt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wird</a:t>
            </a:r>
            <a:endParaRPr lang="en-US" baseline="0" dirty="0" smtClean="0">
              <a:sym typeface="Wingdings" pitchFamily="2" charset="2"/>
            </a:endParaRPr>
          </a:p>
          <a:p>
            <a:pPr>
              <a:buFont typeface="Wingdings"/>
              <a:buChar char="à"/>
            </a:pPr>
            <a:r>
              <a:rPr lang="en-US" baseline="0" dirty="0" smtClean="0">
                <a:sym typeface="Wingdings" pitchFamily="2" charset="2"/>
              </a:rPr>
              <a:t> was </a:t>
            </a:r>
            <a:r>
              <a:rPr lang="en-US" baseline="0" dirty="0" err="1" smtClean="0">
                <a:sym typeface="Wingdings" pitchFamily="2" charset="2"/>
              </a:rPr>
              <a:t>bringt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Zellbestrahlung</a:t>
            </a:r>
            <a:r>
              <a:rPr lang="en-US" baseline="0" dirty="0" smtClean="0">
                <a:sym typeface="Wingdings" pitchFamily="2" charset="2"/>
              </a:rPr>
              <a:t>: </a:t>
            </a:r>
            <a:r>
              <a:rPr lang="en-US" baseline="0" dirty="0" err="1" smtClean="0">
                <a:sym typeface="Wingdings" pitchFamily="2" charset="2"/>
              </a:rPr>
              <a:t>Nachweis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eines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funktionierenden</a:t>
            </a:r>
            <a:r>
              <a:rPr lang="en-US" baseline="0" dirty="0" smtClean="0">
                <a:sym typeface="Wingdings" pitchFamily="2" charset="2"/>
              </a:rPr>
              <a:t> Proton dose delivery systems enabling dose control and measurement with sufficient </a:t>
            </a:r>
            <a:r>
              <a:rPr lang="en-US" baseline="0" dirty="0" err="1" smtClean="0">
                <a:sym typeface="Wingdings" pitchFamily="2" charset="2"/>
              </a:rPr>
              <a:t>presicision</a:t>
            </a:r>
            <a:r>
              <a:rPr lang="en-US" baseline="0" dirty="0" smtClean="0">
                <a:sym typeface="Wingdings" pitchFamily="2" charset="2"/>
              </a:rPr>
              <a:t> das </a:t>
            </a:r>
            <a:r>
              <a:rPr lang="en-US" baseline="0" dirty="0" err="1" smtClean="0">
                <a:sym typeface="Wingdings" pitchFamily="2" charset="2"/>
              </a:rPr>
              <a:t>kann</a:t>
            </a:r>
            <a:r>
              <a:rPr lang="en-US" baseline="0" dirty="0" smtClean="0">
                <a:sym typeface="Wingdings" pitchFamily="2" charset="2"/>
              </a:rPr>
              <a:t> man </a:t>
            </a:r>
            <a:r>
              <a:rPr lang="en-US" baseline="0" dirty="0" err="1" smtClean="0">
                <a:sym typeface="Wingdings" pitchFamily="2" charset="2"/>
              </a:rPr>
              <a:t>schon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bei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geringeren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Energien</a:t>
            </a:r>
            <a:r>
              <a:rPr lang="en-US" baseline="0" dirty="0" smtClean="0">
                <a:sym typeface="Wingdings" pitchFamily="2" charset="2"/>
              </a:rPr>
              <a:t> </a:t>
            </a:r>
            <a:r>
              <a:rPr lang="en-US" baseline="0" dirty="0" err="1" smtClean="0">
                <a:sym typeface="Wingdings" pitchFamily="2" charset="2"/>
              </a:rPr>
              <a:t>validieren</a:t>
            </a:r>
            <a:endParaRPr lang="en-US" baseline="0" dirty="0" smtClean="0">
              <a:sym typeface="Wingdings" pitchFamily="2" charset="2"/>
            </a:endParaRPr>
          </a:p>
          <a:p>
            <a:pPr>
              <a:buFont typeface="Wingdings"/>
              <a:buNone/>
            </a:pPr>
            <a:endParaRPr lang="en-US" baseline="0" dirty="0" smtClean="0">
              <a:sym typeface="Wingdings" pitchFamily="2" charset="2"/>
            </a:endParaRP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77BFB2-7913-4B33-9F01-56E63DE2274F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noch </a:t>
            </a:r>
            <a:r>
              <a:rPr lang="de-DE" dirty="0" err="1" smtClean="0"/>
              <a:t>scatterer</a:t>
            </a:r>
            <a:r>
              <a:rPr lang="de-DE" dirty="0" smtClean="0"/>
              <a:t> </a:t>
            </a:r>
            <a:r>
              <a:rPr lang="de-DE" dirty="0" err="1" smtClean="0"/>
              <a:t>foils</a:t>
            </a:r>
            <a:r>
              <a:rPr lang="de-DE" dirty="0" smtClean="0"/>
              <a:t> in Grafik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E4EFF8-D85A-495A-9203-0318D742CBB5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0007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noch </a:t>
            </a:r>
            <a:r>
              <a:rPr lang="de-DE" dirty="0" err="1" smtClean="0"/>
              <a:t>scatterer</a:t>
            </a:r>
            <a:r>
              <a:rPr lang="de-DE" dirty="0" smtClean="0"/>
              <a:t> </a:t>
            </a:r>
            <a:r>
              <a:rPr lang="de-DE" dirty="0" err="1" smtClean="0"/>
              <a:t>foils</a:t>
            </a:r>
            <a:r>
              <a:rPr lang="de-DE" dirty="0" smtClean="0"/>
              <a:t> in Grafik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E4EFF8-D85A-495A-9203-0318D742CBB5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0007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 txBox="1">
            <a:spLocks noGrp="1" noChangeArrowheads="1"/>
          </p:cNvSpPr>
          <p:nvPr/>
        </p:nvSpPr>
        <p:spPr bwMode="auto">
          <a:xfrm>
            <a:off x="3849320" y="9409356"/>
            <a:ext cx="2943596" cy="49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19" tIns="45410" rIns="90819" bIns="45410" anchor="b"/>
          <a:lstStyle/>
          <a:p>
            <a:pPr algn="r"/>
            <a:fld id="{1672B29D-29FF-427A-802F-F369300185D9}" type="slidenum">
              <a:rPr lang="en-US" sz="1200">
                <a:solidFill>
                  <a:srgbClr val="000000"/>
                </a:solidFill>
              </a:rPr>
              <a:pPr algn="r"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sublte</a:t>
            </a:r>
            <a:r>
              <a:rPr lang="de-DE" dirty="0" smtClean="0"/>
              <a:t> </a:t>
            </a:r>
            <a:r>
              <a:rPr lang="de-DE" dirty="0" err="1" smtClean="0"/>
              <a:t>changes</a:t>
            </a:r>
            <a:r>
              <a:rPr lang="de-DE" dirty="0" smtClean="0"/>
              <a:t> in </a:t>
            </a:r>
            <a:r>
              <a:rPr lang="de-DE" dirty="0" err="1" smtClean="0"/>
              <a:t>particular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ramp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strong </a:t>
            </a:r>
            <a:r>
              <a:rPr lang="de-DE" dirty="0" err="1" smtClean="0"/>
              <a:t>influence</a:t>
            </a:r>
            <a:r>
              <a:rPr lang="de-DE" dirty="0" smtClean="0"/>
              <a:t>, </a:t>
            </a:r>
            <a:r>
              <a:rPr lang="de-DE" dirty="0" err="1" smtClean="0"/>
              <a:t>becomes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obviously</a:t>
            </a:r>
            <a:r>
              <a:rPr lang="de-DE" baseline="0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severe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PW</a:t>
            </a:r>
          </a:p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nice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contrast</a:t>
            </a:r>
            <a:r>
              <a:rPr lang="de-DE" dirty="0" smtClean="0"/>
              <a:t>, but </a:t>
            </a:r>
            <a:r>
              <a:rPr lang="de-DE" dirty="0" err="1" smtClean="0"/>
              <a:t>characterization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pulse </a:t>
            </a:r>
            <a:r>
              <a:rPr lang="de-DE" dirty="0" err="1" smtClean="0"/>
              <a:t>afterwards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harder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E4EFF8-D85A-495A-9203-0318D742CBB5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051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455D6-F3AE-43B6-BE3E-0FA5ACC53D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59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First: In Addition a </a:t>
            </a:r>
            <a:r>
              <a:rPr lang="de-DE" dirty="0" err="1" smtClean="0"/>
              <a:t>optical</a:t>
            </a:r>
            <a:r>
              <a:rPr lang="de-DE" dirty="0" smtClean="0"/>
              <a:t> probe </a:t>
            </a:r>
            <a:r>
              <a:rPr lang="de-DE" dirty="0" err="1" smtClean="0"/>
              <a:t>setup</a:t>
            </a:r>
            <a:r>
              <a:rPr lang="de-DE" baseline="0" dirty="0" smtClean="0"/>
              <a:t> was </a:t>
            </a:r>
            <a:r>
              <a:rPr lang="de-DE" baseline="0" dirty="0" err="1" smtClean="0"/>
              <a:t>used</a:t>
            </a:r>
            <a:r>
              <a:rPr lang="de-DE" baseline="0" dirty="0" smtClean="0"/>
              <a:t> due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fact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Hydrogen </a:t>
            </a:r>
            <a:r>
              <a:rPr lang="de-DE" baseline="0" dirty="0" err="1" smtClean="0"/>
              <a:t>jet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transparent</a:t>
            </a:r>
            <a:endParaRPr lang="de-DE" dirty="0" smtClean="0"/>
          </a:p>
          <a:p>
            <a:r>
              <a:rPr lang="de-DE" b="1" dirty="0" err="1" smtClean="0">
                <a:solidFill>
                  <a:srgbClr val="FF0000"/>
                </a:solidFill>
              </a:rPr>
              <a:t>Cruidal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point</a:t>
            </a:r>
            <a:r>
              <a:rPr lang="de-DE" b="1" dirty="0" smtClean="0">
                <a:solidFill>
                  <a:srgbClr val="FF0000"/>
                </a:solidFill>
              </a:rPr>
              <a:t>: </a:t>
            </a:r>
            <a:r>
              <a:rPr lang="de-DE" b="1" dirty="0" err="1" smtClean="0">
                <a:solidFill>
                  <a:srgbClr val="FF0000"/>
                </a:solidFill>
              </a:rPr>
              <a:t>characterisation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of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plasma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with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ps</a:t>
            </a:r>
            <a:r>
              <a:rPr lang="de-DE" b="1" baseline="0" dirty="0" smtClean="0">
                <a:solidFill>
                  <a:srgbClr val="FF0000"/>
                </a:solidFill>
              </a:rPr>
              <a:t> </a:t>
            </a:r>
            <a:r>
              <a:rPr lang="de-DE" b="1" baseline="0" dirty="0" err="1" smtClean="0">
                <a:solidFill>
                  <a:srgbClr val="FF0000"/>
                </a:solidFill>
              </a:rPr>
              <a:t>and</a:t>
            </a:r>
            <a:r>
              <a:rPr lang="de-DE" b="1" baseline="0" dirty="0" smtClean="0">
                <a:solidFill>
                  <a:srgbClr val="FF0000"/>
                </a:solidFill>
              </a:rPr>
              <a:t> um </a:t>
            </a:r>
            <a:r>
              <a:rPr lang="de-DE" b="1" baseline="0" dirty="0" err="1" smtClean="0">
                <a:solidFill>
                  <a:srgbClr val="FF0000"/>
                </a:solidFill>
              </a:rPr>
              <a:t>resolution</a:t>
            </a:r>
            <a:r>
              <a:rPr lang="de-DE" b="1" baseline="0" dirty="0" smtClean="0">
                <a:solidFill>
                  <a:srgbClr val="FF0000"/>
                </a:solidFill>
              </a:rPr>
              <a:t> </a:t>
            </a:r>
            <a:r>
              <a:rPr lang="de-DE" b="1" baseline="0" dirty="0" err="1" smtClean="0">
                <a:solidFill>
                  <a:srgbClr val="FF0000"/>
                </a:solidFill>
              </a:rPr>
              <a:t>possible</a:t>
            </a:r>
            <a:r>
              <a:rPr lang="de-DE" b="1" baseline="0" dirty="0" smtClean="0">
                <a:solidFill>
                  <a:srgbClr val="FF0000"/>
                </a:solidFill>
              </a:rPr>
              <a:t>.</a:t>
            </a:r>
          </a:p>
          <a:p>
            <a:endParaRPr lang="de-DE" b="0" dirty="0" smtClean="0"/>
          </a:p>
          <a:p>
            <a:endParaRPr lang="de-DE" b="0" dirty="0" smtClean="0"/>
          </a:p>
          <a:p>
            <a:endParaRPr lang="de-DE" dirty="0" smtClean="0"/>
          </a:p>
          <a:p>
            <a:r>
              <a:rPr lang="de-DE" dirty="0" smtClean="0"/>
              <a:t>Als</a:t>
            </a:r>
            <a:r>
              <a:rPr lang="de-DE" baseline="0" dirty="0" smtClean="0"/>
              <a:t> eine der Hauptdiagnostiken (über die ich jetzt </a:t>
            </a:r>
            <a:r>
              <a:rPr lang="de-DE" baseline="0" dirty="0" err="1" smtClean="0"/>
              <a:t>vorallem</a:t>
            </a:r>
            <a:r>
              <a:rPr lang="de-DE" baseline="0" dirty="0" smtClean="0"/>
              <a:t> reden möchte) wurde longitudinaler und transversaler Probe verwendet.</a:t>
            </a:r>
          </a:p>
          <a:p>
            <a:r>
              <a:rPr lang="de-DE" baseline="0" dirty="0" smtClean="0"/>
              <a:t>D.h. der H2 Jet konnte in Laserrichtung und senkrecht dazu abgebildet werden.</a:t>
            </a:r>
          </a:p>
          <a:p>
            <a:r>
              <a:rPr lang="de-DE" baseline="0" dirty="0" smtClean="0"/>
              <a:t>Dabei </a:t>
            </a:r>
            <a:r>
              <a:rPr lang="de-DE" baseline="0" dirty="0" err="1" smtClean="0"/>
              <a:t>frequenzverdoppleder</a:t>
            </a:r>
            <a:r>
              <a:rPr lang="de-DE" baseline="0" dirty="0" smtClean="0"/>
              <a:t> Probe, aus einem kleinen Teil des DRACO </a:t>
            </a:r>
            <a:r>
              <a:rPr lang="de-DE" baseline="0" dirty="0" err="1" smtClean="0"/>
              <a:t>lasers</a:t>
            </a:r>
            <a:r>
              <a:rPr lang="de-DE" baseline="0" dirty="0" smtClean="0"/>
              <a:t> generiert und eine </a:t>
            </a:r>
            <a:r>
              <a:rPr lang="de-DE" baseline="0" dirty="0" err="1" smtClean="0"/>
              <a:t>phasen</a:t>
            </a:r>
            <a:r>
              <a:rPr lang="de-DE" baseline="0" dirty="0" smtClean="0"/>
              <a:t> gekoppelter </a:t>
            </a:r>
            <a:r>
              <a:rPr lang="de-DE" baseline="0" dirty="0" err="1" smtClean="0"/>
              <a:t>ps</a:t>
            </a:r>
            <a:r>
              <a:rPr lang="de-DE" baseline="0" dirty="0" smtClean="0"/>
              <a:t>-Laser verwendet.</a:t>
            </a:r>
          </a:p>
          <a:p>
            <a:r>
              <a:rPr lang="de-DE" baseline="0" dirty="0" smtClean="0"/>
              <a:t>Damit war eine </a:t>
            </a:r>
            <a:r>
              <a:rPr lang="de-DE" baseline="0" dirty="0" err="1" smtClean="0"/>
              <a:t>ps</a:t>
            </a:r>
            <a:r>
              <a:rPr lang="de-DE" baseline="0" dirty="0" smtClean="0"/>
              <a:t> und um </a:t>
            </a:r>
            <a:r>
              <a:rPr lang="de-DE" baseline="0" dirty="0" err="1" smtClean="0"/>
              <a:t>auflösung</a:t>
            </a:r>
            <a:r>
              <a:rPr lang="de-DE" baseline="0" dirty="0" smtClean="0"/>
              <a:t> möglich.</a:t>
            </a:r>
          </a:p>
          <a:p>
            <a:r>
              <a:rPr lang="de-DE" baseline="0" dirty="0" smtClean="0"/>
              <a:t>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455D6-F3AE-43B6-BE3E-0FA5ACC53D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1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107677" y="5229200"/>
            <a:ext cx="4752528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07504" y="5805488"/>
            <a:ext cx="4752702" cy="503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2530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9331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172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1695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23096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6255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9916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900113" y="692150"/>
            <a:ext cx="6767512" cy="5046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900113" y="1268413"/>
            <a:ext cx="6767512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03980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9674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856" y="476672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8797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25574"/>
            <a:ext cx="6984007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468313" y="764704"/>
            <a:ext cx="8207375" cy="5616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87155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4053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882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8550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304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09486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80962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5559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943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900113" y="692150"/>
            <a:ext cx="6767512" cy="5046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900113" y="1268413"/>
            <a:ext cx="6767512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28448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602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856" y="476672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5349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35" y="1091830"/>
            <a:ext cx="7356551" cy="551741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4540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Target </a:t>
            </a:r>
            <a:r>
              <a:rPr lang="de-DE" dirty="0" err="1" smtClean="0"/>
              <a:t>thickness</a:t>
            </a:r>
            <a:r>
              <a:rPr lang="de-DE" dirty="0" smtClean="0"/>
              <a:t> </a:t>
            </a:r>
            <a:r>
              <a:rPr lang="de-DE" dirty="0" err="1" smtClean="0"/>
              <a:t>scan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3646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9374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532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98788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242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3.xml"/><Relationship Id="rId18" Type="http://schemas.openxmlformats.org/officeDocument/2006/relationships/hyperlink" Target="mailto:j.metzkes@hzdr.de" TargetMode="Externa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9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.wikimedia.org/wikipedia/commons/b/ba/Dresdner_Elblforenz_bei_D%C3%A4mmerung%2C_2008.jpg"/>
          <p:cNvPicPr>
            <a:picLocks noChangeAspect="1" noChangeArrowheads="1"/>
          </p:cNvPicPr>
          <p:nvPr userDrawn="1"/>
        </p:nvPicPr>
        <p:blipFill>
          <a:blip r:embed="rId3" cstate="print"/>
          <a:srcRect r="5926" b="10919"/>
          <a:stretch>
            <a:fillRect/>
          </a:stretch>
        </p:blipFill>
        <p:spPr bwMode="auto">
          <a:xfrm>
            <a:off x="0" y="0"/>
            <a:ext cx="9144000" cy="4869160"/>
          </a:xfrm>
          <a:prstGeom prst="rect">
            <a:avLst/>
          </a:prstGeom>
          <a:noFill/>
        </p:spPr>
      </p:pic>
      <p:sp>
        <p:nvSpPr>
          <p:cNvPr id="1027" name="Rechteck 15"/>
          <p:cNvSpPr>
            <a:spLocks noChangeArrowheads="1"/>
          </p:cNvSpPr>
          <p:nvPr/>
        </p:nvSpPr>
        <p:spPr bwMode="auto">
          <a:xfrm>
            <a:off x="4616450" y="6691313"/>
            <a:ext cx="4572000" cy="2301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de-DE" sz="900">
                <a:latin typeface="Arial" charset="0"/>
              </a:rPr>
              <a:t>                                           Prof.  Peter Mustermann | Institut xxxxx | www.hzdr.de</a:t>
            </a:r>
            <a:endParaRPr lang="de-DE" sz="900"/>
          </a:p>
        </p:txBody>
      </p:sp>
      <p:sp>
        <p:nvSpPr>
          <p:cNvPr id="1028" name="Textfeld 17"/>
          <p:cNvSpPr txBox="1">
            <a:spLocks noChangeArrowheads="1"/>
          </p:cNvSpPr>
          <p:nvPr/>
        </p:nvSpPr>
        <p:spPr bwMode="auto">
          <a:xfrm>
            <a:off x="0" y="6542088"/>
            <a:ext cx="1800225" cy="2460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1000">
                <a:latin typeface="Arial" charset="0"/>
              </a:rPr>
              <a:t>Seite </a:t>
            </a:r>
            <a:fld id="{02EABB7D-2B24-441B-A536-A522118FB099}" type="slidenum">
              <a:rPr lang="de-DE" sz="1000">
                <a:latin typeface="Arial" charset="0"/>
              </a:rPr>
              <a:pPr eaLnBrk="1" hangingPunct="1">
                <a:defRPr/>
              </a:pPr>
              <a:t>‹Nr.›</a:t>
            </a:fld>
            <a:endParaRPr lang="de-DE" sz="1000">
              <a:latin typeface="Arial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4797153"/>
            <a:ext cx="9144000" cy="2037036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-3175" y="4653136"/>
            <a:ext cx="3059113" cy="144462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</p:spPr>
        <p:txBody>
          <a:bodyPr wrap="none" lIns="90000" tIns="46800" rIns="90000" bIns="46800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-3175" y="6713538"/>
            <a:ext cx="3059113" cy="144462"/>
          </a:xfrm>
          <a:prstGeom prst="rect">
            <a:avLst/>
          </a:prstGeom>
          <a:solidFill>
            <a:srgbClr val="9C9C9C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022600" y="6569075"/>
            <a:ext cx="3059113" cy="144463"/>
          </a:xfrm>
          <a:prstGeom prst="rect">
            <a:avLst/>
          </a:prstGeom>
          <a:solidFill>
            <a:srgbClr val="B9B9B9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-3175" y="6569075"/>
            <a:ext cx="3059113" cy="144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15" name="Text Box 29"/>
          <p:cNvSpPr txBox="1">
            <a:spLocks noChangeArrowheads="1"/>
          </p:cNvSpPr>
          <p:nvPr/>
        </p:nvSpPr>
        <p:spPr bwMode="auto">
          <a:xfrm>
            <a:off x="3055938" y="6713538"/>
            <a:ext cx="6084887" cy="138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de-DE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0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pic>
        <p:nvPicPr>
          <p:cNvPr id="1033" name="Grafik 17"/>
          <p:cNvPicPr>
            <a:picLocks noChangeAspect="1"/>
          </p:cNvPicPr>
          <p:nvPr/>
        </p:nvPicPr>
        <p:blipFill>
          <a:blip r:embed="rId4" cstate="print"/>
          <a:srcRect r="40276"/>
          <a:stretch>
            <a:fillRect/>
          </a:stretch>
        </p:blipFill>
        <p:spPr bwMode="auto">
          <a:xfrm>
            <a:off x="7224349" y="5068364"/>
            <a:ext cx="1742970" cy="122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Bild 4" descr="DDC_Sticker_groß_Schatten_RGB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3037" y="5178718"/>
            <a:ext cx="1008001" cy="100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" name="Text Box 30"/>
          <p:cNvSpPr txBox="1">
            <a:spLocks noChangeArrowheads="1"/>
          </p:cNvSpPr>
          <p:nvPr/>
        </p:nvSpPr>
        <p:spPr bwMode="auto">
          <a:xfrm>
            <a:off x="5992813" y="6669088"/>
            <a:ext cx="3043237" cy="2308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de-DE" sz="900" dirty="0" smtClean="0">
                <a:latin typeface="Arial" charset="0"/>
              </a:rPr>
              <a:t>Karl </a:t>
            </a:r>
            <a:r>
              <a:rPr lang="de-DE" sz="900" baseline="0" dirty="0" err="1" smtClean="0">
                <a:latin typeface="Arial" charset="0"/>
              </a:rPr>
              <a:t>Zeil</a:t>
            </a:r>
            <a:r>
              <a:rPr lang="de-DE" sz="900" dirty="0" smtClean="0">
                <a:latin typeface="Arial" charset="0"/>
              </a:rPr>
              <a:t> </a:t>
            </a:r>
            <a:r>
              <a:rPr lang="de-DE" sz="900" dirty="0">
                <a:latin typeface="Arial" charset="0"/>
              </a:rPr>
              <a:t>| </a:t>
            </a:r>
            <a:r>
              <a:rPr lang="de-DE" sz="900" dirty="0" smtClean="0">
                <a:latin typeface="Arial" charset="0"/>
              </a:rPr>
              <a:t>Laser </a:t>
            </a:r>
            <a:r>
              <a:rPr lang="de-DE" sz="900" dirty="0" err="1" smtClean="0">
                <a:latin typeface="Arial" charset="0"/>
              </a:rPr>
              <a:t>Particle</a:t>
            </a:r>
            <a:r>
              <a:rPr lang="de-DE" sz="900" dirty="0" smtClean="0">
                <a:latin typeface="Arial" charset="0"/>
              </a:rPr>
              <a:t> </a:t>
            </a:r>
            <a:r>
              <a:rPr lang="de-DE" sz="900" dirty="0" err="1" smtClean="0">
                <a:latin typeface="Arial" charset="0"/>
              </a:rPr>
              <a:t>Acceleration</a:t>
            </a:r>
            <a:r>
              <a:rPr lang="de-DE" sz="900" dirty="0" smtClean="0">
                <a:latin typeface="Arial" charset="0"/>
              </a:rPr>
              <a:t> </a:t>
            </a:r>
            <a:r>
              <a:rPr lang="de-DE" sz="900" dirty="0">
                <a:latin typeface="Arial" charset="0"/>
              </a:rPr>
              <a:t>| www.hzdr.de</a:t>
            </a: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0" y="6669088"/>
            <a:ext cx="3043237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900" baseline="0" dirty="0" smtClean="0">
                <a:solidFill>
                  <a:schemeClr val="bg1"/>
                </a:solidFill>
                <a:latin typeface="Arial" charset="0"/>
              </a:rPr>
              <a:t>Status ARD, 3rd MT Meeting, GSI 2017</a:t>
            </a:r>
          </a:p>
          <a:p>
            <a:pPr>
              <a:defRPr/>
            </a:pPr>
            <a:endParaRPr lang="de-DE" sz="9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3057525" y="6710363"/>
            <a:ext cx="6081713" cy="144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0" y="6575425"/>
            <a:ext cx="3059113" cy="144463"/>
          </a:xfrm>
          <a:prstGeom prst="rect">
            <a:avLst/>
          </a:prstGeom>
          <a:solidFill>
            <a:srgbClr val="9C9C9C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3057525" y="6575425"/>
            <a:ext cx="6086475" cy="144463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0" y="6718299"/>
            <a:ext cx="3059113" cy="147638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/>
        </p:spPr>
        <p:txBody>
          <a:bodyPr wrap="none" lIns="90000" tIns="46800" rIns="90000" bIns="46800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16" name="Foliennummernplatzhalter 5"/>
          <p:cNvSpPr>
            <a:spLocks noGrp="1"/>
          </p:cNvSpPr>
          <p:nvPr/>
        </p:nvSpPr>
        <p:spPr>
          <a:xfrm>
            <a:off x="0" y="6519863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900" dirty="0" smtClean="0">
                <a:solidFill>
                  <a:schemeClr val="bg1"/>
                </a:solidFill>
                <a:latin typeface="Arial" charset="0"/>
              </a:rPr>
              <a:t>Page </a:t>
            </a:r>
            <a:fld id="{FB805CA1-F5E9-41E8-AC77-BE79B80880A9}" type="slidenum">
              <a:rPr lang="de-DE" sz="900">
                <a:solidFill>
                  <a:schemeClr val="bg1"/>
                </a:solidFill>
                <a:latin typeface="Arial" charset="0"/>
              </a:rPr>
              <a:pPr>
                <a:defRPr/>
              </a:pPr>
              <a:t>‹Nr.›</a:t>
            </a:fld>
            <a:endParaRPr lang="de-DE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5992813" y="6669088"/>
            <a:ext cx="3043237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de-DE" sz="900" dirty="0" smtClean="0">
                <a:latin typeface="Arial" charset="0"/>
              </a:rPr>
              <a:t>Karl</a:t>
            </a:r>
            <a:r>
              <a:rPr lang="de-DE" sz="900" baseline="0" dirty="0" smtClean="0">
                <a:latin typeface="Arial" charset="0"/>
              </a:rPr>
              <a:t> </a:t>
            </a:r>
            <a:r>
              <a:rPr lang="de-DE" sz="900" baseline="0" dirty="0" err="1" smtClean="0">
                <a:latin typeface="Arial" charset="0"/>
              </a:rPr>
              <a:t>Zeil</a:t>
            </a:r>
            <a:r>
              <a:rPr lang="de-DE" sz="900" dirty="0" smtClean="0">
                <a:latin typeface="Arial" charset="0"/>
              </a:rPr>
              <a:t> | Laser </a:t>
            </a:r>
            <a:r>
              <a:rPr lang="de-DE" sz="900" dirty="0" err="1" smtClean="0">
                <a:latin typeface="Arial" charset="0"/>
              </a:rPr>
              <a:t>Particle</a:t>
            </a:r>
            <a:r>
              <a:rPr lang="de-DE" sz="900" dirty="0" smtClean="0">
                <a:latin typeface="Arial" charset="0"/>
              </a:rPr>
              <a:t> </a:t>
            </a:r>
            <a:r>
              <a:rPr lang="de-DE" sz="900" dirty="0" err="1" smtClean="0">
                <a:latin typeface="Arial" charset="0"/>
              </a:rPr>
              <a:t>Acceleration</a:t>
            </a:r>
            <a:r>
              <a:rPr lang="de-DE" sz="900" dirty="0" smtClean="0">
                <a:latin typeface="Arial" charset="0"/>
              </a:rPr>
              <a:t> | www.hzdr.de</a:t>
            </a:r>
            <a:endParaRPr lang="de-DE" sz="900" dirty="0">
              <a:latin typeface="Arial" charset="0"/>
            </a:endParaRPr>
          </a:p>
        </p:txBody>
      </p:sp>
      <p:sp>
        <p:nvSpPr>
          <p:cNvPr id="15" name="Text Box 30"/>
          <p:cNvSpPr txBox="1">
            <a:spLocks noChangeArrowheads="1"/>
          </p:cNvSpPr>
          <p:nvPr/>
        </p:nvSpPr>
        <p:spPr bwMode="auto">
          <a:xfrm>
            <a:off x="0" y="6666856"/>
            <a:ext cx="3043237" cy="2308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900" baseline="0" dirty="0" smtClean="0">
                <a:solidFill>
                  <a:schemeClr val="bg1"/>
                </a:solidFill>
                <a:latin typeface="Arial" charset="0"/>
              </a:rPr>
              <a:t>Status ARD, 3rd MT Meeting, GSI 2017</a:t>
            </a:r>
          </a:p>
        </p:txBody>
      </p:sp>
      <p:sp>
        <p:nvSpPr>
          <p:cNvPr id="18" name="Line 10"/>
          <p:cNvSpPr>
            <a:spLocks noChangeShapeType="1"/>
          </p:cNvSpPr>
          <p:nvPr userDrawn="1"/>
        </p:nvSpPr>
        <p:spPr bwMode="auto">
          <a:xfrm>
            <a:off x="0" y="466725"/>
            <a:ext cx="9142413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9" name="Picture 18" descr="FZD-Bildmarke_Preussel_wtransparent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2813" y="44450"/>
            <a:ext cx="32543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9"/>
          <p:cNvPicPr>
            <a:picLocks noChangeAspect="1" noChangeArrowheads="1"/>
          </p:cNvPicPr>
          <p:nvPr userDrawn="1"/>
        </p:nvPicPr>
        <p:blipFill>
          <a:blip r:embed="rId7" cstate="print"/>
          <a:srcRect b="26974"/>
          <a:stretch>
            <a:fillRect/>
          </a:stretch>
        </p:blipFill>
        <p:spPr bwMode="auto">
          <a:xfrm>
            <a:off x="4183063" y="0"/>
            <a:ext cx="495935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0"/>
          <p:cNvPicPr>
            <a:picLocks noChangeAspect="1" noChangeArrowheads="1"/>
          </p:cNvPicPr>
          <p:nvPr userDrawn="1"/>
        </p:nvPicPr>
        <p:blipFill>
          <a:blip r:embed="rId8" cstate="print"/>
          <a:srcRect b="26974"/>
          <a:stretch>
            <a:fillRect/>
          </a:stretch>
        </p:blipFill>
        <p:spPr bwMode="auto">
          <a:xfrm>
            <a:off x="-7938" y="0"/>
            <a:ext cx="4191001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hteck 10"/>
          <p:cNvSpPr>
            <a:spLocks noChangeArrowheads="1"/>
          </p:cNvSpPr>
          <p:nvPr userDrawn="1"/>
        </p:nvSpPr>
        <p:spPr bwMode="auto">
          <a:xfrm>
            <a:off x="-7938" y="0"/>
            <a:ext cx="9150351" cy="574675"/>
          </a:xfrm>
          <a:prstGeom prst="rect">
            <a:avLst/>
          </a:prstGeom>
          <a:solidFill>
            <a:srgbClr val="00589C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de-DE" b="0"/>
          </a:p>
        </p:txBody>
      </p:sp>
      <p:sp>
        <p:nvSpPr>
          <p:cNvPr id="23" name="Rechteck 11"/>
          <p:cNvSpPr>
            <a:spLocks noChangeArrowheads="1"/>
          </p:cNvSpPr>
          <p:nvPr userDrawn="1"/>
        </p:nvSpPr>
        <p:spPr bwMode="auto">
          <a:xfrm>
            <a:off x="-7938" y="0"/>
            <a:ext cx="287338" cy="287338"/>
          </a:xfrm>
          <a:prstGeom prst="rect">
            <a:avLst/>
          </a:prstGeom>
          <a:solidFill>
            <a:srgbClr val="CF68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endParaRPr lang="de-DE" b="0"/>
          </a:p>
        </p:txBody>
      </p:sp>
      <p:pic>
        <p:nvPicPr>
          <p:cNvPr id="24" name="Grafik 12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83500" y="115888"/>
            <a:ext cx="1296988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21"/>
          <p:cNvSpPr txBox="1">
            <a:spLocks noChangeArrowheads="1"/>
          </p:cNvSpPr>
          <p:nvPr userDrawn="1"/>
        </p:nvSpPr>
        <p:spPr bwMode="auto">
          <a:xfrm>
            <a:off x="6553200" y="6527800"/>
            <a:ext cx="22860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900" dirty="0" smtClean="0">
                <a:solidFill>
                  <a:schemeClr val="bg1"/>
                </a:solidFill>
                <a:latin typeface="Arial" charset="0"/>
              </a:rPr>
              <a:t>Member </a:t>
            </a:r>
            <a:r>
              <a:rPr lang="de-DE" sz="900" dirty="0" err="1" smtClean="0">
                <a:solidFill>
                  <a:schemeClr val="bg1"/>
                </a:solidFill>
                <a:latin typeface="Arial" charset="0"/>
              </a:rPr>
              <a:t>of</a:t>
            </a:r>
            <a:r>
              <a:rPr lang="de-DE" sz="9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900" dirty="0" err="1" smtClean="0">
                <a:solidFill>
                  <a:schemeClr val="bg1"/>
                </a:solidFill>
                <a:latin typeface="Arial" charset="0"/>
              </a:rPr>
              <a:t>the</a:t>
            </a:r>
            <a:r>
              <a:rPr lang="de-DE" sz="900" dirty="0" smtClean="0">
                <a:solidFill>
                  <a:schemeClr val="bg1"/>
                </a:solidFill>
                <a:latin typeface="Arial" charset="0"/>
              </a:rPr>
              <a:t> Helmholtz </a:t>
            </a:r>
            <a:r>
              <a:rPr lang="de-DE" sz="900" dirty="0" err="1" smtClean="0">
                <a:solidFill>
                  <a:schemeClr val="bg1"/>
                </a:solidFill>
                <a:latin typeface="Arial" charset="0"/>
              </a:rPr>
              <a:t>Association</a:t>
            </a:r>
            <a:endParaRPr lang="de-DE" sz="9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17" r:id="rId2"/>
    <p:sldLayoutId id="2147483718" r:id="rId3"/>
    <p:sldLayoutId id="2147483719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amplitude_tisa_b1"/>
          <p:cNvPicPr>
            <a:picLocks noChangeAspect="1" noChangeArrowheads="1"/>
          </p:cNvPicPr>
          <p:nvPr userDrawn="1"/>
        </p:nvPicPr>
        <p:blipFill>
          <a:blip r:embed="rId14" cstate="print"/>
          <a:srcRect t="-308" b="6068"/>
          <a:stretch>
            <a:fillRect/>
          </a:stretch>
        </p:blipFill>
        <p:spPr bwMode="auto">
          <a:xfrm>
            <a:off x="0" y="542181"/>
            <a:ext cx="9151938" cy="631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0" y="548680"/>
            <a:ext cx="9151938" cy="6309320"/>
          </a:xfrm>
          <a:prstGeom prst="rect">
            <a:avLst/>
          </a:prstGeom>
          <a:solidFill>
            <a:srgbClr val="00589C">
              <a:alpha val="80000"/>
            </a:srgbClr>
          </a:solidFill>
          <a:ln>
            <a:noFill/>
          </a:ln>
          <a:effectLst/>
          <a:extLst/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3075" name="Picture 29"/>
          <p:cNvPicPr>
            <a:picLocks noChangeAspect="1" noChangeArrowheads="1"/>
          </p:cNvPicPr>
          <p:nvPr/>
        </p:nvPicPr>
        <p:blipFill>
          <a:blip r:embed="rId15" cstate="print"/>
          <a:srcRect b="26974"/>
          <a:stretch>
            <a:fillRect/>
          </a:stretch>
        </p:blipFill>
        <p:spPr bwMode="auto">
          <a:xfrm>
            <a:off x="4183063" y="0"/>
            <a:ext cx="495935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30"/>
          <p:cNvPicPr>
            <a:picLocks noChangeAspect="1" noChangeArrowheads="1"/>
          </p:cNvPicPr>
          <p:nvPr/>
        </p:nvPicPr>
        <p:blipFill>
          <a:blip r:embed="rId16" cstate="print"/>
          <a:srcRect b="26974"/>
          <a:stretch>
            <a:fillRect/>
          </a:stretch>
        </p:blipFill>
        <p:spPr bwMode="auto">
          <a:xfrm>
            <a:off x="-7938" y="0"/>
            <a:ext cx="4191001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hteck 8"/>
          <p:cNvSpPr>
            <a:spLocks noChangeArrowheads="1"/>
          </p:cNvSpPr>
          <p:nvPr/>
        </p:nvSpPr>
        <p:spPr bwMode="auto">
          <a:xfrm>
            <a:off x="-7938" y="0"/>
            <a:ext cx="9150351" cy="574675"/>
          </a:xfrm>
          <a:prstGeom prst="rect">
            <a:avLst/>
          </a:prstGeom>
          <a:solidFill>
            <a:srgbClr val="00589C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30" name="Rechteck 12"/>
          <p:cNvSpPr>
            <a:spLocks noChangeArrowheads="1"/>
          </p:cNvSpPr>
          <p:nvPr/>
        </p:nvSpPr>
        <p:spPr bwMode="auto">
          <a:xfrm>
            <a:off x="-7938" y="6489700"/>
            <a:ext cx="9150351" cy="376238"/>
          </a:xfrm>
          <a:prstGeom prst="rect">
            <a:avLst/>
          </a:prstGeom>
          <a:solidFill>
            <a:srgbClr val="00589C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31" name="Rechteck 9"/>
          <p:cNvSpPr>
            <a:spLocks noChangeArrowheads="1"/>
          </p:cNvSpPr>
          <p:nvPr/>
        </p:nvSpPr>
        <p:spPr bwMode="auto">
          <a:xfrm>
            <a:off x="-7938" y="0"/>
            <a:ext cx="287338" cy="287338"/>
          </a:xfrm>
          <a:prstGeom prst="rect">
            <a:avLst/>
          </a:prstGeom>
          <a:solidFill>
            <a:srgbClr val="CF68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3080" name="Grafik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83500" y="115888"/>
            <a:ext cx="1296988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3040063" y="6615113"/>
            <a:ext cx="3048000" cy="1254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-7938" y="6740525"/>
            <a:ext cx="3048001" cy="1254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35" name="Rectangle 24"/>
          <p:cNvSpPr>
            <a:spLocks noChangeArrowheads="1"/>
          </p:cNvSpPr>
          <p:nvPr/>
        </p:nvSpPr>
        <p:spPr bwMode="auto">
          <a:xfrm>
            <a:off x="-7938" y="6489700"/>
            <a:ext cx="3048001" cy="125413"/>
          </a:xfrm>
          <a:prstGeom prst="rect">
            <a:avLst/>
          </a:prstGeom>
          <a:solidFill>
            <a:srgbClr val="CF68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-7938" y="6615113"/>
            <a:ext cx="3048001" cy="1254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040063" y="6740525"/>
            <a:ext cx="6103937" cy="1254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40" name="Text Box 8"/>
          <p:cNvSpPr txBox="1">
            <a:spLocks noChangeArrowheads="1"/>
          </p:cNvSpPr>
          <p:nvPr/>
        </p:nvSpPr>
        <p:spPr bwMode="auto">
          <a:xfrm>
            <a:off x="5508104" y="6705654"/>
            <a:ext cx="3566839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800" b="0" smtClean="0">
                <a:solidFill>
                  <a:srgbClr val="00589C"/>
                </a:solidFill>
                <a:sym typeface="Wingdings 2" pitchFamily="18" charset="2"/>
              </a:rPr>
              <a:t>Martin </a:t>
            </a:r>
            <a:r>
              <a:rPr lang="en-US" sz="800" b="0" err="1" smtClean="0">
                <a:solidFill>
                  <a:srgbClr val="00589C"/>
                </a:solidFill>
                <a:sym typeface="Wingdings 2" pitchFamily="18" charset="2"/>
              </a:rPr>
              <a:t>Rehwald</a:t>
            </a:r>
            <a:r>
              <a:rPr lang="en-US" sz="800" b="0" smtClean="0">
                <a:solidFill>
                  <a:srgbClr val="00589C"/>
                </a:solidFill>
                <a:sym typeface="Wingdings 2" pitchFamily="18" charset="2"/>
              </a:rPr>
              <a:t>  </a:t>
            </a:r>
            <a:r>
              <a:rPr lang="de-DE" sz="800" b="0" smtClean="0">
                <a:solidFill>
                  <a:srgbClr val="00589C"/>
                </a:solidFill>
                <a:sym typeface="Wingdings 2" pitchFamily="18" charset="2"/>
              </a:rPr>
              <a:t>  m.rehwald</a:t>
            </a:r>
            <a:r>
              <a:rPr lang="de-DE" sz="800" b="0" smtClean="0">
                <a:solidFill>
                  <a:srgbClr val="00589C"/>
                </a:solidFill>
                <a:sym typeface="Wingdings 2" pitchFamily="18" charset="2"/>
                <a:hlinkClick r:id="rId18"/>
              </a:rPr>
              <a:t>@hzdr.de</a:t>
            </a:r>
            <a:r>
              <a:rPr lang="en-US" sz="800" b="0" smtClean="0">
                <a:solidFill>
                  <a:srgbClr val="00589C"/>
                </a:solidFill>
                <a:sym typeface="Wingdings 2" pitchFamily="18" charset="2"/>
              </a:rPr>
              <a:t>  </a:t>
            </a:r>
            <a:r>
              <a:rPr lang="de-DE" sz="800" b="0" smtClean="0">
                <a:solidFill>
                  <a:srgbClr val="00589C"/>
                </a:solidFill>
                <a:sym typeface="Wingdings 2" pitchFamily="18" charset="2"/>
              </a:rPr>
              <a:t> </a:t>
            </a:r>
            <a:r>
              <a:rPr lang="en-US" sz="800" b="0" smtClean="0">
                <a:solidFill>
                  <a:srgbClr val="00589C"/>
                </a:solidFill>
                <a:sym typeface="Wingdings 2" pitchFamily="18" charset="2"/>
              </a:rPr>
              <a:t> www.hzdr.de  </a:t>
            </a:r>
            <a:r>
              <a:rPr lang="de-DE" sz="800" b="0" smtClean="0">
                <a:solidFill>
                  <a:srgbClr val="00589C"/>
                </a:solidFill>
                <a:sym typeface="Wingdings 2" pitchFamily="18" charset="2"/>
              </a:rPr>
              <a:t>  HZDR</a:t>
            </a:r>
          </a:p>
        </p:txBody>
      </p:sp>
      <p:pic>
        <p:nvPicPr>
          <p:cNvPr id="3089" name="Grafik 3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308850" y="5253038"/>
            <a:ext cx="1628775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Bild 4" descr="DDC_Sticker_groß_Schatten_RGB.pn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275388" y="5683250"/>
            <a:ext cx="78105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feld 16"/>
          <p:cNvSpPr txBox="1">
            <a:spLocks noChangeArrowheads="1"/>
          </p:cNvSpPr>
          <p:nvPr userDrawn="1"/>
        </p:nvSpPr>
        <p:spPr bwMode="auto">
          <a:xfrm>
            <a:off x="7071524" y="6525081"/>
            <a:ext cx="2018501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 smtClean="0">
                <a:solidFill>
                  <a:srgbClr val="FFFFFF"/>
                </a:solidFill>
              </a:rPr>
              <a:t>Member </a:t>
            </a:r>
            <a:r>
              <a:rPr lang="de-DE" sz="800" err="1" smtClean="0">
                <a:solidFill>
                  <a:srgbClr val="FFFFFF"/>
                </a:solidFill>
              </a:rPr>
              <a:t>of</a:t>
            </a:r>
            <a:r>
              <a:rPr lang="de-DE" sz="800" smtClean="0">
                <a:solidFill>
                  <a:srgbClr val="FFFFFF"/>
                </a:solidFill>
              </a:rPr>
              <a:t> </a:t>
            </a:r>
            <a:r>
              <a:rPr lang="de-DE" sz="800" err="1" smtClean="0">
                <a:solidFill>
                  <a:srgbClr val="FFFFFF"/>
                </a:solidFill>
              </a:rPr>
              <a:t>the</a:t>
            </a:r>
            <a:r>
              <a:rPr lang="de-DE" sz="800" smtClean="0">
                <a:solidFill>
                  <a:srgbClr val="FFFFFF"/>
                </a:solidFill>
              </a:rPr>
              <a:t> Helmholtz </a:t>
            </a:r>
            <a:r>
              <a:rPr lang="de-DE" sz="800" err="1" smtClean="0">
                <a:solidFill>
                  <a:srgbClr val="FFFFFF"/>
                </a:solidFill>
              </a:rPr>
              <a:t>Association</a:t>
            </a:r>
            <a:endParaRPr lang="de-DE" sz="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6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10"/>
          <p:cNvSpPr>
            <a:spLocks noChangeShapeType="1"/>
          </p:cNvSpPr>
          <p:nvPr/>
        </p:nvSpPr>
        <p:spPr bwMode="auto">
          <a:xfrm>
            <a:off x="0" y="466725"/>
            <a:ext cx="9142413" cy="1588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/>
              <a:cs typeface="+mn-cs"/>
            </a:endParaRPr>
          </a:p>
        </p:txBody>
      </p:sp>
      <p:pic>
        <p:nvPicPr>
          <p:cNvPr id="5123" name="Picture 18" descr="FZD-Bildmarke_Preussel_wtransparent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32813" y="44450"/>
            <a:ext cx="32543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29"/>
          <p:cNvSpPr txBox="1">
            <a:spLocks noChangeArrowheads="1"/>
          </p:cNvSpPr>
          <p:nvPr/>
        </p:nvSpPr>
        <p:spPr bwMode="auto">
          <a:xfrm>
            <a:off x="287338" y="6619875"/>
            <a:ext cx="2438400" cy="12223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sz="800" b="0" smtClean="0">
                <a:solidFill>
                  <a:prstClr val="white"/>
                </a:solidFill>
              </a:rPr>
              <a:t>Seite </a:t>
            </a:r>
            <a:fld id="{AC6F5231-A6D6-4804-B498-B407BF6E0837}" type="slidenum">
              <a:rPr lang="de-DE" sz="800" b="0" smtClean="0">
                <a:solidFill>
                  <a:prstClr val="white"/>
                </a:solidFill>
              </a:rPr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t>‹Nr.›</a:t>
            </a:fld>
            <a:endParaRPr lang="de-DE" sz="800" b="0" smtClean="0">
              <a:solidFill>
                <a:prstClr val="white"/>
              </a:solidFill>
            </a:endParaRPr>
          </a:p>
        </p:txBody>
      </p:sp>
      <p:pic>
        <p:nvPicPr>
          <p:cNvPr id="5125" name="Picture 29"/>
          <p:cNvPicPr>
            <a:picLocks noChangeAspect="1" noChangeArrowheads="1"/>
          </p:cNvPicPr>
          <p:nvPr/>
        </p:nvPicPr>
        <p:blipFill>
          <a:blip r:embed="rId15" cstate="print"/>
          <a:srcRect b="26974"/>
          <a:stretch>
            <a:fillRect/>
          </a:stretch>
        </p:blipFill>
        <p:spPr bwMode="auto">
          <a:xfrm>
            <a:off x="4183063" y="0"/>
            <a:ext cx="495935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30"/>
          <p:cNvPicPr>
            <a:picLocks noChangeAspect="1" noChangeArrowheads="1"/>
          </p:cNvPicPr>
          <p:nvPr/>
        </p:nvPicPr>
        <p:blipFill>
          <a:blip r:embed="rId16" cstate="print"/>
          <a:srcRect b="26974"/>
          <a:stretch>
            <a:fillRect/>
          </a:stretch>
        </p:blipFill>
        <p:spPr bwMode="auto">
          <a:xfrm>
            <a:off x="-7938" y="0"/>
            <a:ext cx="4191001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hteck 10"/>
          <p:cNvSpPr>
            <a:spLocks noChangeArrowheads="1"/>
          </p:cNvSpPr>
          <p:nvPr/>
        </p:nvSpPr>
        <p:spPr bwMode="auto">
          <a:xfrm>
            <a:off x="-7938" y="0"/>
            <a:ext cx="9150351" cy="574675"/>
          </a:xfrm>
          <a:prstGeom prst="rect">
            <a:avLst/>
          </a:prstGeom>
          <a:solidFill>
            <a:srgbClr val="00589C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/>
              <a:cs typeface="+mn-cs"/>
            </a:endParaRPr>
          </a:p>
        </p:txBody>
      </p:sp>
      <p:sp>
        <p:nvSpPr>
          <p:cNvPr id="3080" name="Rechteck 11"/>
          <p:cNvSpPr>
            <a:spLocks noChangeArrowheads="1"/>
          </p:cNvSpPr>
          <p:nvPr/>
        </p:nvSpPr>
        <p:spPr bwMode="auto">
          <a:xfrm>
            <a:off x="-7938" y="0"/>
            <a:ext cx="287338" cy="287338"/>
          </a:xfrm>
          <a:prstGeom prst="rect">
            <a:avLst/>
          </a:prstGeom>
          <a:solidFill>
            <a:srgbClr val="CF6800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/>
              <a:cs typeface="+mn-cs"/>
            </a:endParaRPr>
          </a:p>
        </p:txBody>
      </p:sp>
      <p:pic>
        <p:nvPicPr>
          <p:cNvPr id="5129" name="Grafik 12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83500" y="115888"/>
            <a:ext cx="1296988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-7938" y="6619875"/>
            <a:ext cx="3048001" cy="12541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/>
              <a:cs typeface="+mn-cs"/>
            </a:endParaRPr>
          </a:p>
        </p:txBody>
      </p:sp>
      <p:sp>
        <p:nvSpPr>
          <p:cNvPr id="3083" name="Rectangle 24"/>
          <p:cNvSpPr>
            <a:spLocks noChangeArrowheads="1"/>
          </p:cNvSpPr>
          <p:nvPr/>
        </p:nvSpPr>
        <p:spPr bwMode="auto">
          <a:xfrm>
            <a:off x="3038475" y="6619875"/>
            <a:ext cx="6103938" cy="125413"/>
          </a:xfrm>
          <a:prstGeom prst="rect">
            <a:avLst/>
          </a:prstGeom>
          <a:solidFill>
            <a:srgbClr val="00589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/>
              <a:cs typeface="+mn-cs"/>
            </a:endParaRPr>
          </a:p>
        </p:txBody>
      </p:sp>
      <p:sp>
        <p:nvSpPr>
          <p:cNvPr id="3084" name="Rectangle 24"/>
          <p:cNvSpPr>
            <a:spLocks noChangeArrowheads="1"/>
          </p:cNvSpPr>
          <p:nvPr/>
        </p:nvSpPr>
        <p:spPr bwMode="auto">
          <a:xfrm>
            <a:off x="-7938" y="6742113"/>
            <a:ext cx="3048001" cy="125412"/>
          </a:xfrm>
          <a:prstGeom prst="rect">
            <a:avLst/>
          </a:prstGeom>
          <a:solidFill>
            <a:srgbClr val="00589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/>
              <a:cs typeface="+mn-cs"/>
            </a:endParaRPr>
          </a:p>
        </p:txBody>
      </p:sp>
      <p:sp>
        <p:nvSpPr>
          <p:cNvPr id="3085" name="Textfeld 16"/>
          <p:cNvSpPr txBox="1">
            <a:spLocks noChangeArrowheads="1"/>
          </p:cNvSpPr>
          <p:nvPr/>
        </p:nvSpPr>
        <p:spPr bwMode="auto">
          <a:xfrm>
            <a:off x="7071524" y="6565900"/>
            <a:ext cx="2018501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 smtClean="0">
                <a:solidFill>
                  <a:prstClr val="white"/>
                </a:solidFill>
              </a:rPr>
              <a:t>Member </a:t>
            </a:r>
            <a:r>
              <a:rPr lang="de-DE" sz="800" err="1" smtClean="0">
                <a:solidFill>
                  <a:prstClr val="white"/>
                </a:solidFill>
              </a:rPr>
              <a:t>of</a:t>
            </a:r>
            <a:r>
              <a:rPr lang="de-DE" sz="800" smtClean="0">
                <a:solidFill>
                  <a:prstClr val="white"/>
                </a:solidFill>
              </a:rPr>
              <a:t> </a:t>
            </a:r>
            <a:r>
              <a:rPr lang="de-DE" sz="800" err="1" smtClean="0">
                <a:solidFill>
                  <a:prstClr val="white"/>
                </a:solidFill>
              </a:rPr>
              <a:t>the</a:t>
            </a:r>
            <a:r>
              <a:rPr lang="de-DE" sz="800" smtClean="0">
                <a:solidFill>
                  <a:prstClr val="white"/>
                </a:solidFill>
              </a:rPr>
              <a:t> Helmholtz </a:t>
            </a:r>
            <a:r>
              <a:rPr lang="de-DE" sz="800" err="1" smtClean="0">
                <a:solidFill>
                  <a:prstClr val="white"/>
                </a:solidFill>
              </a:rPr>
              <a:t>Association</a:t>
            </a:r>
            <a:endParaRPr lang="de-DE" sz="800">
              <a:solidFill>
                <a:prstClr val="white"/>
              </a:solidFill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3038475" y="6742113"/>
            <a:ext cx="6103938" cy="1254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prstClr val="black"/>
              </a:solidFill>
              <a:latin typeface="Arial"/>
              <a:cs typeface="+mn-cs"/>
            </a:endParaRPr>
          </a:p>
        </p:txBody>
      </p:sp>
      <p:sp>
        <p:nvSpPr>
          <p:cNvPr id="3087" name="Text Box 8"/>
          <p:cNvSpPr txBox="1">
            <a:spLocks noChangeArrowheads="1"/>
          </p:cNvSpPr>
          <p:nvPr/>
        </p:nvSpPr>
        <p:spPr bwMode="auto">
          <a:xfrm>
            <a:off x="5868144" y="6712744"/>
            <a:ext cx="3306812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800" b="0" smtClean="0">
                <a:solidFill>
                  <a:srgbClr val="00589C"/>
                </a:solidFill>
                <a:sym typeface="Wingdings 2" pitchFamily="18" charset="2"/>
              </a:rPr>
              <a:t>Martin </a:t>
            </a:r>
            <a:r>
              <a:rPr lang="en-US" sz="800" b="0" err="1" smtClean="0">
                <a:solidFill>
                  <a:srgbClr val="00589C"/>
                </a:solidFill>
                <a:sym typeface="Wingdings 2" pitchFamily="18" charset="2"/>
              </a:rPr>
              <a:t>Rehwald</a:t>
            </a:r>
            <a:r>
              <a:rPr lang="en-US" sz="800" b="0" smtClean="0">
                <a:solidFill>
                  <a:srgbClr val="00589C"/>
                </a:solidFill>
                <a:sym typeface="Wingdings 2" pitchFamily="18" charset="2"/>
              </a:rPr>
              <a:t>  </a:t>
            </a:r>
            <a:r>
              <a:rPr lang="de-DE" sz="800" b="0" smtClean="0">
                <a:solidFill>
                  <a:srgbClr val="00589C"/>
                </a:solidFill>
                <a:sym typeface="Wingdings 2" pitchFamily="18" charset="2"/>
              </a:rPr>
              <a:t>  m.rehwald@hzdr.de</a:t>
            </a:r>
            <a:r>
              <a:rPr lang="en-US" sz="800" b="0" smtClean="0">
                <a:solidFill>
                  <a:srgbClr val="00589C"/>
                </a:solidFill>
                <a:sym typeface="Wingdings 2" pitchFamily="18" charset="2"/>
              </a:rPr>
              <a:t>  </a:t>
            </a:r>
            <a:r>
              <a:rPr lang="de-DE" sz="800" b="0" smtClean="0">
                <a:solidFill>
                  <a:srgbClr val="00589C"/>
                </a:solidFill>
                <a:sym typeface="Wingdings 2" pitchFamily="18" charset="2"/>
              </a:rPr>
              <a:t>  </a:t>
            </a:r>
            <a:r>
              <a:rPr lang="en-US" sz="800" b="0" smtClean="0">
                <a:solidFill>
                  <a:srgbClr val="00589C"/>
                </a:solidFill>
                <a:sym typeface="Wingdings 2" pitchFamily="18" charset="2"/>
              </a:rPr>
              <a:t>www.hzdr.de  </a:t>
            </a:r>
            <a:r>
              <a:rPr lang="de-DE" sz="800" b="0" smtClean="0">
                <a:solidFill>
                  <a:srgbClr val="00589C"/>
                </a:solidFill>
                <a:sym typeface="Wingdings 2" pitchFamily="18" charset="2"/>
              </a:rPr>
              <a:t>  HZDR</a:t>
            </a:r>
          </a:p>
        </p:txBody>
      </p:sp>
      <p:sp>
        <p:nvSpPr>
          <p:cNvPr id="16" name="Textfeld 16"/>
          <p:cNvSpPr txBox="1">
            <a:spLocks noChangeArrowheads="1"/>
          </p:cNvSpPr>
          <p:nvPr userDrawn="1"/>
        </p:nvSpPr>
        <p:spPr bwMode="auto">
          <a:xfrm>
            <a:off x="146424" y="6565900"/>
            <a:ext cx="971550" cy="2301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00">
                <a:solidFill>
                  <a:prstClr val="white"/>
                </a:solidFill>
                <a:latin typeface="Arial" charset="0"/>
              </a:rPr>
              <a:t>Page </a:t>
            </a:r>
            <a:fld id="{244B8412-7387-4693-BE13-63A77586A54E}" type="slidenum">
              <a:rPr lang="de-DE" sz="900">
                <a:solidFill>
                  <a:prstClr val="white"/>
                </a:solidFill>
                <a:latin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9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-7939" y="6689403"/>
            <a:ext cx="3048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smtClean="0">
                <a:solidFill>
                  <a:prstClr val="white"/>
                </a:solidFill>
                <a:latin typeface="Arial"/>
                <a:cs typeface="+mn-cs"/>
              </a:rPr>
              <a:t>Group Seminar </a:t>
            </a:r>
            <a:endParaRPr lang="en-US" sz="900">
              <a:solidFill>
                <a:prstClr val="white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6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003E8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jpeg"/><Relationship Id="rId7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14.emf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69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80.png"/><Relationship Id="rId1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61.png"/><Relationship Id="rId12" Type="http://schemas.openxmlformats.org/officeDocument/2006/relationships/image" Target="../media/image71.png"/><Relationship Id="rId17" Type="http://schemas.openxmlformats.org/officeDocument/2006/relationships/image" Target="../media/image83.png"/><Relationship Id="rId2" Type="http://schemas.openxmlformats.org/officeDocument/2006/relationships/image" Target="../media/image29.png"/><Relationship Id="rId16" Type="http://schemas.openxmlformats.org/officeDocument/2006/relationships/image" Target="../media/image82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70.png"/><Relationship Id="rId5" Type="http://schemas.openxmlformats.org/officeDocument/2006/relationships/image" Target="../media/image59.png"/><Relationship Id="rId15" Type="http://schemas.openxmlformats.org/officeDocument/2006/relationships/image" Target="../media/image81.png"/><Relationship Id="rId10" Type="http://schemas.openxmlformats.org/officeDocument/2006/relationships/image" Target="../media/image51.png"/><Relationship Id="rId19" Type="http://schemas.openxmlformats.org/officeDocument/2006/relationships/image" Target="../media/image85.png"/><Relationship Id="rId4" Type="http://schemas.openxmlformats.org/officeDocument/2006/relationships/image" Target="../media/image41.png"/><Relationship Id="rId9" Type="http://schemas.openxmlformats.org/officeDocument/2006/relationships/image" Target="../media/image47.png"/><Relationship Id="rId1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5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12" Type="http://schemas.openxmlformats.org/officeDocument/2006/relationships/image" Target="../media/image24.emf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emf"/><Relationship Id="rId11" Type="http://schemas.openxmlformats.org/officeDocument/2006/relationships/image" Target="../media/image23.emf"/><Relationship Id="rId5" Type="http://schemas.openxmlformats.org/officeDocument/2006/relationships/image" Target="../media/image17.emf"/><Relationship Id="rId15" Type="http://schemas.openxmlformats.org/officeDocument/2006/relationships/image" Target="../media/image27.jpeg"/><Relationship Id="rId10" Type="http://schemas.openxmlformats.org/officeDocument/2006/relationships/image" Target="../media/image22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Relationship Id="rId14" Type="http://schemas.openxmlformats.org/officeDocument/2006/relationships/image" Target="../media/image26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90.png"/><Relationship Id="rId3" Type="http://schemas.openxmlformats.org/officeDocument/2006/relationships/image" Target="../media/image87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8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9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89.png"/><Relationship Id="rId4" Type="http://schemas.openxmlformats.org/officeDocument/2006/relationships/diagramData" Target="../diagrams/data1.xml"/><Relationship Id="rId9" Type="http://schemas.openxmlformats.org/officeDocument/2006/relationships/image" Target="../media/image88.jpeg"/><Relationship Id="rId1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5" Type="http://schemas.openxmlformats.org/officeDocument/2006/relationships/image" Target="../media/image68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29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>
            <p:ph type="body" sz="quarter" idx="11"/>
          </p:nvPr>
        </p:nvSpPr>
        <p:spPr>
          <a:xfrm>
            <a:off x="251520" y="116632"/>
            <a:ext cx="8892480" cy="1306192"/>
          </a:xfrm>
        </p:spPr>
        <p:txBody>
          <a:bodyPr/>
          <a:lstStyle/>
          <a:p>
            <a:pPr algn="ctr"/>
            <a:r>
              <a:rPr lang="en-US" sz="3600" dirty="0" smtClean="0"/>
              <a:t>First Draco PW measurements – Preparation of radiobiological experiments</a:t>
            </a:r>
            <a:endParaRPr lang="en-US" sz="36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984" y="4015274"/>
            <a:ext cx="1604848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204363"/>
            <a:ext cx="1350716" cy="76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630" y="4653136"/>
            <a:ext cx="2492994" cy="444544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08423" y="4924325"/>
            <a:ext cx="619176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1400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</a:t>
            </a:r>
            <a:r>
              <a:rPr lang="de-DE" sz="1400" u="sng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Zeil</a:t>
            </a: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L. Obst, M. </a:t>
            </a:r>
            <a:r>
              <a:rPr lang="de-DE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Rehwald</a:t>
            </a: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H.-P. </a:t>
            </a:r>
            <a:r>
              <a:rPr lang="de-DE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Schlenvoigt</a:t>
            </a: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F. Brack, F. Kroll, J. </a:t>
            </a:r>
            <a:r>
              <a:rPr lang="de-DE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Metzkes</a:t>
            </a: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I. </a:t>
            </a:r>
            <a:r>
              <a:rPr lang="de-DE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Prencipe</a:t>
            </a: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T</a:t>
            </a:r>
            <a:r>
              <a: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Kluge, S. Kraft, U</a:t>
            </a:r>
            <a:r>
              <a:rPr lang="de-DE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Schramm</a:t>
            </a:r>
          </a:p>
          <a:p>
            <a:pPr algn="just">
              <a:lnSpc>
                <a:spcPct val="150000"/>
              </a:lnSpc>
            </a:pP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E. Beyreuther, L. Karsch, J. </a:t>
            </a:r>
            <a:r>
              <a:rPr lang="de-DE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Pawelke</a:t>
            </a:r>
            <a:endParaRPr lang="de-DE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de-DE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P. Poole, G. Cochran, D. Schumacher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75021" y="2186273"/>
            <a:ext cx="3272843" cy="2802807"/>
            <a:chOff x="968057" y="2437233"/>
            <a:chExt cx="3272843" cy="2802807"/>
          </a:xfrm>
        </p:grpSpPr>
        <p:pic>
          <p:nvPicPr>
            <p:cNvPr id="7" name="Picture 19" descr="P:\#_KROLL_#\Poster\2012 EAPPC\Luftspule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8435" y="2502394"/>
              <a:ext cx="2828763" cy="2196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Gerade Verbindung mit Pfeil 26"/>
            <p:cNvCxnSpPr>
              <a:cxnSpLocks noChangeShapeType="1"/>
            </p:cNvCxnSpPr>
            <p:nvPr/>
          </p:nvCxnSpPr>
          <p:spPr bwMode="auto">
            <a:xfrm>
              <a:off x="2062694" y="3498430"/>
              <a:ext cx="1479206" cy="820455"/>
            </a:xfrm>
            <a:prstGeom prst="straightConnector1">
              <a:avLst/>
            </a:prstGeom>
            <a:noFill/>
            <a:ln w="44450" algn="ctr">
              <a:solidFill>
                <a:srgbClr val="CF6800"/>
              </a:solidFill>
              <a:round/>
              <a:headEnd/>
              <a:tailEnd type="triangle" w="med" len="lg"/>
            </a:ln>
          </p:spPr>
        </p:cxnSp>
        <p:sp>
          <p:nvSpPr>
            <p:cNvPr id="14" name="Abgerundete rechteckige Legende 242"/>
            <p:cNvSpPr>
              <a:spLocks noChangeArrowheads="1"/>
            </p:cNvSpPr>
            <p:nvPr/>
          </p:nvSpPr>
          <p:spPr bwMode="auto">
            <a:xfrm flipH="1">
              <a:off x="968057" y="4156859"/>
              <a:ext cx="1432182" cy="1083181"/>
            </a:xfrm>
            <a:prstGeom prst="wedgeRoundRectCallout">
              <a:avLst>
                <a:gd name="adj1" fmla="val 1600"/>
                <a:gd name="adj2" fmla="val -129209"/>
                <a:gd name="adj3" fmla="val 16667"/>
              </a:avLst>
            </a:prstGeom>
            <a:solidFill>
              <a:srgbClr val="0066FF">
                <a:alpha val="39999"/>
              </a:srgbClr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cs typeface="+mn-cs"/>
              </a:endParaRPr>
            </a:p>
          </p:txBody>
        </p:sp>
        <p:pic>
          <p:nvPicPr>
            <p:cNvPr id="15" name="Picture 65" descr="T:\fwk\Kroll\Spule und Pulser 29-08-2012\IMG_2453.JPG"/>
            <p:cNvPicPr>
              <a:picLocks noChangeAspect="1" noChangeArrowheads="1"/>
            </p:cNvPicPr>
            <p:nvPr/>
          </p:nvPicPr>
          <p:blipFill>
            <a:blip r:embed="rId3" cstate="print"/>
            <a:srcRect l="23776" t="17398" r="7829" b="11728"/>
            <a:stretch>
              <a:fillRect/>
            </a:stretch>
          </p:blipFill>
          <p:spPr bwMode="auto">
            <a:xfrm flipH="1">
              <a:off x="1000540" y="4185909"/>
              <a:ext cx="1372396" cy="1025084"/>
            </a:xfrm>
            <a:prstGeom prst="roundRect">
              <a:avLst/>
            </a:prstGeom>
            <a:ln w="63500" cap="rnd">
              <a:noFill/>
            </a:ln>
            <a:effectLst>
              <a:softEdge rad="127000"/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19" name="Gerade Verbindung mit Pfeil 18"/>
            <p:cNvCxnSpPr/>
            <p:nvPr/>
          </p:nvCxnSpPr>
          <p:spPr>
            <a:xfrm flipV="1">
              <a:off x="2802297" y="2437233"/>
              <a:ext cx="1438603" cy="373496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323850" y="19050"/>
            <a:ext cx="7272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Animal irradiation – pulsed beam line</a:t>
            </a:r>
            <a:endParaRPr lang="en-US" sz="2400" u="non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408532" y="2344325"/>
            <a:ext cx="3555956" cy="430887"/>
          </a:xfrm>
          <a:prstGeom prst="rect">
            <a:avLst/>
          </a:prstGeom>
          <a:noFill/>
          <a:ln w="38100" cap="sq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none" dirty="0" smtClean="0"/>
              <a:t>Proton focus single solenoid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08563" y="5050558"/>
            <a:ext cx="3543357" cy="1446550"/>
          </a:xfrm>
          <a:prstGeom prst="rect">
            <a:avLst/>
          </a:prstGeom>
          <a:noFill/>
          <a:ln w="38100" cap="sq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68288" indent="-268288">
              <a:buBlip>
                <a:blip r:embed="rId4"/>
              </a:buBlip>
            </a:pPr>
            <a:r>
              <a:rPr lang="en-US" sz="2200" dirty="0" err="1" smtClean="0"/>
              <a:t>B</a:t>
            </a:r>
            <a:r>
              <a:rPr lang="en-US" sz="2200" baseline="-25000" dirty="0" err="1" smtClean="0"/>
              <a:t>max</a:t>
            </a:r>
            <a:r>
              <a:rPr lang="en-US" sz="2200" dirty="0" smtClean="0"/>
              <a:t> </a:t>
            </a:r>
            <a:r>
              <a:rPr lang="en-US" sz="2200" dirty="0"/>
              <a:t>= </a:t>
            </a:r>
            <a:r>
              <a:rPr lang="en-US" sz="2200" dirty="0" smtClean="0"/>
              <a:t>20 </a:t>
            </a:r>
            <a:r>
              <a:rPr lang="en-US" sz="2200" dirty="0"/>
              <a:t>T (I</a:t>
            </a:r>
            <a:r>
              <a:rPr lang="en-US" sz="2200" baseline="-25000" dirty="0"/>
              <a:t>max</a:t>
            </a:r>
            <a:r>
              <a:rPr lang="en-US" sz="2200" dirty="0"/>
              <a:t>  = 24 kA)</a:t>
            </a:r>
          </a:p>
          <a:p>
            <a:pPr marL="268288" indent="-268288">
              <a:buBlip>
                <a:blip r:embed="rId4"/>
              </a:buBlip>
            </a:pPr>
            <a:r>
              <a:rPr lang="en-US" sz="2200" u="none" dirty="0" smtClean="0"/>
              <a:t>collimation of 70 MeV</a:t>
            </a:r>
            <a:endParaRPr lang="en-US" sz="2200" dirty="0" smtClean="0"/>
          </a:p>
          <a:p>
            <a:pPr marL="268288" indent="-268288">
              <a:buBlip>
                <a:blip r:embed="rId4"/>
              </a:buBlip>
            </a:pPr>
            <a:r>
              <a:rPr lang="en-US" sz="2200" u="none" dirty="0" smtClean="0"/>
              <a:t>few years operation (hundreds of pulses)</a:t>
            </a:r>
          </a:p>
        </p:txBody>
      </p:sp>
      <p:grpSp>
        <p:nvGrpSpPr>
          <p:cNvPr id="17" name="Gruppieren 16"/>
          <p:cNvGrpSpPr/>
          <p:nvPr/>
        </p:nvGrpSpPr>
        <p:grpSpPr>
          <a:xfrm>
            <a:off x="2572886" y="3086095"/>
            <a:ext cx="2687593" cy="1903194"/>
            <a:chOff x="4625979" y="3855949"/>
            <a:chExt cx="2602442" cy="1842894"/>
          </a:xfrm>
        </p:grpSpPr>
        <p:pic>
          <p:nvPicPr>
            <p:cNvPr id="20" name="Picture 3" descr="C:\Users\Florian Kroll\Desktop\Graph4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00" r="10929" b="9375"/>
            <a:stretch/>
          </p:blipFill>
          <p:spPr bwMode="auto">
            <a:xfrm>
              <a:off x="4851727" y="3855949"/>
              <a:ext cx="2376694" cy="1565895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feld 20"/>
            <p:cNvSpPr txBox="1"/>
            <p:nvPr/>
          </p:nvSpPr>
          <p:spPr>
            <a:xfrm rot="16200000">
              <a:off x="4015844" y="4582053"/>
              <a:ext cx="149726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rmAutofit/>
            </a:bodyPr>
            <a:lstStyle/>
            <a:p>
              <a:r>
                <a:rPr lang="de-DE" sz="1200" dirty="0" err="1" smtClean="0"/>
                <a:t>solenoid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current</a:t>
              </a:r>
              <a:r>
                <a:rPr lang="de-DE" sz="1200" dirty="0" smtClean="0"/>
                <a:t> [</a:t>
              </a:r>
              <a:r>
                <a:rPr lang="de-DE" sz="1200" dirty="0" err="1" smtClean="0"/>
                <a:t>kA</a:t>
              </a:r>
              <a:r>
                <a:rPr lang="de-DE" sz="1200" dirty="0" smtClean="0"/>
                <a:t>]</a:t>
              </a:r>
              <a:endParaRPr lang="de-DE" sz="1200" dirty="0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5789513" y="5421844"/>
              <a:ext cx="74892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rmAutofit/>
            </a:bodyPr>
            <a:lstStyle/>
            <a:p>
              <a:r>
                <a:rPr lang="de-DE" sz="1200" dirty="0" smtClean="0"/>
                <a:t>time[</a:t>
              </a:r>
              <a:r>
                <a:rPr lang="de-DE" sz="1200" dirty="0" err="1" smtClean="0"/>
                <a:t>ms</a:t>
              </a:r>
              <a:r>
                <a:rPr lang="de-DE" sz="1200" dirty="0" smtClean="0"/>
                <a:t>]</a:t>
              </a:r>
              <a:endParaRPr lang="de-DE" sz="1200" dirty="0"/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6336257" y="2860454"/>
            <a:ext cx="2315866" cy="1794499"/>
            <a:chOff x="5398270" y="31031815"/>
            <a:chExt cx="2881935" cy="2233130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86"/>
            <a:stretch/>
          </p:blipFill>
          <p:spPr>
            <a:xfrm>
              <a:off x="5398270" y="31041171"/>
              <a:ext cx="2880000" cy="2223774"/>
            </a:xfrm>
            <a:prstGeom prst="rect">
              <a:avLst/>
            </a:prstGeom>
          </p:spPr>
        </p:pic>
        <p:sp>
          <p:nvSpPr>
            <p:cNvPr id="24" name="Textfeld 23"/>
            <p:cNvSpPr txBox="1"/>
            <p:nvPr/>
          </p:nvSpPr>
          <p:spPr>
            <a:xfrm>
              <a:off x="6785823" y="31031815"/>
              <a:ext cx="1494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18,6 </a:t>
              </a:r>
              <a:r>
                <a:rPr lang="de-DE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" descr="C:\Users\zeil\Documents\1Schreibkram\talks\2016_Amplitude_Workshop\mouse_ir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8280000" cy="146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7"/>
          <a:stretch/>
        </p:blipFill>
        <p:spPr>
          <a:xfrm>
            <a:off x="6311924" y="4744475"/>
            <a:ext cx="2364532" cy="169639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feld 31"/>
          <p:cNvSpPr txBox="1"/>
          <p:nvPr/>
        </p:nvSpPr>
        <p:spPr>
          <a:xfrm>
            <a:off x="6744208" y="5592672"/>
            <a:ext cx="1494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18,6 </a:t>
            </a:r>
            <a:r>
              <a:rPr lang="de-D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5076056" y="5672817"/>
            <a:ext cx="1177584" cy="769441"/>
          </a:xfrm>
          <a:prstGeom prst="rect">
            <a:avLst/>
          </a:prstGeom>
          <a:noFill/>
          <a:ln w="38100" cap="sq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none" dirty="0" smtClean="0"/>
              <a:t>double</a:t>
            </a:r>
          </a:p>
          <a:p>
            <a:r>
              <a:rPr lang="en-US" sz="2200" u="none" dirty="0" smtClean="0"/>
              <a:t>solenoid</a:t>
            </a:r>
          </a:p>
        </p:txBody>
      </p:sp>
    </p:spTree>
    <p:extLst>
      <p:ext uri="{BB962C8B-B14F-4D97-AF65-F5344CB8AC3E}">
        <p14:creationId xmlns:p14="http://schemas.microsoft.com/office/powerpoint/2010/main" val="49243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>
            <a:grpSpLocks noChangeAspect="1"/>
          </p:cNvGrpSpPr>
          <p:nvPr/>
        </p:nvGrpSpPr>
        <p:grpSpPr>
          <a:xfrm>
            <a:off x="5149038" y="2421089"/>
            <a:ext cx="3867911" cy="2380348"/>
            <a:chOff x="-11141" y="764704"/>
            <a:chExt cx="9144000" cy="5627301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45"/>
            <a:stretch/>
          </p:blipFill>
          <p:spPr>
            <a:xfrm>
              <a:off x="-11141" y="764704"/>
              <a:ext cx="9144000" cy="56273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Textfeld 1"/>
            <p:cNvSpPr txBox="1"/>
            <p:nvPr/>
          </p:nvSpPr>
          <p:spPr>
            <a:xfrm>
              <a:off x="4783517" y="848860"/>
              <a:ext cx="3884857" cy="85038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norm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r>
                <a:rPr lang="de-DE" sz="1400" dirty="0" smtClean="0">
                  <a:latin typeface="Arial "/>
                </a:rPr>
                <a:t>Off-Axis </a:t>
              </a:r>
              <a:r>
                <a:rPr lang="de-DE" sz="1400" dirty="0" err="1" smtClean="0">
                  <a:latin typeface="Arial "/>
                </a:rPr>
                <a:t>Parabola</a:t>
              </a:r>
              <a:endParaRPr lang="de-DE" dirty="0">
                <a:latin typeface="Arial "/>
              </a:endParaRPr>
            </a:p>
          </p:txBody>
        </p:sp>
        <p:sp>
          <p:nvSpPr>
            <p:cNvPr id="5" name="Textfeld 2"/>
            <p:cNvSpPr txBox="1"/>
            <p:nvPr/>
          </p:nvSpPr>
          <p:spPr>
            <a:xfrm>
              <a:off x="1230935" y="5341856"/>
              <a:ext cx="2330488" cy="716984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</p:spPr>
          <p:txBody>
            <a:bodyPr wrap="none" rtlCol="0">
              <a:no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r>
                <a:rPr lang="de-DE" sz="1400" dirty="0" smtClean="0">
                  <a:latin typeface="Arial "/>
                </a:rPr>
                <a:t>Solenoid 1</a:t>
              </a:r>
              <a:endParaRPr lang="de-DE" sz="1050" dirty="0">
                <a:latin typeface="Arial "/>
              </a:endParaRPr>
            </a:p>
          </p:txBody>
        </p:sp>
        <p:sp>
          <p:nvSpPr>
            <p:cNvPr id="6" name="Textfeld 3"/>
            <p:cNvSpPr txBox="1"/>
            <p:nvPr/>
          </p:nvSpPr>
          <p:spPr>
            <a:xfrm>
              <a:off x="4379454" y="5279546"/>
              <a:ext cx="1505317" cy="573593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normAutofit fontScale="25000" lnSpcReduction="20000"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r>
                <a:rPr lang="de-DE" sz="5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2411760" y="3777166"/>
            <a:ext cx="4385952" cy="2439127"/>
            <a:chOff x="0" y="1124743"/>
            <a:chExt cx="9144000" cy="5085185"/>
          </a:xfrm>
          <a:solidFill>
            <a:schemeClr val="tx2">
              <a:lumMod val="20000"/>
              <a:lumOff val="80000"/>
              <a:alpha val="80000"/>
            </a:schemeClr>
          </a:solidFill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50"/>
            <a:stretch/>
          </p:blipFill>
          <p:spPr>
            <a:xfrm>
              <a:off x="0" y="1124743"/>
              <a:ext cx="9144000" cy="5085185"/>
            </a:xfrm>
            <a:prstGeom prst="rect">
              <a:avLst/>
            </a:prstGeom>
            <a:grpFill/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Textfeld 2"/>
            <p:cNvSpPr txBox="1"/>
            <p:nvPr/>
          </p:nvSpPr>
          <p:spPr>
            <a:xfrm>
              <a:off x="5901239" y="4078915"/>
              <a:ext cx="2055388" cy="64077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no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r>
                <a:rPr lang="de-DE" sz="1400" dirty="0" smtClean="0">
                  <a:latin typeface="Arial "/>
                </a:rPr>
                <a:t>Solenoid 1</a:t>
              </a:r>
              <a:endParaRPr lang="de-DE" sz="1400" dirty="0">
                <a:latin typeface="Arial "/>
              </a:endParaRPr>
            </a:p>
          </p:txBody>
        </p:sp>
        <p:sp>
          <p:nvSpPr>
            <p:cNvPr id="10" name="Textfeld 2"/>
            <p:cNvSpPr txBox="1"/>
            <p:nvPr/>
          </p:nvSpPr>
          <p:spPr>
            <a:xfrm>
              <a:off x="845844" y="3914844"/>
              <a:ext cx="2006532" cy="58199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no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r>
                <a:rPr lang="de-DE" sz="1400" dirty="0" smtClean="0">
                  <a:latin typeface="Arial "/>
                </a:rPr>
                <a:t>Solenoid 2</a:t>
              </a:r>
              <a:endParaRPr lang="de-DE" sz="1400" dirty="0">
                <a:latin typeface="Arial "/>
              </a:endParaRPr>
            </a:p>
          </p:txBody>
        </p:sp>
      </p:grpSp>
      <p:grpSp>
        <p:nvGrpSpPr>
          <p:cNvPr id="12" name="Gruppieren 11"/>
          <p:cNvGrpSpPr>
            <a:grpSpLocks noChangeAspect="1"/>
          </p:cNvGrpSpPr>
          <p:nvPr/>
        </p:nvGrpSpPr>
        <p:grpSpPr>
          <a:xfrm flipH="1">
            <a:off x="112475" y="2715732"/>
            <a:ext cx="3864268" cy="2373594"/>
            <a:chOff x="1296143" y="357734"/>
            <a:chExt cx="9144000" cy="5616624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01" b="5901"/>
            <a:stretch/>
          </p:blipFill>
          <p:spPr>
            <a:xfrm>
              <a:off x="1296143" y="357734"/>
              <a:ext cx="9144000" cy="56166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4" name="Textfeld 2"/>
            <p:cNvSpPr txBox="1"/>
            <p:nvPr/>
          </p:nvSpPr>
          <p:spPr>
            <a:xfrm>
              <a:off x="1591511" y="4077070"/>
              <a:ext cx="2238975" cy="67668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no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r>
                <a:rPr lang="de-DE" sz="1400" dirty="0" smtClean="0">
                  <a:latin typeface="Arial "/>
                </a:rPr>
                <a:t>Solenoid 2</a:t>
              </a:r>
              <a:endParaRPr lang="de-DE" sz="1400" dirty="0">
                <a:latin typeface="Arial "/>
              </a:endParaRPr>
            </a:p>
          </p:txBody>
        </p:sp>
        <p:sp>
          <p:nvSpPr>
            <p:cNvPr id="15" name="Textfeld 2"/>
            <p:cNvSpPr txBox="1"/>
            <p:nvPr/>
          </p:nvSpPr>
          <p:spPr>
            <a:xfrm>
              <a:off x="7044062" y="3608827"/>
              <a:ext cx="3203595" cy="80658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no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r>
                <a:rPr lang="de-DE" sz="1400" dirty="0" smtClean="0">
                  <a:latin typeface="Arial "/>
                </a:rPr>
                <a:t>Irradiation </a:t>
              </a:r>
              <a:r>
                <a:rPr lang="de-DE" sz="1400" dirty="0" err="1" smtClean="0">
                  <a:latin typeface="Arial "/>
                </a:rPr>
                <a:t>site</a:t>
              </a:r>
              <a:endParaRPr lang="de-DE" sz="1400" dirty="0">
                <a:latin typeface="Arial "/>
              </a:endParaRPr>
            </a:p>
          </p:txBody>
        </p:sp>
      </p:grp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323850" y="19050"/>
            <a:ext cx="7272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Animal irradiation – setup in target chamber</a:t>
            </a:r>
            <a:endParaRPr lang="en-US" sz="2400" u="non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 descr="C:\Users\zeil\Documents\1Schreibkram\talks\2016_Amplitude_Workshop\mouse_ir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8280000" cy="146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38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323850" y="19050"/>
            <a:ext cx="7272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Animal irradiation – conclusion</a:t>
            </a:r>
            <a:endParaRPr lang="en-US" sz="2400" u="non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37948" y="5611887"/>
            <a:ext cx="3780581" cy="830997"/>
          </a:xfrm>
          <a:prstGeom prst="rect">
            <a:avLst/>
          </a:prstGeom>
          <a:noFill/>
          <a:ln w="38100" cap="sq">
            <a:noFill/>
          </a:ln>
        </p:spPr>
        <p:txBody>
          <a:bodyPr wrap="square" rtlCol="0">
            <a:spAutoFit/>
          </a:bodyPr>
          <a:lstStyle/>
          <a:p>
            <a:pPr marL="268288" indent="-268288">
              <a:buBlip>
                <a:blip r:embed="rId3"/>
              </a:buBlip>
            </a:pPr>
            <a:r>
              <a:rPr lang="en-US" sz="2200" u="none" dirty="0" smtClean="0"/>
              <a:t>5 mm penetration depth    </a:t>
            </a:r>
            <a:r>
              <a:rPr lang="en-US" sz="2400" u="none" dirty="0" smtClean="0">
                <a:sym typeface="Wingdings"/>
              </a:rPr>
              <a:t></a:t>
            </a:r>
            <a:r>
              <a:rPr lang="en-US" sz="2200" u="none" dirty="0" smtClean="0"/>
              <a:t> </a:t>
            </a:r>
            <a:endParaRPr lang="en-US" sz="2200" dirty="0" smtClean="0"/>
          </a:p>
          <a:p>
            <a:pPr marL="268288" indent="-268288">
              <a:buBlip>
                <a:blip r:embed="rId3"/>
              </a:buBlip>
            </a:pPr>
            <a:r>
              <a:rPr lang="en-US" sz="2200" u="none" dirty="0" smtClean="0"/>
              <a:t>sufficient dose per shot      </a:t>
            </a:r>
            <a:r>
              <a:rPr lang="en-US" sz="2000" dirty="0" smtClean="0">
                <a:sym typeface="Wingdings"/>
              </a:rPr>
              <a:t></a:t>
            </a:r>
            <a:endParaRPr lang="en-US" sz="2200" u="none" dirty="0" smtClean="0"/>
          </a:p>
        </p:txBody>
      </p:sp>
      <p:grpSp>
        <p:nvGrpSpPr>
          <p:cNvPr id="8" name="Gruppieren 7"/>
          <p:cNvGrpSpPr/>
          <p:nvPr/>
        </p:nvGrpSpPr>
        <p:grpSpPr>
          <a:xfrm>
            <a:off x="4326950" y="2276872"/>
            <a:ext cx="4709546" cy="4249859"/>
            <a:chOff x="4326950" y="2276872"/>
            <a:chExt cx="4709546" cy="4249859"/>
          </a:xfrm>
        </p:grpSpPr>
        <p:grpSp>
          <p:nvGrpSpPr>
            <p:cNvPr id="6" name="Gruppieren 5"/>
            <p:cNvGrpSpPr/>
            <p:nvPr/>
          </p:nvGrpSpPr>
          <p:grpSpPr>
            <a:xfrm>
              <a:off x="4326950" y="2276872"/>
              <a:ext cx="4709546" cy="4249859"/>
              <a:chOff x="4326950" y="2276872"/>
              <a:chExt cx="4709546" cy="4249859"/>
            </a:xfrm>
          </p:grpSpPr>
          <p:grpSp>
            <p:nvGrpSpPr>
              <p:cNvPr id="4" name="Gruppieren 3"/>
              <p:cNvGrpSpPr/>
              <p:nvPr/>
            </p:nvGrpSpPr>
            <p:grpSpPr>
              <a:xfrm>
                <a:off x="4326950" y="2924944"/>
                <a:ext cx="4709546" cy="3601787"/>
                <a:chOff x="4472128" y="3037098"/>
                <a:chExt cx="4306991" cy="3293919"/>
              </a:xfrm>
            </p:grpSpPr>
            <p:pic>
              <p:nvPicPr>
                <p:cNvPr id="10" name="Picture 5" descr="C:\Users\zeil\Documents\1Schreibkram\talks\2016_Amplitude_Workshop\Tiefendosisprofil M5 normiert.pn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74" t="6104" r="9974" b="3235"/>
                <a:stretch/>
              </p:blipFill>
              <p:spPr bwMode="auto">
                <a:xfrm>
                  <a:off x="4472128" y="3037098"/>
                  <a:ext cx="4306991" cy="32939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" name="Rechteck 1"/>
                <p:cNvSpPr/>
                <p:nvPr/>
              </p:nvSpPr>
              <p:spPr>
                <a:xfrm>
                  <a:off x="5436096" y="3062978"/>
                  <a:ext cx="2922515" cy="4719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39" name="Rechteck 38"/>
              <p:cNvSpPr/>
              <p:nvPr/>
            </p:nvSpPr>
            <p:spPr>
              <a:xfrm>
                <a:off x="4349150" y="2276872"/>
                <a:ext cx="4687346" cy="4249859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5" name="Gruppieren 4"/>
            <p:cNvGrpSpPr/>
            <p:nvPr/>
          </p:nvGrpSpPr>
          <p:grpSpPr>
            <a:xfrm>
              <a:off x="4580784" y="4293096"/>
              <a:ext cx="4017993" cy="1861716"/>
              <a:chOff x="4580784" y="4293096"/>
              <a:chExt cx="4017993" cy="1861716"/>
            </a:xfrm>
          </p:grpSpPr>
          <p:cxnSp>
            <p:nvCxnSpPr>
              <p:cNvPr id="12" name="Gerade Verbindung mit Pfeil 11"/>
              <p:cNvCxnSpPr/>
              <p:nvPr/>
            </p:nvCxnSpPr>
            <p:spPr>
              <a:xfrm flipH="1">
                <a:off x="4932040" y="4293096"/>
                <a:ext cx="542925" cy="504056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26" name="Picture 2" descr="C:\Users\zeil\Documents\1Schreibkram\talks\2016_Amplitude_Workshop\3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0784" y="4808339"/>
                <a:ext cx="1085850" cy="10858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3" descr="C:\Users\zeil\Documents\1Schreibkram\talks\2016_Amplitude_Workshop\8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5068962"/>
                <a:ext cx="1085850" cy="10858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C:\Users\zeil\Documents\1Schreibkram\talks\2016_Amplitude_Workshop\14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2927" y="4739681"/>
                <a:ext cx="1085850" cy="10858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9" name="Gerade Verbindung mit Pfeil 28"/>
              <p:cNvCxnSpPr>
                <a:endCxn id="1027" idx="0"/>
              </p:cNvCxnSpPr>
              <p:nvPr/>
            </p:nvCxnSpPr>
            <p:spPr>
              <a:xfrm>
                <a:off x="6516216" y="4497169"/>
                <a:ext cx="110877" cy="571793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mit Pfeil 33"/>
              <p:cNvCxnSpPr/>
              <p:nvPr/>
            </p:nvCxnSpPr>
            <p:spPr>
              <a:xfrm>
                <a:off x="7812060" y="4321892"/>
                <a:ext cx="61566" cy="417789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feld 36"/>
            <p:cNvSpPr txBox="1"/>
            <p:nvPr/>
          </p:nvSpPr>
          <p:spPr>
            <a:xfrm>
              <a:off x="5088558" y="2383856"/>
              <a:ext cx="3780581" cy="800219"/>
            </a:xfrm>
            <a:prstGeom prst="rect">
              <a:avLst/>
            </a:prstGeom>
            <a:noFill/>
            <a:ln w="38100" cap="sq">
              <a:noFill/>
            </a:ln>
          </p:spPr>
          <p:txBody>
            <a:bodyPr wrap="square" rtlCol="0">
              <a:spAutoFit/>
            </a:bodyPr>
            <a:lstStyle/>
            <a:p>
              <a:pPr marL="268288" indent="-268288">
                <a:buBlip>
                  <a:blip r:embed="rId3"/>
                </a:buBlip>
              </a:pPr>
              <a:r>
                <a:rPr lang="en-US" sz="2200" u="none" dirty="0" smtClean="0"/>
                <a:t>homogenization  </a:t>
              </a:r>
              <a:r>
                <a:rPr lang="en-US" sz="2400" u="none" dirty="0" smtClean="0">
                  <a:sym typeface="Wingdings"/>
                </a:rPr>
                <a:t></a:t>
              </a:r>
              <a:r>
                <a:rPr lang="en-US" sz="2200" u="none" dirty="0" smtClean="0"/>
                <a:t> </a:t>
              </a:r>
              <a:endParaRPr lang="en-US" sz="2200" dirty="0" smtClean="0"/>
            </a:p>
            <a:p>
              <a:pPr marL="268288" indent="-268288">
                <a:buBlip>
                  <a:blip r:embed="rId3"/>
                </a:buBlip>
              </a:pPr>
              <a:r>
                <a:rPr lang="en-US" sz="2200" u="none" dirty="0" smtClean="0"/>
                <a:t>BUT: reproducibility   </a:t>
              </a:r>
              <a:r>
                <a:rPr lang="en-US" sz="2200" u="none" dirty="0" smtClean="0">
                  <a:sym typeface="Wingdings"/>
                </a:rPr>
                <a:t></a:t>
              </a:r>
              <a:r>
                <a:rPr lang="en-US" sz="2200" u="none" dirty="0" smtClean="0"/>
                <a:t>   </a:t>
              </a:r>
            </a:p>
          </p:txBody>
        </p:sp>
      </p:grpSp>
      <p:sp>
        <p:nvSpPr>
          <p:cNvPr id="32" name="Rechteck 31"/>
          <p:cNvSpPr/>
          <p:nvPr/>
        </p:nvSpPr>
        <p:spPr>
          <a:xfrm>
            <a:off x="97113" y="2276872"/>
            <a:ext cx="4032448" cy="424985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3" descr="C:\Users\zeil\Documents\1Schreibkram\talks\2016_oncooptics\NoRid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61436"/>
            <a:ext cx="3483451" cy="285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953852" y="2929378"/>
            <a:ext cx="1264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 dose</a:t>
            </a:r>
            <a:endParaRPr lang="en-US" dirty="0"/>
          </a:p>
        </p:txBody>
      </p:sp>
      <p:sp>
        <p:nvSpPr>
          <p:cNvPr id="24" name="Textfeld 121"/>
          <p:cNvSpPr txBox="1">
            <a:spLocks noChangeArrowheads="1"/>
          </p:cNvSpPr>
          <p:nvPr/>
        </p:nvSpPr>
        <p:spPr bwMode="auto">
          <a:xfrm>
            <a:off x="7820605" y="2192400"/>
            <a:ext cx="12202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6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RCF-Stack</a:t>
            </a:r>
            <a:endParaRPr lang="de-DE" sz="16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uppieren 24"/>
          <p:cNvGrpSpPr/>
          <p:nvPr/>
        </p:nvGrpSpPr>
        <p:grpSpPr>
          <a:xfrm>
            <a:off x="7971650" y="758887"/>
            <a:ext cx="1026152" cy="1433513"/>
            <a:chOff x="4489071" y="1121686"/>
            <a:chExt cx="1026152" cy="1433513"/>
          </a:xfrm>
        </p:grpSpPr>
        <p:sp>
          <p:nvSpPr>
            <p:cNvPr id="26" name="Würfel 25"/>
            <p:cNvSpPr/>
            <p:nvPr/>
          </p:nvSpPr>
          <p:spPr bwMode="auto">
            <a:xfrm flipH="1">
              <a:off x="5004048" y="1121686"/>
              <a:ext cx="511175" cy="1433513"/>
            </a:xfrm>
            <a:prstGeom prst="cube">
              <a:avLst>
                <a:gd name="adj" fmla="val 90237"/>
              </a:avLst>
            </a:prstGeom>
            <a:solidFill>
              <a:srgbClr val="99CC00">
                <a:alpha val="50196"/>
              </a:srgb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7" name="Würfel 26"/>
            <p:cNvSpPr/>
            <p:nvPr/>
          </p:nvSpPr>
          <p:spPr bwMode="auto">
            <a:xfrm flipH="1">
              <a:off x="4875303" y="1121686"/>
              <a:ext cx="511175" cy="1433513"/>
            </a:xfrm>
            <a:prstGeom prst="cube">
              <a:avLst>
                <a:gd name="adj" fmla="val 90237"/>
              </a:avLst>
            </a:prstGeom>
            <a:solidFill>
              <a:srgbClr val="99CC00">
                <a:alpha val="50196"/>
              </a:srgb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8" name="Würfel 27"/>
            <p:cNvSpPr/>
            <p:nvPr/>
          </p:nvSpPr>
          <p:spPr bwMode="auto">
            <a:xfrm flipH="1">
              <a:off x="4746559" y="1121686"/>
              <a:ext cx="511175" cy="1433513"/>
            </a:xfrm>
            <a:prstGeom prst="cube">
              <a:avLst>
                <a:gd name="adj" fmla="val 90237"/>
              </a:avLst>
            </a:prstGeom>
            <a:solidFill>
              <a:srgbClr val="99CC00">
                <a:alpha val="50196"/>
              </a:srgb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0" name="Würfel 29"/>
            <p:cNvSpPr/>
            <p:nvPr/>
          </p:nvSpPr>
          <p:spPr bwMode="auto">
            <a:xfrm flipH="1">
              <a:off x="4617815" y="1121686"/>
              <a:ext cx="511175" cy="1433513"/>
            </a:xfrm>
            <a:prstGeom prst="cube">
              <a:avLst>
                <a:gd name="adj" fmla="val 90237"/>
              </a:avLst>
            </a:prstGeom>
            <a:solidFill>
              <a:srgbClr val="99CC00">
                <a:alpha val="50196"/>
              </a:srgb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1" name="Würfel 30"/>
            <p:cNvSpPr/>
            <p:nvPr/>
          </p:nvSpPr>
          <p:spPr bwMode="auto">
            <a:xfrm flipH="1">
              <a:off x="4489071" y="1121686"/>
              <a:ext cx="511175" cy="1433513"/>
            </a:xfrm>
            <a:prstGeom prst="cube">
              <a:avLst>
                <a:gd name="adj" fmla="val 90237"/>
              </a:avLst>
            </a:prstGeom>
            <a:solidFill>
              <a:srgbClr val="99CC00">
                <a:alpha val="50196"/>
              </a:srgb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pic>
        <p:nvPicPr>
          <p:cNvPr id="33" name="Picture 2" descr="C:\Users\zeil\Documents\1Schreibkram\talks\2016_Amplitude_Workshop\mouse_ir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7288948" cy="14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2916413" y="581268"/>
            <a:ext cx="1168653" cy="1256909"/>
            <a:chOff x="2916413" y="581268"/>
            <a:chExt cx="1168653" cy="1256909"/>
          </a:xfrm>
        </p:grpSpPr>
        <p:sp>
          <p:nvSpPr>
            <p:cNvPr id="35" name="Würfel 34"/>
            <p:cNvSpPr/>
            <p:nvPr/>
          </p:nvSpPr>
          <p:spPr bwMode="auto">
            <a:xfrm flipH="1">
              <a:off x="3347862" y="980728"/>
              <a:ext cx="305757" cy="857449"/>
            </a:xfrm>
            <a:prstGeom prst="cube">
              <a:avLst>
                <a:gd name="adj" fmla="val 90237"/>
              </a:avLst>
            </a:prstGeom>
            <a:solidFill>
              <a:schemeClr val="tx1">
                <a:alpha val="50000"/>
              </a:scheme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2916413" y="581268"/>
              <a:ext cx="1168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scatter</a:t>
              </a:r>
              <a:r>
                <a:rPr lang="de-DE" dirty="0" smtClean="0"/>
                <a:t> </a:t>
              </a:r>
              <a:r>
                <a:rPr lang="de-DE" dirty="0" err="1" smtClean="0"/>
                <a:t>foil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34994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>
            <a:off x="4326950" y="2276872"/>
            <a:ext cx="4709546" cy="4249859"/>
            <a:chOff x="4326950" y="2276872"/>
            <a:chExt cx="4709546" cy="4249859"/>
          </a:xfrm>
        </p:grpSpPr>
        <p:grpSp>
          <p:nvGrpSpPr>
            <p:cNvPr id="4" name="Gruppieren 3"/>
            <p:cNvGrpSpPr/>
            <p:nvPr/>
          </p:nvGrpSpPr>
          <p:grpSpPr>
            <a:xfrm>
              <a:off x="4326950" y="2924944"/>
              <a:ext cx="4709546" cy="3601787"/>
              <a:chOff x="4472128" y="3037098"/>
              <a:chExt cx="4306991" cy="3293919"/>
            </a:xfrm>
          </p:grpSpPr>
          <p:pic>
            <p:nvPicPr>
              <p:cNvPr id="10" name="Picture 5" descr="C:\Users\zeil\Documents\1Schreibkram\talks\2016_Amplitude_Workshop\Tiefendosisprofil M5 normiert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4" t="6104" r="9974" b="3235"/>
              <a:stretch/>
            </p:blipFill>
            <p:spPr bwMode="auto">
              <a:xfrm>
                <a:off x="4472128" y="3037098"/>
                <a:ext cx="4306991" cy="32939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hteck 1"/>
              <p:cNvSpPr/>
              <p:nvPr/>
            </p:nvSpPr>
            <p:spPr>
              <a:xfrm>
                <a:off x="5436096" y="3062978"/>
                <a:ext cx="2922515" cy="4719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39" name="Rechteck 38"/>
            <p:cNvSpPr/>
            <p:nvPr/>
          </p:nvSpPr>
          <p:spPr>
            <a:xfrm>
              <a:off x="4349150" y="2276872"/>
              <a:ext cx="4687346" cy="4249859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323850" y="19050"/>
            <a:ext cx="7272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Animal irradiation – conclusion</a:t>
            </a:r>
            <a:endParaRPr lang="en-US" sz="2400" u="non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4580784" y="4293096"/>
            <a:ext cx="4017993" cy="1861716"/>
            <a:chOff x="4580784" y="4293096"/>
            <a:chExt cx="4017993" cy="1861716"/>
          </a:xfrm>
        </p:grpSpPr>
        <p:cxnSp>
          <p:nvCxnSpPr>
            <p:cNvPr id="12" name="Gerade Verbindung mit Pfeil 11"/>
            <p:cNvCxnSpPr/>
            <p:nvPr/>
          </p:nvCxnSpPr>
          <p:spPr>
            <a:xfrm flipH="1">
              <a:off x="4932040" y="4293096"/>
              <a:ext cx="542925" cy="50405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 descr="C:\Users\zeil\Documents\1Schreibkram\talks\2016_Amplitude_Workshop\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0784" y="4808339"/>
              <a:ext cx="1085850" cy="1085850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zeil\Documents\1Schreibkram\talks\2016_Amplitude_Workshop\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5068962"/>
              <a:ext cx="1085850" cy="1085850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zeil\Documents\1Schreibkram\talks\2016_Amplitude_Workshop\14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2927" y="4739681"/>
              <a:ext cx="1085850" cy="1085850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Gerade Verbindung mit Pfeil 28"/>
            <p:cNvCxnSpPr>
              <a:endCxn id="1027" idx="0"/>
            </p:cNvCxnSpPr>
            <p:nvPr/>
          </p:nvCxnSpPr>
          <p:spPr>
            <a:xfrm>
              <a:off x="6516216" y="4497169"/>
              <a:ext cx="110877" cy="57179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/>
            <p:nvPr/>
          </p:nvCxnSpPr>
          <p:spPr>
            <a:xfrm>
              <a:off x="7812060" y="4321892"/>
              <a:ext cx="61566" cy="417789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feld 36"/>
          <p:cNvSpPr txBox="1"/>
          <p:nvPr/>
        </p:nvSpPr>
        <p:spPr>
          <a:xfrm>
            <a:off x="5088558" y="2383856"/>
            <a:ext cx="3780581" cy="800219"/>
          </a:xfrm>
          <a:prstGeom prst="rect">
            <a:avLst/>
          </a:prstGeom>
          <a:noFill/>
          <a:ln w="38100" cap="sq">
            <a:noFill/>
          </a:ln>
        </p:spPr>
        <p:txBody>
          <a:bodyPr wrap="square" rtlCol="0">
            <a:spAutoFit/>
          </a:bodyPr>
          <a:lstStyle/>
          <a:p>
            <a:pPr marL="268288" indent="-268288">
              <a:buBlip>
                <a:blip r:embed="rId7"/>
              </a:buBlip>
            </a:pPr>
            <a:r>
              <a:rPr lang="en-US" sz="2200" u="none" dirty="0" smtClean="0"/>
              <a:t>homogenization  </a:t>
            </a:r>
            <a:r>
              <a:rPr lang="en-US" sz="2400" u="none" dirty="0" smtClean="0">
                <a:sym typeface="Wingdings"/>
              </a:rPr>
              <a:t></a:t>
            </a:r>
            <a:r>
              <a:rPr lang="en-US" sz="2200" u="none" dirty="0" smtClean="0"/>
              <a:t> </a:t>
            </a:r>
            <a:endParaRPr lang="en-US" sz="2200" dirty="0" smtClean="0"/>
          </a:p>
          <a:p>
            <a:pPr marL="268288" indent="-268288">
              <a:buBlip>
                <a:blip r:embed="rId7"/>
              </a:buBlip>
            </a:pPr>
            <a:r>
              <a:rPr lang="en-US" sz="2200" u="none" dirty="0" smtClean="0"/>
              <a:t>BUT: reproducibility   </a:t>
            </a:r>
            <a:r>
              <a:rPr lang="en-US" sz="2200" u="none" dirty="0" smtClean="0">
                <a:sym typeface="Wingdings"/>
              </a:rPr>
              <a:t></a:t>
            </a:r>
            <a:r>
              <a:rPr lang="en-US" sz="2200" u="none" dirty="0" smtClean="0"/>
              <a:t>   </a:t>
            </a:r>
          </a:p>
        </p:txBody>
      </p:sp>
      <p:sp>
        <p:nvSpPr>
          <p:cNvPr id="24" name="Textfeld 121"/>
          <p:cNvSpPr txBox="1">
            <a:spLocks noChangeArrowheads="1"/>
          </p:cNvSpPr>
          <p:nvPr/>
        </p:nvSpPr>
        <p:spPr bwMode="auto">
          <a:xfrm>
            <a:off x="7820605" y="2192400"/>
            <a:ext cx="12202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6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RCF-Stack</a:t>
            </a:r>
            <a:endParaRPr lang="de-DE" sz="16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uppieren 24"/>
          <p:cNvGrpSpPr/>
          <p:nvPr/>
        </p:nvGrpSpPr>
        <p:grpSpPr>
          <a:xfrm>
            <a:off x="7971650" y="758887"/>
            <a:ext cx="1026152" cy="1433513"/>
            <a:chOff x="4489071" y="1121686"/>
            <a:chExt cx="1026152" cy="1433513"/>
          </a:xfrm>
        </p:grpSpPr>
        <p:sp>
          <p:nvSpPr>
            <p:cNvPr id="26" name="Würfel 25"/>
            <p:cNvSpPr/>
            <p:nvPr/>
          </p:nvSpPr>
          <p:spPr bwMode="auto">
            <a:xfrm flipH="1">
              <a:off x="5004048" y="1121686"/>
              <a:ext cx="511175" cy="1433513"/>
            </a:xfrm>
            <a:prstGeom prst="cube">
              <a:avLst>
                <a:gd name="adj" fmla="val 90237"/>
              </a:avLst>
            </a:prstGeom>
            <a:solidFill>
              <a:srgbClr val="99CC00">
                <a:alpha val="50196"/>
              </a:srgb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7" name="Würfel 26"/>
            <p:cNvSpPr/>
            <p:nvPr/>
          </p:nvSpPr>
          <p:spPr bwMode="auto">
            <a:xfrm flipH="1">
              <a:off x="4875303" y="1121686"/>
              <a:ext cx="511175" cy="1433513"/>
            </a:xfrm>
            <a:prstGeom prst="cube">
              <a:avLst>
                <a:gd name="adj" fmla="val 90237"/>
              </a:avLst>
            </a:prstGeom>
            <a:solidFill>
              <a:srgbClr val="99CC00">
                <a:alpha val="50196"/>
              </a:srgb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8" name="Würfel 27"/>
            <p:cNvSpPr/>
            <p:nvPr/>
          </p:nvSpPr>
          <p:spPr bwMode="auto">
            <a:xfrm flipH="1">
              <a:off x="4746559" y="1121686"/>
              <a:ext cx="511175" cy="1433513"/>
            </a:xfrm>
            <a:prstGeom prst="cube">
              <a:avLst>
                <a:gd name="adj" fmla="val 90237"/>
              </a:avLst>
            </a:prstGeom>
            <a:solidFill>
              <a:srgbClr val="99CC00">
                <a:alpha val="50196"/>
              </a:srgb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0" name="Würfel 29"/>
            <p:cNvSpPr/>
            <p:nvPr/>
          </p:nvSpPr>
          <p:spPr bwMode="auto">
            <a:xfrm flipH="1">
              <a:off x="4617815" y="1121686"/>
              <a:ext cx="511175" cy="1433513"/>
            </a:xfrm>
            <a:prstGeom prst="cube">
              <a:avLst>
                <a:gd name="adj" fmla="val 90237"/>
              </a:avLst>
            </a:prstGeom>
            <a:solidFill>
              <a:srgbClr val="99CC00">
                <a:alpha val="50196"/>
              </a:srgb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1" name="Würfel 30"/>
            <p:cNvSpPr/>
            <p:nvPr/>
          </p:nvSpPr>
          <p:spPr bwMode="auto">
            <a:xfrm flipH="1">
              <a:off x="4489071" y="1121686"/>
              <a:ext cx="511175" cy="1433513"/>
            </a:xfrm>
            <a:prstGeom prst="cube">
              <a:avLst>
                <a:gd name="adj" fmla="val 90237"/>
              </a:avLst>
            </a:prstGeom>
            <a:solidFill>
              <a:srgbClr val="99CC00">
                <a:alpha val="50196"/>
              </a:srgb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pic>
        <p:nvPicPr>
          <p:cNvPr id="33" name="Picture 2" descr="C:\Users\zeil\Documents\1Schreibkram\talks\2016_Amplitude_Workshop\mouse_ir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7288948" cy="14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uppieren 34"/>
          <p:cNvGrpSpPr/>
          <p:nvPr/>
        </p:nvGrpSpPr>
        <p:grpSpPr>
          <a:xfrm>
            <a:off x="313004" y="2603843"/>
            <a:ext cx="3816424" cy="3194651"/>
            <a:chOff x="755576" y="2335147"/>
            <a:chExt cx="3816424" cy="3194651"/>
          </a:xfrm>
        </p:grpSpPr>
        <p:sp>
          <p:nvSpPr>
            <p:cNvPr id="36" name="Textfeld 35"/>
            <p:cNvSpPr txBox="1"/>
            <p:nvPr/>
          </p:nvSpPr>
          <p:spPr>
            <a:xfrm>
              <a:off x="755576" y="4760357"/>
              <a:ext cx="3816424" cy="769441"/>
            </a:xfrm>
            <a:prstGeom prst="rect">
              <a:avLst/>
            </a:prstGeom>
            <a:noFill/>
            <a:ln w="38100" cap="sq">
              <a:noFill/>
            </a:ln>
          </p:spPr>
          <p:txBody>
            <a:bodyPr wrap="square" rtlCol="0">
              <a:spAutoFit/>
            </a:bodyPr>
            <a:lstStyle/>
            <a:p>
              <a:pPr marL="268288" indent="-268288">
                <a:buBlip>
                  <a:blip r:embed="rId7"/>
                </a:buBlip>
              </a:pPr>
              <a:r>
                <a:rPr lang="en-US" sz="2200" dirty="0" smtClean="0"/>
                <a:t>day-to-day </a:t>
              </a:r>
              <a:r>
                <a:rPr lang="en-US" sz="2200" dirty="0"/>
                <a:t>change , or during one day can be </a:t>
              </a:r>
              <a:r>
                <a:rPr lang="en-US" sz="2200" dirty="0" smtClean="0"/>
                <a:t>significant</a:t>
              </a:r>
              <a:endParaRPr lang="en-US" sz="2200" dirty="0"/>
            </a:p>
          </p:txBody>
        </p:sp>
        <p:pic>
          <p:nvPicPr>
            <p:cNvPr id="38" name="Picture 3" descr="D:\Verteidigung\temp.png"/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t="7709"/>
            <a:stretch/>
          </p:blipFill>
          <p:spPr bwMode="auto">
            <a:xfrm>
              <a:off x="962993" y="2497561"/>
              <a:ext cx="3225646" cy="2262796"/>
            </a:xfrm>
            <a:prstGeom prst="rect">
              <a:avLst/>
            </a:prstGeom>
            <a:noFill/>
          </p:spPr>
        </p:pic>
        <p:sp>
          <p:nvSpPr>
            <p:cNvPr id="40" name="Freihandform 39"/>
            <p:cNvSpPr/>
            <p:nvPr/>
          </p:nvSpPr>
          <p:spPr>
            <a:xfrm>
              <a:off x="1708315" y="2691017"/>
              <a:ext cx="2656268" cy="1588796"/>
            </a:xfrm>
            <a:custGeom>
              <a:avLst/>
              <a:gdLst>
                <a:gd name="connsiteX0" fmla="*/ 0 w 2661920"/>
                <a:gd name="connsiteY0" fmla="*/ 0 h 1910080"/>
                <a:gd name="connsiteX1" fmla="*/ 314960 w 2661920"/>
                <a:gd name="connsiteY1" fmla="*/ 274320 h 1910080"/>
                <a:gd name="connsiteX2" fmla="*/ 589280 w 2661920"/>
                <a:gd name="connsiteY2" fmla="*/ 558800 h 1910080"/>
                <a:gd name="connsiteX3" fmla="*/ 1026160 w 2661920"/>
                <a:gd name="connsiteY3" fmla="*/ 772160 h 1910080"/>
                <a:gd name="connsiteX4" fmla="*/ 1432560 w 2661920"/>
                <a:gd name="connsiteY4" fmla="*/ 853440 h 1910080"/>
                <a:gd name="connsiteX5" fmla="*/ 1859280 w 2661920"/>
                <a:gd name="connsiteY5" fmla="*/ 1046480 h 1910080"/>
                <a:gd name="connsiteX6" fmla="*/ 2103120 w 2661920"/>
                <a:gd name="connsiteY6" fmla="*/ 1168400 h 1910080"/>
                <a:gd name="connsiteX7" fmla="*/ 2235200 w 2661920"/>
                <a:gd name="connsiteY7" fmla="*/ 1391920 h 1910080"/>
                <a:gd name="connsiteX8" fmla="*/ 2346960 w 2661920"/>
                <a:gd name="connsiteY8" fmla="*/ 1676400 h 1910080"/>
                <a:gd name="connsiteX9" fmla="*/ 2479040 w 2661920"/>
                <a:gd name="connsiteY9" fmla="*/ 1778000 h 1910080"/>
                <a:gd name="connsiteX10" fmla="*/ 2661920 w 2661920"/>
                <a:gd name="connsiteY10" fmla="*/ 1910080 h 1910080"/>
                <a:gd name="connsiteX11" fmla="*/ 2661920 w 2661920"/>
                <a:gd name="connsiteY11" fmla="*/ 1910080 h 1910080"/>
                <a:gd name="connsiteX0" fmla="*/ 0 w 2976880"/>
                <a:gd name="connsiteY0" fmla="*/ 0 h 1859280"/>
                <a:gd name="connsiteX1" fmla="*/ 629920 w 2976880"/>
                <a:gd name="connsiteY1" fmla="*/ 223520 h 1859280"/>
                <a:gd name="connsiteX2" fmla="*/ 904240 w 2976880"/>
                <a:gd name="connsiteY2" fmla="*/ 508000 h 1859280"/>
                <a:gd name="connsiteX3" fmla="*/ 1341120 w 2976880"/>
                <a:gd name="connsiteY3" fmla="*/ 721360 h 1859280"/>
                <a:gd name="connsiteX4" fmla="*/ 1747520 w 2976880"/>
                <a:gd name="connsiteY4" fmla="*/ 802640 h 1859280"/>
                <a:gd name="connsiteX5" fmla="*/ 2174240 w 2976880"/>
                <a:gd name="connsiteY5" fmla="*/ 995680 h 1859280"/>
                <a:gd name="connsiteX6" fmla="*/ 2418080 w 2976880"/>
                <a:gd name="connsiteY6" fmla="*/ 1117600 h 1859280"/>
                <a:gd name="connsiteX7" fmla="*/ 2550160 w 2976880"/>
                <a:gd name="connsiteY7" fmla="*/ 1341120 h 1859280"/>
                <a:gd name="connsiteX8" fmla="*/ 2661920 w 2976880"/>
                <a:gd name="connsiteY8" fmla="*/ 1625600 h 1859280"/>
                <a:gd name="connsiteX9" fmla="*/ 2794000 w 2976880"/>
                <a:gd name="connsiteY9" fmla="*/ 1727200 h 1859280"/>
                <a:gd name="connsiteX10" fmla="*/ 2976880 w 2976880"/>
                <a:gd name="connsiteY10" fmla="*/ 1859280 h 1859280"/>
                <a:gd name="connsiteX11" fmla="*/ 2976880 w 2976880"/>
                <a:gd name="connsiteY11" fmla="*/ 1859280 h 1859280"/>
                <a:gd name="connsiteX0" fmla="*/ 0 w 2976880"/>
                <a:gd name="connsiteY0" fmla="*/ 0 h 1859280"/>
                <a:gd name="connsiteX1" fmla="*/ 345440 w 2976880"/>
                <a:gd name="connsiteY1" fmla="*/ 375920 h 1859280"/>
                <a:gd name="connsiteX2" fmla="*/ 904240 w 2976880"/>
                <a:gd name="connsiteY2" fmla="*/ 508000 h 1859280"/>
                <a:gd name="connsiteX3" fmla="*/ 1341120 w 2976880"/>
                <a:gd name="connsiteY3" fmla="*/ 721360 h 1859280"/>
                <a:gd name="connsiteX4" fmla="*/ 1747520 w 2976880"/>
                <a:gd name="connsiteY4" fmla="*/ 802640 h 1859280"/>
                <a:gd name="connsiteX5" fmla="*/ 2174240 w 2976880"/>
                <a:gd name="connsiteY5" fmla="*/ 995680 h 1859280"/>
                <a:gd name="connsiteX6" fmla="*/ 2418080 w 2976880"/>
                <a:gd name="connsiteY6" fmla="*/ 1117600 h 1859280"/>
                <a:gd name="connsiteX7" fmla="*/ 2550160 w 2976880"/>
                <a:gd name="connsiteY7" fmla="*/ 1341120 h 1859280"/>
                <a:gd name="connsiteX8" fmla="*/ 2661920 w 2976880"/>
                <a:gd name="connsiteY8" fmla="*/ 1625600 h 1859280"/>
                <a:gd name="connsiteX9" fmla="*/ 2794000 w 2976880"/>
                <a:gd name="connsiteY9" fmla="*/ 1727200 h 1859280"/>
                <a:gd name="connsiteX10" fmla="*/ 2976880 w 2976880"/>
                <a:gd name="connsiteY10" fmla="*/ 1859280 h 1859280"/>
                <a:gd name="connsiteX11" fmla="*/ 2976880 w 2976880"/>
                <a:gd name="connsiteY11" fmla="*/ 1859280 h 1859280"/>
                <a:gd name="connsiteX0" fmla="*/ 0 w 2976880"/>
                <a:gd name="connsiteY0" fmla="*/ 0 h 1859280"/>
                <a:gd name="connsiteX1" fmla="*/ 447040 w 2976880"/>
                <a:gd name="connsiteY1" fmla="*/ 335280 h 1859280"/>
                <a:gd name="connsiteX2" fmla="*/ 904240 w 2976880"/>
                <a:gd name="connsiteY2" fmla="*/ 508000 h 1859280"/>
                <a:gd name="connsiteX3" fmla="*/ 1341120 w 2976880"/>
                <a:gd name="connsiteY3" fmla="*/ 721360 h 1859280"/>
                <a:gd name="connsiteX4" fmla="*/ 1747520 w 2976880"/>
                <a:gd name="connsiteY4" fmla="*/ 802640 h 1859280"/>
                <a:gd name="connsiteX5" fmla="*/ 2174240 w 2976880"/>
                <a:gd name="connsiteY5" fmla="*/ 995680 h 1859280"/>
                <a:gd name="connsiteX6" fmla="*/ 2418080 w 2976880"/>
                <a:gd name="connsiteY6" fmla="*/ 1117600 h 1859280"/>
                <a:gd name="connsiteX7" fmla="*/ 2550160 w 2976880"/>
                <a:gd name="connsiteY7" fmla="*/ 1341120 h 1859280"/>
                <a:gd name="connsiteX8" fmla="*/ 2661920 w 2976880"/>
                <a:gd name="connsiteY8" fmla="*/ 1625600 h 1859280"/>
                <a:gd name="connsiteX9" fmla="*/ 2794000 w 2976880"/>
                <a:gd name="connsiteY9" fmla="*/ 1727200 h 1859280"/>
                <a:gd name="connsiteX10" fmla="*/ 2976880 w 2976880"/>
                <a:gd name="connsiteY10" fmla="*/ 1859280 h 1859280"/>
                <a:gd name="connsiteX11" fmla="*/ 2976880 w 2976880"/>
                <a:gd name="connsiteY11" fmla="*/ 1859280 h 1859280"/>
                <a:gd name="connsiteX0" fmla="*/ 0 w 2976880"/>
                <a:gd name="connsiteY0" fmla="*/ 0 h 1859280"/>
                <a:gd name="connsiteX1" fmla="*/ 447040 w 2976880"/>
                <a:gd name="connsiteY1" fmla="*/ 335280 h 1859280"/>
                <a:gd name="connsiteX2" fmla="*/ 812800 w 2976880"/>
                <a:gd name="connsiteY2" fmla="*/ 619760 h 1859280"/>
                <a:gd name="connsiteX3" fmla="*/ 1341120 w 2976880"/>
                <a:gd name="connsiteY3" fmla="*/ 721360 h 1859280"/>
                <a:gd name="connsiteX4" fmla="*/ 1747520 w 2976880"/>
                <a:gd name="connsiteY4" fmla="*/ 802640 h 1859280"/>
                <a:gd name="connsiteX5" fmla="*/ 2174240 w 2976880"/>
                <a:gd name="connsiteY5" fmla="*/ 995680 h 1859280"/>
                <a:gd name="connsiteX6" fmla="*/ 2418080 w 2976880"/>
                <a:gd name="connsiteY6" fmla="*/ 1117600 h 1859280"/>
                <a:gd name="connsiteX7" fmla="*/ 2550160 w 2976880"/>
                <a:gd name="connsiteY7" fmla="*/ 1341120 h 1859280"/>
                <a:gd name="connsiteX8" fmla="*/ 2661920 w 2976880"/>
                <a:gd name="connsiteY8" fmla="*/ 1625600 h 1859280"/>
                <a:gd name="connsiteX9" fmla="*/ 2794000 w 2976880"/>
                <a:gd name="connsiteY9" fmla="*/ 1727200 h 1859280"/>
                <a:gd name="connsiteX10" fmla="*/ 2976880 w 2976880"/>
                <a:gd name="connsiteY10" fmla="*/ 1859280 h 1859280"/>
                <a:gd name="connsiteX11" fmla="*/ 2976880 w 2976880"/>
                <a:gd name="connsiteY11" fmla="*/ 1859280 h 1859280"/>
                <a:gd name="connsiteX0" fmla="*/ 0 w 2976880"/>
                <a:gd name="connsiteY0" fmla="*/ 0 h 1859280"/>
                <a:gd name="connsiteX1" fmla="*/ 447040 w 2976880"/>
                <a:gd name="connsiteY1" fmla="*/ 335280 h 1859280"/>
                <a:gd name="connsiteX2" fmla="*/ 812800 w 2976880"/>
                <a:gd name="connsiteY2" fmla="*/ 619760 h 1859280"/>
                <a:gd name="connsiteX3" fmla="*/ 1341120 w 2976880"/>
                <a:gd name="connsiteY3" fmla="*/ 721360 h 1859280"/>
                <a:gd name="connsiteX4" fmla="*/ 1355616 w 2976880"/>
                <a:gd name="connsiteY4" fmla="*/ 787008 h 1859280"/>
                <a:gd name="connsiteX5" fmla="*/ 1747520 w 2976880"/>
                <a:gd name="connsiteY5" fmla="*/ 802640 h 1859280"/>
                <a:gd name="connsiteX6" fmla="*/ 2174240 w 2976880"/>
                <a:gd name="connsiteY6" fmla="*/ 995680 h 1859280"/>
                <a:gd name="connsiteX7" fmla="*/ 2418080 w 2976880"/>
                <a:gd name="connsiteY7" fmla="*/ 1117600 h 1859280"/>
                <a:gd name="connsiteX8" fmla="*/ 2550160 w 2976880"/>
                <a:gd name="connsiteY8" fmla="*/ 1341120 h 1859280"/>
                <a:gd name="connsiteX9" fmla="*/ 2661920 w 2976880"/>
                <a:gd name="connsiteY9" fmla="*/ 1625600 h 1859280"/>
                <a:gd name="connsiteX10" fmla="*/ 2794000 w 2976880"/>
                <a:gd name="connsiteY10" fmla="*/ 1727200 h 1859280"/>
                <a:gd name="connsiteX11" fmla="*/ 2976880 w 2976880"/>
                <a:gd name="connsiteY11" fmla="*/ 1859280 h 1859280"/>
                <a:gd name="connsiteX12" fmla="*/ 2976880 w 2976880"/>
                <a:gd name="connsiteY12" fmla="*/ 1859280 h 1859280"/>
                <a:gd name="connsiteX0" fmla="*/ 0 w 2976880"/>
                <a:gd name="connsiteY0" fmla="*/ 0 h 1859280"/>
                <a:gd name="connsiteX1" fmla="*/ 447040 w 2976880"/>
                <a:gd name="connsiteY1" fmla="*/ 335280 h 1859280"/>
                <a:gd name="connsiteX2" fmla="*/ 812800 w 2976880"/>
                <a:gd name="connsiteY2" fmla="*/ 619760 h 1859280"/>
                <a:gd name="connsiteX3" fmla="*/ 1341120 w 2976880"/>
                <a:gd name="connsiteY3" fmla="*/ 721360 h 1859280"/>
                <a:gd name="connsiteX4" fmla="*/ 1747520 w 2976880"/>
                <a:gd name="connsiteY4" fmla="*/ 802640 h 1859280"/>
                <a:gd name="connsiteX5" fmla="*/ 2174240 w 2976880"/>
                <a:gd name="connsiteY5" fmla="*/ 995680 h 1859280"/>
                <a:gd name="connsiteX6" fmla="*/ 2418080 w 2976880"/>
                <a:gd name="connsiteY6" fmla="*/ 1117600 h 1859280"/>
                <a:gd name="connsiteX7" fmla="*/ 2550160 w 2976880"/>
                <a:gd name="connsiteY7" fmla="*/ 1341120 h 1859280"/>
                <a:gd name="connsiteX8" fmla="*/ 2661920 w 2976880"/>
                <a:gd name="connsiteY8" fmla="*/ 1625600 h 1859280"/>
                <a:gd name="connsiteX9" fmla="*/ 2794000 w 2976880"/>
                <a:gd name="connsiteY9" fmla="*/ 1727200 h 1859280"/>
                <a:gd name="connsiteX10" fmla="*/ 2976880 w 2976880"/>
                <a:gd name="connsiteY10" fmla="*/ 1859280 h 1859280"/>
                <a:gd name="connsiteX11" fmla="*/ 2976880 w 2976880"/>
                <a:gd name="connsiteY11" fmla="*/ 1859280 h 1859280"/>
                <a:gd name="connsiteX0" fmla="*/ 0 w 2976880"/>
                <a:gd name="connsiteY0" fmla="*/ 0 h 1859280"/>
                <a:gd name="connsiteX1" fmla="*/ 447040 w 2976880"/>
                <a:gd name="connsiteY1" fmla="*/ 335280 h 1859280"/>
                <a:gd name="connsiteX2" fmla="*/ 812800 w 2976880"/>
                <a:gd name="connsiteY2" fmla="*/ 619760 h 1859280"/>
                <a:gd name="connsiteX3" fmla="*/ 1330960 w 2976880"/>
                <a:gd name="connsiteY3" fmla="*/ 802640 h 1859280"/>
                <a:gd name="connsiteX4" fmla="*/ 1747520 w 2976880"/>
                <a:gd name="connsiteY4" fmla="*/ 802640 h 1859280"/>
                <a:gd name="connsiteX5" fmla="*/ 2174240 w 2976880"/>
                <a:gd name="connsiteY5" fmla="*/ 995680 h 1859280"/>
                <a:gd name="connsiteX6" fmla="*/ 2418080 w 2976880"/>
                <a:gd name="connsiteY6" fmla="*/ 1117600 h 1859280"/>
                <a:gd name="connsiteX7" fmla="*/ 2550160 w 2976880"/>
                <a:gd name="connsiteY7" fmla="*/ 1341120 h 1859280"/>
                <a:gd name="connsiteX8" fmla="*/ 2661920 w 2976880"/>
                <a:gd name="connsiteY8" fmla="*/ 1625600 h 1859280"/>
                <a:gd name="connsiteX9" fmla="*/ 2794000 w 2976880"/>
                <a:gd name="connsiteY9" fmla="*/ 1727200 h 1859280"/>
                <a:gd name="connsiteX10" fmla="*/ 2976880 w 2976880"/>
                <a:gd name="connsiteY10" fmla="*/ 1859280 h 1859280"/>
                <a:gd name="connsiteX11" fmla="*/ 2976880 w 2976880"/>
                <a:gd name="connsiteY11" fmla="*/ 1859280 h 1859280"/>
                <a:gd name="connsiteX0" fmla="*/ 0 w 2976880"/>
                <a:gd name="connsiteY0" fmla="*/ 0 h 1859280"/>
                <a:gd name="connsiteX1" fmla="*/ 447040 w 2976880"/>
                <a:gd name="connsiteY1" fmla="*/ 335280 h 1859280"/>
                <a:gd name="connsiteX2" fmla="*/ 812800 w 2976880"/>
                <a:gd name="connsiteY2" fmla="*/ 619760 h 1859280"/>
                <a:gd name="connsiteX3" fmla="*/ 1330960 w 2976880"/>
                <a:gd name="connsiteY3" fmla="*/ 802640 h 1859280"/>
                <a:gd name="connsiteX4" fmla="*/ 1808480 w 2976880"/>
                <a:gd name="connsiteY4" fmla="*/ 995680 h 1859280"/>
                <a:gd name="connsiteX5" fmla="*/ 2174240 w 2976880"/>
                <a:gd name="connsiteY5" fmla="*/ 995680 h 1859280"/>
                <a:gd name="connsiteX6" fmla="*/ 2418080 w 2976880"/>
                <a:gd name="connsiteY6" fmla="*/ 1117600 h 1859280"/>
                <a:gd name="connsiteX7" fmla="*/ 2550160 w 2976880"/>
                <a:gd name="connsiteY7" fmla="*/ 1341120 h 1859280"/>
                <a:gd name="connsiteX8" fmla="*/ 2661920 w 2976880"/>
                <a:gd name="connsiteY8" fmla="*/ 1625600 h 1859280"/>
                <a:gd name="connsiteX9" fmla="*/ 2794000 w 2976880"/>
                <a:gd name="connsiteY9" fmla="*/ 1727200 h 1859280"/>
                <a:gd name="connsiteX10" fmla="*/ 2976880 w 2976880"/>
                <a:gd name="connsiteY10" fmla="*/ 1859280 h 1859280"/>
                <a:gd name="connsiteX11" fmla="*/ 2976880 w 2976880"/>
                <a:gd name="connsiteY11" fmla="*/ 1859280 h 1859280"/>
                <a:gd name="connsiteX0" fmla="*/ 0 w 2976880"/>
                <a:gd name="connsiteY0" fmla="*/ 0 h 1859280"/>
                <a:gd name="connsiteX1" fmla="*/ 447040 w 2976880"/>
                <a:gd name="connsiteY1" fmla="*/ 335280 h 1859280"/>
                <a:gd name="connsiteX2" fmla="*/ 812800 w 2976880"/>
                <a:gd name="connsiteY2" fmla="*/ 619760 h 1859280"/>
                <a:gd name="connsiteX3" fmla="*/ 1330960 w 2976880"/>
                <a:gd name="connsiteY3" fmla="*/ 802640 h 1859280"/>
                <a:gd name="connsiteX4" fmla="*/ 1808480 w 2976880"/>
                <a:gd name="connsiteY4" fmla="*/ 995680 h 1859280"/>
                <a:gd name="connsiteX5" fmla="*/ 2174240 w 2976880"/>
                <a:gd name="connsiteY5" fmla="*/ 1107440 h 1859280"/>
                <a:gd name="connsiteX6" fmla="*/ 2418080 w 2976880"/>
                <a:gd name="connsiteY6" fmla="*/ 1117600 h 1859280"/>
                <a:gd name="connsiteX7" fmla="*/ 2550160 w 2976880"/>
                <a:gd name="connsiteY7" fmla="*/ 1341120 h 1859280"/>
                <a:gd name="connsiteX8" fmla="*/ 2661920 w 2976880"/>
                <a:gd name="connsiteY8" fmla="*/ 1625600 h 1859280"/>
                <a:gd name="connsiteX9" fmla="*/ 2794000 w 2976880"/>
                <a:gd name="connsiteY9" fmla="*/ 1727200 h 1859280"/>
                <a:gd name="connsiteX10" fmla="*/ 2976880 w 2976880"/>
                <a:gd name="connsiteY10" fmla="*/ 1859280 h 1859280"/>
                <a:gd name="connsiteX11" fmla="*/ 2976880 w 2976880"/>
                <a:gd name="connsiteY11" fmla="*/ 1859280 h 1859280"/>
                <a:gd name="connsiteX0" fmla="*/ 0 w 2976880"/>
                <a:gd name="connsiteY0" fmla="*/ 0 h 1859280"/>
                <a:gd name="connsiteX1" fmla="*/ 447040 w 2976880"/>
                <a:gd name="connsiteY1" fmla="*/ 335280 h 1859280"/>
                <a:gd name="connsiteX2" fmla="*/ 812800 w 2976880"/>
                <a:gd name="connsiteY2" fmla="*/ 619760 h 1859280"/>
                <a:gd name="connsiteX3" fmla="*/ 1330960 w 2976880"/>
                <a:gd name="connsiteY3" fmla="*/ 802640 h 1859280"/>
                <a:gd name="connsiteX4" fmla="*/ 1808480 w 2976880"/>
                <a:gd name="connsiteY4" fmla="*/ 995680 h 1859280"/>
                <a:gd name="connsiteX5" fmla="*/ 2174240 w 2976880"/>
                <a:gd name="connsiteY5" fmla="*/ 1107440 h 1859280"/>
                <a:gd name="connsiteX6" fmla="*/ 2468880 w 2976880"/>
                <a:gd name="connsiteY6" fmla="*/ 1219200 h 1859280"/>
                <a:gd name="connsiteX7" fmla="*/ 2550160 w 2976880"/>
                <a:gd name="connsiteY7" fmla="*/ 1341120 h 1859280"/>
                <a:gd name="connsiteX8" fmla="*/ 2661920 w 2976880"/>
                <a:gd name="connsiteY8" fmla="*/ 1625600 h 1859280"/>
                <a:gd name="connsiteX9" fmla="*/ 2794000 w 2976880"/>
                <a:gd name="connsiteY9" fmla="*/ 1727200 h 1859280"/>
                <a:gd name="connsiteX10" fmla="*/ 2976880 w 2976880"/>
                <a:gd name="connsiteY10" fmla="*/ 1859280 h 1859280"/>
                <a:gd name="connsiteX11" fmla="*/ 2976880 w 2976880"/>
                <a:gd name="connsiteY11" fmla="*/ 1859280 h 1859280"/>
                <a:gd name="connsiteX0" fmla="*/ 0 w 3261360"/>
                <a:gd name="connsiteY0" fmla="*/ 0 h 1950720"/>
                <a:gd name="connsiteX1" fmla="*/ 731520 w 3261360"/>
                <a:gd name="connsiteY1" fmla="*/ 426720 h 1950720"/>
                <a:gd name="connsiteX2" fmla="*/ 1097280 w 3261360"/>
                <a:gd name="connsiteY2" fmla="*/ 711200 h 1950720"/>
                <a:gd name="connsiteX3" fmla="*/ 1615440 w 3261360"/>
                <a:gd name="connsiteY3" fmla="*/ 894080 h 1950720"/>
                <a:gd name="connsiteX4" fmla="*/ 2092960 w 3261360"/>
                <a:gd name="connsiteY4" fmla="*/ 1087120 h 1950720"/>
                <a:gd name="connsiteX5" fmla="*/ 2458720 w 3261360"/>
                <a:gd name="connsiteY5" fmla="*/ 1198880 h 1950720"/>
                <a:gd name="connsiteX6" fmla="*/ 2753360 w 3261360"/>
                <a:gd name="connsiteY6" fmla="*/ 1310640 h 1950720"/>
                <a:gd name="connsiteX7" fmla="*/ 2834640 w 3261360"/>
                <a:gd name="connsiteY7" fmla="*/ 1432560 h 1950720"/>
                <a:gd name="connsiteX8" fmla="*/ 2946400 w 3261360"/>
                <a:gd name="connsiteY8" fmla="*/ 1717040 h 1950720"/>
                <a:gd name="connsiteX9" fmla="*/ 3078480 w 3261360"/>
                <a:gd name="connsiteY9" fmla="*/ 1818640 h 1950720"/>
                <a:gd name="connsiteX10" fmla="*/ 3261360 w 3261360"/>
                <a:gd name="connsiteY10" fmla="*/ 1950720 h 1950720"/>
                <a:gd name="connsiteX11" fmla="*/ 3261360 w 3261360"/>
                <a:gd name="connsiteY11" fmla="*/ 1950720 h 1950720"/>
                <a:gd name="connsiteX0" fmla="*/ 0 w 3261360"/>
                <a:gd name="connsiteY0" fmla="*/ 0 h 1950720"/>
                <a:gd name="connsiteX1" fmla="*/ 670560 w 3261360"/>
                <a:gd name="connsiteY1" fmla="*/ 477520 h 1950720"/>
                <a:gd name="connsiteX2" fmla="*/ 1097280 w 3261360"/>
                <a:gd name="connsiteY2" fmla="*/ 711200 h 1950720"/>
                <a:gd name="connsiteX3" fmla="*/ 1615440 w 3261360"/>
                <a:gd name="connsiteY3" fmla="*/ 894080 h 1950720"/>
                <a:gd name="connsiteX4" fmla="*/ 2092960 w 3261360"/>
                <a:gd name="connsiteY4" fmla="*/ 1087120 h 1950720"/>
                <a:gd name="connsiteX5" fmla="*/ 2458720 w 3261360"/>
                <a:gd name="connsiteY5" fmla="*/ 1198880 h 1950720"/>
                <a:gd name="connsiteX6" fmla="*/ 2753360 w 3261360"/>
                <a:gd name="connsiteY6" fmla="*/ 1310640 h 1950720"/>
                <a:gd name="connsiteX7" fmla="*/ 2834640 w 3261360"/>
                <a:gd name="connsiteY7" fmla="*/ 1432560 h 1950720"/>
                <a:gd name="connsiteX8" fmla="*/ 2946400 w 3261360"/>
                <a:gd name="connsiteY8" fmla="*/ 1717040 h 1950720"/>
                <a:gd name="connsiteX9" fmla="*/ 3078480 w 3261360"/>
                <a:gd name="connsiteY9" fmla="*/ 1818640 h 1950720"/>
                <a:gd name="connsiteX10" fmla="*/ 3261360 w 3261360"/>
                <a:gd name="connsiteY10" fmla="*/ 1950720 h 1950720"/>
                <a:gd name="connsiteX11" fmla="*/ 3261360 w 3261360"/>
                <a:gd name="connsiteY11" fmla="*/ 1950720 h 1950720"/>
                <a:gd name="connsiteX0" fmla="*/ 0 w 3261360"/>
                <a:gd name="connsiteY0" fmla="*/ 0 h 1950720"/>
                <a:gd name="connsiteX1" fmla="*/ 670560 w 3261360"/>
                <a:gd name="connsiteY1" fmla="*/ 477520 h 1950720"/>
                <a:gd name="connsiteX2" fmla="*/ 1076960 w 3261360"/>
                <a:gd name="connsiteY2" fmla="*/ 751840 h 1950720"/>
                <a:gd name="connsiteX3" fmla="*/ 1615440 w 3261360"/>
                <a:gd name="connsiteY3" fmla="*/ 894080 h 1950720"/>
                <a:gd name="connsiteX4" fmla="*/ 2092960 w 3261360"/>
                <a:gd name="connsiteY4" fmla="*/ 1087120 h 1950720"/>
                <a:gd name="connsiteX5" fmla="*/ 2458720 w 3261360"/>
                <a:gd name="connsiteY5" fmla="*/ 1198880 h 1950720"/>
                <a:gd name="connsiteX6" fmla="*/ 2753360 w 3261360"/>
                <a:gd name="connsiteY6" fmla="*/ 1310640 h 1950720"/>
                <a:gd name="connsiteX7" fmla="*/ 2834640 w 3261360"/>
                <a:gd name="connsiteY7" fmla="*/ 1432560 h 1950720"/>
                <a:gd name="connsiteX8" fmla="*/ 2946400 w 3261360"/>
                <a:gd name="connsiteY8" fmla="*/ 1717040 h 1950720"/>
                <a:gd name="connsiteX9" fmla="*/ 3078480 w 3261360"/>
                <a:gd name="connsiteY9" fmla="*/ 1818640 h 1950720"/>
                <a:gd name="connsiteX10" fmla="*/ 3261360 w 3261360"/>
                <a:gd name="connsiteY10" fmla="*/ 1950720 h 1950720"/>
                <a:gd name="connsiteX11" fmla="*/ 3261360 w 3261360"/>
                <a:gd name="connsiteY11" fmla="*/ 1950720 h 1950720"/>
                <a:gd name="connsiteX0" fmla="*/ 0 w 3261360"/>
                <a:gd name="connsiteY0" fmla="*/ 0 h 1950720"/>
                <a:gd name="connsiteX1" fmla="*/ 670560 w 3261360"/>
                <a:gd name="connsiteY1" fmla="*/ 477520 h 1950720"/>
                <a:gd name="connsiteX2" fmla="*/ 1117600 w 3261360"/>
                <a:gd name="connsiteY2" fmla="*/ 711200 h 1950720"/>
                <a:gd name="connsiteX3" fmla="*/ 1615440 w 3261360"/>
                <a:gd name="connsiteY3" fmla="*/ 894080 h 1950720"/>
                <a:gd name="connsiteX4" fmla="*/ 2092960 w 3261360"/>
                <a:gd name="connsiteY4" fmla="*/ 1087120 h 1950720"/>
                <a:gd name="connsiteX5" fmla="*/ 2458720 w 3261360"/>
                <a:gd name="connsiteY5" fmla="*/ 1198880 h 1950720"/>
                <a:gd name="connsiteX6" fmla="*/ 2753360 w 3261360"/>
                <a:gd name="connsiteY6" fmla="*/ 1310640 h 1950720"/>
                <a:gd name="connsiteX7" fmla="*/ 2834640 w 3261360"/>
                <a:gd name="connsiteY7" fmla="*/ 1432560 h 1950720"/>
                <a:gd name="connsiteX8" fmla="*/ 2946400 w 3261360"/>
                <a:gd name="connsiteY8" fmla="*/ 1717040 h 1950720"/>
                <a:gd name="connsiteX9" fmla="*/ 3078480 w 3261360"/>
                <a:gd name="connsiteY9" fmla="*/ 1818640 h 1950720"/>
                <a:gd name="connsiteX10" fmla="*/ 3261360 w 3261360"/>
                <a:gd name="connsiteY10" fmla="*/ 1950720 h 1950720"/>
                <a:gd name="connsiteX11" fmla="*/ 3261360 w 3261360"/>
                <a:gd name="connsiteY11" fmla="*/ 1950720 h 195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360" h="1950720">
                  <a:moveTo>
                    <a:pt x="0" y="0"/>
                  </a:moveTo>
                  <a:cubicBezTo>
                    <a:pt x="108373" y="90593"/>
                    <a:pt x="484293" y="358987"/>
                    <a:pt x="670560" y="477520"/>
                  </a:cubicBezTo>
                  <a:cubicBezTo>
                    <a:pt x="856827" y="596053"/>
                    <a:pt x="960120" y="641773"/>
                    <a:pt x="1117600" y="711200"/>
                  </a:cubicBezTo>
                  <a:cubicBezTo>
                    <a:pt x="1275080" y="780627"/>
                    <a:pt x="1452880" y="831427"/>
                    <a:pt x="1615440" y="894080"/>
                  </a:cubicBezTo>
                  <a:cubicBezTo>
                    <a:pt x="1778000" y="956733"/>
                    <a:pt x="1952413" y="1036320"/>
                    <a:pt x="2092960" y="1087120"/>
                  </a:cubicBezTo>
                  <a:cubicBezTo>
                    <a:pt x="2233507" y="1137920"/>
                    <a:pt x="2348653" y="1161627"/>
                    <a:pt x="2458720" y="1198880"/>
                  </a:cubicBezTo>
                  <a:cubicBezTo>
                    <a:pt x="2568787" y="1236133"/>
                    <a:pt x="2690707" y="1271693"/>
                    <a:pt x="2753360" y="1310640"/>
                  </a:cubicBezTo>
                  <a:cubicBezTo>
                    <a:pt x="2816013" y="1349587"/>
                    <a:pt x="2802467" y="1364827"/>
                    <a:pt x="2834640" y="1432560"/>
                  </a:cubicBezTo>
                  <a:cubicBezTo>
                    <a:pt x="2866813" y="1500293"/>
                    <a:pt x="2905760" y="1652693"/>
                    <a:pt x="2946400" y="1717040"/>
                  </a:cubicBezTo>
                  <a:cubicBezTo>
                    <a:pt x="2987040" y="1781387"/>
                    <a:pt x="3025987" y="1779693"/>
                    <a:pt x="3078480" y="1818640"/>
                  </a:cubicBezTo>
                  <a:cubicBezTo>
                    <a:pt x="3130973" y="1857587"/>
                    <a:pt x="3261360" y="1950720"/>
                    <a:pt x="3261360" y="1950720"/>
                  </a:cubicBezTo>
                  <a:lnTo>
                    <a:pt x="3261360" y="195072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Freihandform 40"/>
            <p:cNvSpPr/>
            <p:nvPr/>
          </p:nvSpPr>
          <p:spPr>
            <a:xfrm>
              <a:off x="1708315" y="2897084"/>
              <a:ext cx="1671546" cy="1323996"/>
            </a:xfrm>
            <a:custGeom>
              <a:avLst/>
              <a:gdLst>
                <a:gd name="connsiteX0" fmla="*/ 0 w 2661920"/>
                <a:gd name="connsiteY0" fmla="*/ 0 h 1910080"/>
                <a:gd name="connsiteX1" fmla="*/ 314960 w 2661920"/>
                <a:gd name="connsiteY1" fmla="*/ 274320 h 1910080"/>
                <a:gd name="connsiteX2" fmla="*/ 589280 w 2661920"/>
                <a:gd name="connsiteY2" fmla="*/ 558800 h 1910080"/>
                <a:gd name="connsiteX3" fmla="*/ 1026160 w 2661920"/>
                <a:gd name="connsiteY3" fmla="*/ 772160 h 1910080"/>
                <a:gd name="connsiteX4" fmla="*/ 1432560 w 2661920"/>
                <a:gd name="connsiteY4" fmla="*/ 853440 h 1910080"/>
                <a:gd name="connsiteX5" fmla="*/ 1859280 w 2661920"/>
                <a:gd name="connsiteY5" fmla="*/ 1046480 h 1910080"/>
                <a:gd name="connsiteX6" fmla="*/ 2103120 w 2661920"/>
                <a:gd name="connsiteY6" fmla="*/ 1168400 h 1910080"/>
                <a:gd name="connsiteX7" fmla="*/ 2235200 w 2661920"/>
                <a:gd name="connsiteY7" fmla="*/ 1391920 h 1910080"/>
                <a:gd name="connsiteX8" fmla="*/ 2346960 w 2661920"/>
                <a:gd name="connsiteY8" fmla="*/ 1676400 h 1910080"/>
                <a:gd name="connsiteX9" fmla="*/ 2479040 w 2661920"/>
                <a:gd name="connsiteY9" fmla="*/ 1778000 h 1910080"/>
                <a:gd name="connsiteX10" fmla="*/ 2661920 w 2661920"/>
                <a:gd name="connsiteY10" fmla="*/ 1910080 h 1910080"/>
                <a:gd name="connsiteX11" fmla="*/ 2661920 w 2661920"/>
                <a:gd name="connsiteY11" fmla="*/ 1910080 h 1910080"/>
                <a:gd name="connsiteX0" fmla="*/ 0 w 2976880"/>
                <a:gd name="connsiteY0" fmla="*/ 0 h 1859280"/>
                <a:gd name="connsiteX1" fmla="*/ 629920 w 2976880"/>
                <a:gd name="connsiteY1" fmla="*/ 223520 h 1859280"/>
                <a:gd name="connsiteX2" fmla="*/ 904240 w 2976880"/>
                <a:gd name="connsiteY2" fmla="*/ 508000 h 1859280"/>
                <a:gd name="connsiteX3" fmla="*/ 1341120 w 2976880"/>
                <a:gd name="connsiteY3" fmla="*/ 721360 h 1859280"/>
                <a:gd name="connsiteX4" fmla="*/ 1747520 w 2976880"/>
                <a:gd name="connsiteY4" fmla="*/ 802640 h 1859280"/>
                <a:gd name="connsiteX5" fmla="*/ 2174240 w 2976880"/>
                <a:gd name="connsiteY5" fmla="*/ 995680 h 1859280"/>
                <a:gd name="connsiteX6" fmla="*/ 2418080 w 2976880"/>
                <a:gd name="connsiteY6" fmla="*/ 1117600 h 1859280"/>
                <a:gd name="connsiteX7" fmla="*/ 2550160 w 2976880"/>
                <a:gd name="connsiteY7" fmla="*/ 1341120 h 1859280"/>
                <a:gd name="connsiteX8" fmla="*/ 2661920 w 2976880"/>
                <a:gd name="connsiteY8" fmla="*/ 1625600 h 1859280"/>
                <a:gd name="connsiteX9" fmla="*/ 2794000 w 2976880"/>
                <a:gd name="connsiteY9" fmla="*/ 1727200 h 1859280"/>
                <a:gd name="connsiteX10" fmla="*/ 2976880 w 2976880"/>
                <a:gd name="connsiteY10" fmla="*/ 1859280 h 1859280"/>
                <a:gd name="connsiteX11" fmla="*/ 2976880 w 2976880"/>
                <a:gd name="connsiteY11" fmla="*/ 1859280 h 1859280"/>
                <a:gd name="connsiteX0" fmla="*/ 0 w 2976880"/>
                <a:gd name="connsiteY0" fmla="*/ 0 h 1859280"/>
                <a:gd name="connsiteX1" fmla="*/ 345440 w 2976880"/>
                <a:gd name="connsiteY1" fmla="*/ 375920 h 1859280"/>
                <a:gd name="connsiteX2" fmla="*/ 904240 w 2976880"/>
                <a:gd name="connsiteY2" fmla="*/ 508000 h 1859280"/>
                <a:gd name="connsiteX3" fmla="*/ 1341120 w 2976880"/>
                <a:gd name="connsiteY3" fmla="*/ 721360 h 1859280"/>
                <a:gd name="connsiteX4" fmla="*/ 1747520 w 2976880"/>
                <a:gd name="connsiteY4" fmla="*/ 802640 h 1859280"/>
                <a:gd name="connsiteX5" fmla="*/ 2174240 w 2976880"/>
                <a:gd name="connsiteY5" fmla="*/ 995680 h 1859280"/>
                <a:gd name="connsiteX6" fmla="*/ 2418080 w 2976880"/>
                <a:gd name="connsiteY6" fmla="*/ 1117600 h 1859280"/>
                <a:gd name="connsiteX7" fmla="*/ 2550160 w 2976880"/>
                <a:gd name="connsiteY7" fmla="*/ 1341120 h 1859280"/>
                <a:gd name="connsiteX8" fmla="*/ 2661920 w 2976880"/>
                <a:gd name="connsiteY8" fmla="*/ 1625600 h 1859280"/>
                <a:gd name="connsiteX9" fmla="*/ 2794000 w 2976880"/>
                <a:gd name="connsiteY9" fmla="*/ 1727200 h 1859280"/>
                <a:gd name="connsiteX10" fmla="*/ 2976880 w 2976880"/>
                <a:gd name="connsiteY10" fmla="*/ 1859280 h 1859280"/>
                <a:gd name="connsiteX11" fmla="*/ 2976880 w 2976880"/>
                <a:gd name="connsiteY11" fmla="*/ 1859280 h 1859280"/>
                <a:gd name="connsiteX0" fmla="*/ 0 w 2976880"/>
                <a:gd name="connsiteY0" fmla="*/ 0 h 1859280"/>
                <a:gd name="connsiteX1" fmla="*/ 447040 w 2976880"/>
                <a:gd name="connsiteY1" fmla="*/ 335280 h 1859280"/>
                <a:gd name="connsiteX2" fmla="*/ 904240 w 2976880"/>
                <a:gd name="connsiteY2" fmla="*/ 508000 h 1859280"/>
                <a:gd name="connsiteX3" fmla="*/ 1341120 w 2976880"/>
                <a:gd name="connsiteY3" fmla="*/ 721360 h 1859280"/>
                <a:gd name="connsiteX4" fmla="*/ 1747520 w 2976880"/>
                <a:gd name="connsiteY4" fmla="*/ 802640 h 1859280"/>
                <a:gd name="connsiteX5" fmla="*/ 2174240 w 2976880"/>
                <a:gd name="connsiteY5" fmla="*/ 995680 h 1859280"/>
                <a:gd name="connsiteX6" fmla="*/ 2418080 w 2976880"/>
                <a:gd name="connsiteY6" fmla="*/ 1117600 h 1859280"/>
                <a:gd name="connsiteX7" fmla="*/ 2550160 w 2976880"/>
                <a:gd name="connsiteY7" fmla="*/ 1341120 h 1859280"/>
                <a:gd name="connsiteX8" fmla="*/ 2661920 w 2976880"/>
                <a:gd name="connsiteY8" fmla="*/ 1625600 h 1859280"/>
                <a:gd name="connsiteX9" fmla="*/ 2794000 w 2976880"/>
                <a:gd name="connsiteY9" fmla="*/ 1727200 h 1859280"/>
                <a:gd name="connsiteX10" fmla="*/ 2976880 w 2976880"/>
                <a:gd name="connsiteY10" fmla="*/ 1859280 h 1859280"/>
                <a:gd name="connsiteX11" fmla="*/ 2976880 w 2976880"/>
                <a:gd name="connsiteY11" fmla="*/ 1859280 h 1859280"/>
                <a:gd name="connsiteX0" fmla="*/ 0 w 2976880"/>
                <a:gd name="connsiteY0" fmla="*/ 0 h 1859280"/>
                <a:gd name="connsiteX1" fmla="*/ 447040 w 2976880"/>
                <a:gd name="connsiteY1" fmla="*/ 335280 h 1859280"/>
                <a:gd name="connsiteX2" fmla="*/ 812800 w 2976880"/>
                <a:gd name="connsiteY2" fmla="*/ 619760 h 1859280"/>
                <a:gd name="connsiteX3" fmla="*/ 1341120 w 2976880"/>
                <a:gd name="connsiteY3" fmla="*/ 721360 h 1859280"/>
                <a:gd name="connsiteX4" fmla="*/ 1747520 w 2976880"/>
                <a:gd name="connsiteY4" fmla="*/ 802640 h 1859280"/>
                <a:gd name="connsiteX5" fmla="*/ 2174240 w 2976880"/>
                <a:gd name="connsiteY5" fmla="*/ 995680 h 1859280"/>
                <a:gd name="connsiteX6" fmla="*/ 2418080 w 2976880"/>
                <a:gd name="connsiteY6" fmla="*/ 1117600 h 1859280"/>
                <a:gd name="connsiteX7" fmla="*/ 2550160 w 2976880"/>
                <a:gd name="connsiteY7" fmla="*/ 1341120 h 1859280"/>
                <a:gd name="connsiteX8" fmla="*/ 2661920 w 2976880"/>
                <a:gd name="connsiteY8" fmla="*/ 1625600 h 1859280"/>
                <a:gd name="connsiteX9" fmla="*/ 2794000 w 2976880"/>
                <a:gd name="connsiteY9" fmla="*/ 1727200 h 1859280"/>
                <a:gd name="connsiteX10" fmla="*/ 2976880 w 2976880"/>
                <a:gd name="connsiteY10" fmla="*/ 1859280 h 1859280"/>
                <a:gd name="connsiteX11" fmla="*/ 2976880 w 2976880"/>
                <a:gd name="connsiteY11" fmla="*/ 1859280 h 1859280"/>
                <a:gd name="connsiteX0" fmla="*/ 0 w 2976880"/>
                <a:gd name="connsiteY0" fmla="*/ 0 h 1859280"/>
                <a:gd name="connsiteX1" fmla="*/ 447040 w 2976880"/>
                <a:gd name="connsiteY1" fmla="*/ 335280 h 1859280"/>
                <a:gd name="connsiteX2" fmla="*/ 812800 w 2976880"/>
                <a:gd name="connsiteY2" fmla="*/ 619760 h 1859280"/>
                <a:gd name="connsiteX3" fmla="*/ 1341120 w 2976880"/>
                <a:gd name="connsiteY3" fmla="*/ 721360 h 1859280"/>
                <a:gd name="connsiteX4" fmla="*/ 1355616 w 2976880"/>
                <a:gd name="connsiteY4" fmla="*/ 787008 h 1859280"/>
                <a:gd name="connsiteX5" fmla="*/ 1747520 w 2976880"/>
                <a:gd name="connsiteY5" fmla="*/ 802640 h 1859280"/>
                <a:gd name="connsiteX6" fmla="*/ 2174240 w 2976880"/>
                <a:gd name="connsiteY6" fmla="*/ 995680 h 1859280"/>
                <a:gd name="connsiteX7" fmla="*/ 2418080 w 2976880"/>
                <a:gd name="connsiteY7" fmla="*/ 1117600 h 1859280"/>
                <a:gd name="connsiteX8" fmla="*/ 2550160 w 2976880"/>
                <a:gd name="connsiteY8" fmla="*/ 1341120 h 1859280"/>
                <a:gd name="connsiteX9" fmla="*/ 2661920 w 2976880"/>
                <a:gd name="connsiteY9" fmla="*/ 1625600 h 1859280"/>
                <a:gd name="connsiteX10" fmla="*/ 2794000 w 2976880"/>
                <a:gd name="connsiteY10" fmla="*/ 1727200 h 1859280"/>
                <a:gd name="connsiteX11" fmla="*/ 2976880 w 2976880"/>
                <a:gd name="connsiteY11" fmla="*/ 1859280 h 1859280"/>
                <a:gd name="connsiteX12" fmla="*/ 2976880 w 2976880"/>
                <a:gd name="connsiteY12" fmla="*/ 1859280 h 1859280"/>
                <a:gd name="connsiteX0" fmla="*/ 0 w 2976880"/>
                <a:gd name="connsiteY0" fmla="*/ 0 h 1859280"/>
                <a:gd name="connsiteX1" fmla="*/ 447040 w 2976880"/>
                <a:gd name="connsiteY1" fmla="*/ 335280 h 1859280"/>
                <a:gd name="connsiteX2" fmla="*/ 812800 w 2976880"/>
                <a:gd name="connsiteY2" fmla="*/ 619760 h 1859280"/>
                <a:gd name="connsiteX3" fmla="*/ 1341120 w 2976880"/>
                <a:gd name="connsiteY3" fmla="*/ 721360 h 1859280"/>
                <a:gd name="connsiteX4" fmla="*/ 1747520 w 2976880"/>
                <a:gd name="connsiteY4" fmla="*/ 802640 h 1859280"/>
                <a:gd name="connsiteX5" fmla="*/ 2174240 w 2976880"/>
                <a:gd name="connsiteY5" fmla="*/ 995680 h 1859280"/>
                <a:gd name="connsiteX6" fmla="*/ 2418080 w 2976880"/>
                <a:gd name="connsiteY6" fmla="*/ 1117600 h 1859280"/>
                <a:gd name="connsiteX7" fmla="*/ 2550160 w 2976880"/>
                <a:gd name="connsiteY7" fmla="*/ 1341120 h 1859280"/>
                <a:gd name="connsiteX8" fmla="*/ 2661920 w 2976880"/>
                <a:gd name="connsiteY8" fmla="*/ 1625600 h 1859280"/>
                <a:gd name="connsiteX9" fmla="*/ 2794000 w 2976880"/>
                <a:gd name="connsiteY9" fmla="*/ 1727200 h 1859280"/>
                <a:gd name="connsiteX10" fmla="*/ 2976880 w 2976880"/>
                <a:gd name="connsiteY10" fmla="*/ 1859280 h 1859280"/>
                <a:gd name="connsiteX11" fmla="*/ 2976880 w 2976880"/>
                <a:gd name="connsiteY11" fmla="*/ 1859280 h 1859280"/>
                <a:gd name="connsiteX0" fmla="*/ 0 w 2976880"/>
                <a:gd name="connsiteY0" fmla="*/ 0 h 1859280"/>
                <a:gd name="connsiteX1" fmla="*/ 447040 w 2976880"/>
                <a:gd name="connsiteY1" fmla="*/ 335280 h 1859280"/>
                <a:gd name="connsiteX2" fmla="*/ 812800 w 2976880"/>
                <a:gd name="connsiteY2" fmla="*/ 619760 h 1859280"/>
                <a:gd name="connsiteX3" fmla="*/ 1330960 w 2976880"/>
                <a:gd name="connsiteY3" fmla="*/ 802640 h 1859280"/>
                <a:gd name="connsiteX4" fmla="*/ 1747520 w 2976880"/>
                <a:gd name="connsiteY4" fmla="*/ 802640 h 1859280"/>
                <a:gd name="connsiteX5" fmla="*/ 2174240 w 2976880"/>
                <a:gd name="connsiteY5" fmla="*/ 995680 h 1859280"/>
                <a:gd name="connsiteX6" fmla="*/ 2418080 w 2976880"/>
                <a:gd name="connsiteY6" fmla="*/ 1117600 h 1859280"/>
                <a:gd name="connsiteX7" fmla="*/ 2550160 w 2976880"/>
                <a:gd name="connsiteY7" fmla="*/ 1341120 h 1859280"/>
                <a:gd name="connsiteX8" fmla="*/ 2661920 w 2976880"/>
                <a:gd name="connsiteY8" fmla="*/ 1625600 h 1859280"/>
                <a:gd name="connsiteX9" fmla="*/ 2794000 w 2976880"/>
                <a:gd name="connsiteY9" fmla="*/ 1727200 h 1859280"/>
                <a:gd name="connsiteX10" fmla="*/ 2976880 w 2976880"/>
                <a:gd name="connsiteY10" fmla="*/ 1859280 h 1859280"/>
                <a:gd name="connsiteX11" fmla="*/ 2976880 w 2976880"/>
                <a:gd name="connsiteY11" fmla="*/ 1859280 h 1859280"/>
                <a:gd name="connsiteX0" fmla="*/ 0 w 2976880"/>
                <a:gd name="connsiteY0" fmla="*/ 0 h 1859280"/>
                <a:gd name="connsiteX1" fmla="*/ 447040 w 2976880"/>
                <a:gd name="connsiteY1" fmla="*/ 335280 h 1859280"/>
                <a:gd name="connsiteX2" fmla="*/ 812800 w 2976880"/>
                <a:gd name="connsiteY2" fmla="*/ 619760 h 1859280"/>
                <a:gd name="connsiteX3" fmla="*/ 1330960 w 2976880"/>
                <a:gd name="connsiteY3" fmla="*/ 802640 h 1859280"/>
                <a:gd name="connsiteX4" fmla="*/ 1808480 w 2976880"/>
                <a:gd name="connsiteY4" fmla="*/ 995680 h 1859280"/>
                <a:gd name="connsiteX5" fmla="*/ 2174240 w 2976880"/>
                <a:gd name="connsiteY5" fmla="*/ 995680 h 1859280"/>
                <a:gd name="connsiteX6" fmla="*/ 2418080 w 2976880"/>
                <a:gd name="connsiteY6" fmla="*/ 1117600 h 1859280"/>
                <a:gd name="connsiteX7" fmla="*/ 2550160 w 2976880"/>
                <a:gd name="connsiteY7" fmla="*/ 1341120 h 1859280"/>
                <a:gd name="connsiteX8" fmla="*/ 2661920 w 2976880"/>
                <a:gd name="connsiteY8" fmla="*/ 1625600 h 1859280"/>
                <a:gd name="connsiteX9" fmla="*/ 2794000 w 2976880"/>
                <a:gd name="connsiteY9" fmla="*/ 1727200 h 1859280"/>
                <a:gd name="connsiteX10" fmla="*/ 2976880 w 2976880"/>
                <a:gd name="connsiteY10" fmla="*/ 1859280 h 1859280"/>
                <a:gd name="connsiteX11" fmla="*/ 2976880 w 2976880"/>
                <a:gd name="connsiteY11" fmla="*/ 1859280 h 1859280"/>
                <a:gd name="connsiteX0" fmla="*/ 0 w 2976880"/>
                <a:gd name="connsiteY0" fmla="*/ 0 h 1859280"/>
                <a:gd name="connsiteX1" fmla="*/ 447040 w 2976880"/>
                <a:gd name="connsiteY1" fmla="*/ 335280 h 1859280"/>
                <a:gd name="connsiteX2" fmla="*/ 812800 w 2976880"/>
                <a:gd name="connsiteY2" fmla="*/ 619760 h 1859280"/>
                <a:gd name="connsiteX3" fmla="*/ 1330960 w 2976880"/>
                <a:gd name="connsiteY3" fmla="*/ 802640 h 1859280"/>
                <a:gd name="connsiteX4" fmla="*/ 1808480 w 2976880"/>
                <a:gd name="connsiteY4" fmla="*/ 995680 h 1859280"/>
                <a:gd name="connsiteX5" fmla="*/ 2174240 w 2976880"/>
                <a:gd name="connsiteY5" fmla="*/ 1107440 h 1859280"/>
                <a:gd name="connsiteX6" fmla="*/ 2418080 w 2976880"/>
                <a:gd name="connsiteY6" fmla="*/ 1117600 h 1859280"/>
                <a:gd name="connsiteX7" fmla="*/ 2550160 w 2976880"/>
                <a:gd name="connsiteY7" fmla="*/ 1341120 h 1859280"/>
                <a:gd name="connsiteX8" fmla="*/ 2661920 w 2976880"/>
                <a:gd name="connsiteY8" fmla="*/ 1625600 h 1859280"/>
                <a:gd name="connsiteX9" fmla="*/ 2794000 w 2976880"/>
                <a:gd name="connsiteY9" fmla="*/ 1727200 h 1859280"/>
                <a:gd name="connsiteX10" fmla="*/ 2976880 w 2976880"/>
                <a:gd name="connsiteY10" fmla="*/ 1859280 h 1859280"/>
                <a:gd name="connsiteX11" fmla="*/ 2976880 w 2976880"/>
                <a:gd name="connsiteY11" fmla="*/ 1859280 h 1859280"/>
                <a:gd name="connsiteX0" fmla="*/ 0 w 2976880"/>
                <a:gd name="connsiteY0" fmla="*/ 0 h 1859280"/>
                <a:gd name="connsiteX1" fmla="*/ 447040 w 2976880"/>
                <a:gd name="connsiteY1" fmla="*/ 335280 h 1859280"/>
                <a:gd name="connsiteX2" fmla="*/ 812800 w 2976880"/>
                <a:gd name="connsiteY2" fmla="*/ 619760 h 1859280"/>
                <a:gd name="connsiteX3" fmla="*/ 1330960 w 2976880"/>
                <a:gd name="connsiteY3" fmla="*/ 802640 h 1859280"/>
                <a:gd name="connsiteX4" fmla="*/ 1808480 w 2976880"/>
                <a:gd name="connsiteY4" fmla="*/ 995680 h 1859280"/>
                <a:gd name="connsiteX5" fmla="*/ 2174240 w 2976880"/>
                <a:gd name="connsiteY5" fmla="*/ 1107440 h 1859280"/>
                <a:gd name="connsiteX6" fmla="*/ 2468880 w 2976880"/>
                <a:gd name="connsiteY6" fmla="*/ 1219200 h 1859280"/>
                <a:gd name="connsiteX7" fmla="*/ 2550160 w 2976880"/>
                <a:gd name="connsiteY7" fmla="*/ 1341120 h 1859280"/>
                <a:gd name="connsiteX8" fmla="*/ 2661920 w 2976880"/>
                <a:gd name="connsiteY8" fmla="*/ 1625600 h 1859280"/>
                <a:gd name="connsiteX9" fmla="*/ 2794000 w 2976880"/>
                <a:gd name="connsiteY9" fmla="*/ 1727200 h 1859280"/>
                <a:gd name="connsiteX10" fmla="*/ 2976880 w 2976880"/>
                <a:gd name="connsiteY10" fmla="*/ 1859280 h 1859280"/>
                <a:gd name="connsiteX11" fmla="*/ 2976880 w 2976880"/>
                <a:gd name="connsiteY11" fmla="*/ 1859280 h 1859280"/>
                <a:gd name="connsiteX0" fmla="*/ 0 w 3261360"/>
                <a:gd name="connsiteY0" fmla="*/ 0 h 1950720"/>
                <a:gd name="connsiteX1" fmla="*/ 731520 w 3261360"/>
                <a:gd name="connsiteY1" fmla="*/ 426720 h 1950720"/>
                <a:gd name="connsiteX2" fmla="*/ 1097280 w 3261360"/>
                <a:gd name="connsiteY2" fmla="*/ 711200 h 1950720"/>
                <a:gd name="connsiteX3" fmla="*/ 1615440 w 3261360"/>
                <a:gd name="connsiteY3" fmla="*/ 894080 h 1950720"/>
                <a:gd name="connsiteX4" fmla="*/ 2092960 w 3261360"/>
                <a:gd name="connsiteY4" fmla="*/ 1087120 h 1950720"/>
                <a:gd name="connsiteX5" fmla="*/ 2458720 w 3261360"/>
                <a:gd name="connsiteY5" fmla="*/ 1198880 h 1950720"/>
                <a:gd name="connsiteX6" fmla="*/ 2753360 w 3261360"/>
                <a:gd name="connsiteY6" fmla="*/ 1310640 h 1950720"/>
                <a:gd name="connsiteX7" fmla="*/ 2834640 w 3261360"/>
                <a:gd name="connsiteY7" fmla="*/ 1432560 h 1950720"/>
                <a:gd name="connsiteX8" fmla="*/ 2946400 w 3261360"/>
                <a:gd name="connsiteY8" fmla="*/ 1717040 h 1950720"/>
                <a:gd name="connsiteX9" fmla="*/ 3078480 w 3261360"/>
                <a:gd name="connsiteY9" fmla="*/ 1818640 h 1950720"/>
                <a:gd name="connsiteX10" fmla="*/ 3261360 w 3261360"/>
                <a:gd name="connsiteY10" fmla="*/ 1950720 h 1950720"/>
                <a:gd name="connsiteX11" fmla="*/ 3261360 w 3261360"/>
                <a:gd name="connsiteY11" fmla="*/ 1950720 h 1950720"/>
                <a:gd name="connsiteX0" fmla="*/ 0 w 3261360"/>
                <a:gd name="connsiteY0" fmla="*/ 0 h 1950720"/>
                <a:gd name="connsiteX1" fmla="*/ 670560 w 3261360"/>
                <a:gd name="connsiteY1" fmla="*/ 477520 h 1950720"/>
                <a:gd name="connsiteX2" fmla="*/ 1097280 w 3261360"/>
                <a:gd name="connsiteY2" fmla="*/ 711200 h 1950720"/>
                <a:gd name="connsiteX3" fmla="*/ 1615440 w 3261360"/>
                <a:gd name="connsiteY3" fmla="*/ 894080 h 1950720"/>
                <a:gd name="connsiteX4" fmla="*/ 2092960 w 3261360"/>
                <a:gd name="connsiteY4" fmla="*/ 1087120 h 1950720"/>
                <a:gd name="connsiteX5" fmla="*/ 2458720 w 3261360"/>
                <a:gd name="connsiteY5" fmla="*/ 1198880 h 1950720"/>
                <a:gd name="connsiteX6" fmla="*/ 2753360 w 3261360"/>
                <a:gd name="connsiteY6" fmla="*/ 1310640 h 1950720"/>
                <a:gd name="connsiteX7" fmla="*/ 2834640 w 3261360"/>
                <a:gd name="connsiteY7" fmla="*/ 1432560 h 1950720"/>
                <a:gd name="connsiteX8" fmla="*/ 2946400 w 3261360"/>
                <a:gd name="connsiteY8" fmla="*/ 1717040 h 1950720"/>
                <a:gd name="connsiteX9" fmla="*/ 3078480 w 3261360"/>
                <a:gd name="connsiteY9" fmla="*/ 1818640 h 1950720"/>
                <a:gd name="connsiteX10" fmla="*/ 3261360 w 3261360"/>
                <a:gd name="connsiteY10" fmla="*/ 1950720 h 1950720"/>
                <a:gd name="connsiteX11" fmla="*/ 3261360 w 3261360"/>
                <a:gd name="connsiteY11" fmla="*/ 1950720 h 1950720"/>
                <a:gd name="connsiteX0" fmla="*/ 0 w 3261360"/>
                <a:gd name="connsiteY0" fmla="*/ 0 h 1950720"/>
                <a:gd name="connsiteX1" fmla="*/ 670560 w 3261360"/>
                <a:gd name="connsiteY1" fmla="*/ 477520 h 1950720"/>
                <a:gd name="connsiteX2" fmla="*/ 1076960 w 3261360"/>
                <a:gd name="connsiteY2" fmla="*/ 751840 h 1950720"/>
                <a:gd name="connsiteX3" fmla="*/ 1615440 w 3261360"/>
                <a:gd name="connsiteY3" fmla="*/ 894080 h 1950720"/>
                <a:gd name="connsiteX4" fmla="*/ 2092960 w 3261360"/>
                <a:gd name="connsiteY4" fmla="*/ 1087120 h 1950720"/>
                <a:gd name="connsiteX5" fmla="*/ 2458720 w 3261360"/>
                <a:gd name="connsiteY5" fmla="*/ 1198880 h 1950720"/>
                <a:gd name="connsiteX6" fmla="*/ 2753360 w 3261360"/>
                <a:gd name="connsiteY6" fmla="*/ 1310640 h 1950720"/>
                <a:gd name="connsiteX7" fmla="*/ 2834640 w 3261360"/>
                <a:gd name="connsiteY7" fmla="*/ 1432560 h 1950720"/>
                <a:gd name="connsiteX8" fmla="*/ 2946400 w 3261360"/>
                <a:gd name="connsiteY8" fmla="*/ 1717040 h 1950720"/>
                <a:gd name="connsiteX9" fmla="*/ 3078480 w 3261360"/>
                <a:gd name="connsiteY9" fmla="*/ 1818640 h 1950720"/>
                <a:gd name="connsiteX10" fmla="*/ 3261360 w 3261360"/>
                <a:gd name="connsiteY10" fmla="*/ 1950720 h 1950720"/>
                <a:gd name="connsiteX11" fmla="*/ 3261360 w 3261360"/>
                <a:gd name="connsiteY11" fmla="*/ 1950720 h 1950720"/>
                <a:gd name="connsiteX0" fmla="*/ 0 w 3261360"/>
                <a:gd name="connsiteY0" fmla="*/ 0 h 1950720"/>
                <a:gd name="connsiteX1" fmla="*/ 670560 w 3261360"/>
                <a:gd name="connsiteY1" fmla="*/ 477520 h 1950720"/>
                <a:gd name="connsiteX2" fmla="*/ 1117600 w 3261360"/>
                <a:gd name="connsiteY2" fmla="*/ 711200 h 1950720"/>
                <a:gd name="connsiteX3" fmla="*/ 1615440 w 3261360"/>
                <a:gd name="connsiteY3" fmla="*/ 894080 h 1950720"/>
                <a:gd name="connsiteX4" fmla="*/ 2092960 w 3261360"/>
                <a:gd name="connsiteY4" fmla="*/ 1087120 h 1950720"/>
                <a:gd name="connsiteX5" fmla="*/ 2458720 w 3261360"/>
                <a:gd name="connsiteY5" fmla="*/ 1198880 h 1950720"/>
                <a:gd name="connsiteX6" fmla="*/ 2753360 w 3261360"/>
                <a:gd name="connsiteY6" fmla="*/ 1310640 h 1950720"/>
                <a:gd name="connsiteX7" fmla="*/ 2834640 w 3261360"/>
                <a:gd name="connsiteY7" fmla="*/ 1432560 h 1950720"/>
                <a:gd name="connsiteX8" fmla="*/ 2946400 w 3261360"/>
                <a:gd name="connsiteY8" fmla="*/ 1717040 h 1950720"/>
                <a:gd name="connsiteX9" fmla="*/ 3078480 w 3261360"/>
                <a:gd name="connsiteY9" fmla="*/ 1818640 h 1950720"/>
                <a:gd name="connsiteX10" fmla="*/ 3261360 w 3261360"/>
                <a:gd name="connsiteY10" fmla="*/ 1950720 h 1950720"/>
                <a:gd name="connsiteX11" fmla="*/ 3261360 w 3261360"/>
                <a:gd name="connsiteY11" fmla="*/ 1950720 h 1950720"/>
                <a:gd name="connsiteX0" fmla="*/ 0 w 3261360"/>
                <a:gd name="connsiteY0" fmla="*/ 0 h 1950720"/>
                <a:gd name="connsiteX1" fmla="*/ 670560 w 3261360"/>
                <a:gd name="connsiteY1" fmla="*/ 477520 h 1950720"/>
                <a:gd name="connsiteX2" fmla="*/ 1117600 w 3261360"/>
                <a:gd name="connsiteY2" fmla="*/ 711200 h 1950720"/>
                <a:gd name="connsiteX3" fmla="*/ 1615440 w 3261360"/>
                <a:gd name="connsiteY3" fmla="*/ 894080 h 1950720"/>
                <a:gd name="connsiteX4" fmla="*/ 2092960 w 3261360"/>
                <a:gd name="connsiteY4" fmla="*/ 1087120 h 1950720"/>
                <a:gd name="connsiteX5" fmla="*/ 2753360 w 3261360"/>
                <a:gd name="connsiteY5" fmla="*/ 1310640 h 1950720"/>
                <a:gd name="connsiteX6" fmla="*/ 2834640 w 3261360"/>
                <a:gd name="connsiteY6" fmla="*/ 1432560 h 1950720"/>
                <a:gd name="connsiteX7" fmla="*/ 2946400 w 3261360"/>
                <a:gd name="connsiteY7" fmla="*/ 1717040 h 1950720"/>
                <a:gd name="connsiteX8" fmla="*/ 3078480 w 3261360"/>
                <a:gd name="connsiteY8" fmla="*/ 1818640 h 1950720"/>
                <a:gd name="connsiteX9" fmla="*/ 3261360 w 3261360"/>
                <a:gd name="connsiteY9" fmla="*/ 1950720 h 1950720"/>
                <a:gd name="connsiteX10" fmla="*/ 3261360 w 3261360"/>
                <a:gd name="connsiteY10" fmla="*/ 1950720 h 1950720"/>
                <a:gd name="connsiteX0" fmla="*/ 0 w 3261360"/>
                <a:gd name="connsiteY0" fmla="*/ 0 h 1950720"/>
                <a:gd name="connsiteX1" fmla="*/ 670560 w 3261360"/>
                <a:gd name="connsiteY1" fmla="*/ 477520 h 1950720"/>
                <a:gd name="connsiteX2" fmla="*/ 1117600 w 3261360"/>
                <a:gd name="connsiteY2" fmla="*/ 711200 h 1950720"/>
                <a:gd name="connsiteX3" fmla="*/ 1615440 w 3261360"/>
                <a:gd name="connsiteY3" fmla="*/ 894080 h 1950720"/>
                <a:gd name="connsiteX4" fmla="*/ 2275840 w 3261360"/>
                <a:gd name="connsiteY4" fmla="*/ 1036320 h 1950720"/>
                <a:gd name="connsiteX5" fmla="*/ 2753360 w 3261360"/>
                <a:gd name="connsiteY5" fmla="*/ 1310640 h 1950720"/>
                <a:gd name="connsiteX6" fmla="*/ 2834640 w 3261360"/>
                <a:gd name="connsiteY6" fmla="*/ 1432560 h 1950720"/>
                <a:gd name="connsiteX7" fmla="*/ 2946400 w 3261360"/>
                <a:gd name="connsiteY7" fmla="*/ 1717040 h 1950720"/>
                <a:gd name="connsiteX8" fmla="*/ 3078480 w 3261360"/>
                <a:gd name="connsiteY8" fmla="*/ 1818640 h 1950720"/>
                <a:gd name="connsiteX9" fmla="*/ 3261360 w 3261360"/>
                <a:gd name="connsiteY9" fmla="*/ 1950720 h 1950720"/>
                <a:gd name="connsiteX10" fmla="*/ 3261360 w 3261360"/>
                <a:gd name="connsiteY10" fmla="*/ 1950720 h 1950720"/>
                <a:gd name="connsiteX0" fmla="*/ 0 w 3261360"/>
                <a:gd name="connsiteY0" fmla="*/ 0 h 1950720"/>
                <a:gd name="connsiteX1" fmla="*/ 670560 w 3261360"/>
                <a:gd name="connsiteY1" fmla="*/ 477520 h 1950720"/>
                <a:gd name="connsiteX2" fmla="*/ 1117600 w 3261360"/>
                <a:gd name="connsiteY2" fmla="*/ 711200 h 1950720"/>
                <a:gd name="connsiteX3" fmla="*/ 1615440 w 3261360"/>
                <a:gd name="connsiteY3" fmla="*/ 894080 h 1950720"/>
                <a:gd name="connsiteX4" fmla="*/ 2275840 w 3261360"/>
                <a:gd name="connsiteY4" fmla="*/ 1036320 h 1950720"/>
                <a:gd name="connsiteX5" fmla="*/ 2794000 w 3261360"/>
                <a:gd name="connsiteY5" fmla="*/ 1198880 h 1950720"/>
                <a:gd name="connsiteX6" fmla="*/ 2834640 w 3261360"/>
                <a:gd name="connsiteY6" fmla="*/ 1432560 h 1950720"/>
                <a:gd name="connsiteX7" fmla="*/ 2946400 w 3261360"/>
                <a:gd name="connsiteY7" fmla="*/ 1717040 h 1950720"/>
                <a:gd name="connsiteX8" fmla="*/ 3078480 w 3261360"/>
                <a:gd name="connsiteY8" fmla="*/ 1818640 h 1950720"/>
                <a:gd name="connsiteX9" fmla="*/ 3261360 w 3261360"/>
                <a:gd name="connsiteY9" fmla="*/ 1950720 h 1950720"/>
                <a:gd name="connsiteX10" fmla="*/ 3261360 w 3261360"/>
                <a:gd name="connsiteY10" fmla="*/ 1950720 h 1950720"/>
                <a:gd name="connsiteX0" fmla="*/ 0 w 3261360"/>
                <a:gd name="connsiteY0" fmla="*/ 0 h 1950720"/>
                <a:gd name="connsiteX1" fmla="*/ 670560 w 3261360"/>
                <a:gd name="connsiteY1" fmla="*/ 477520 h 1950720"/>
                <a:gd name="connsiteX2" fmla="*/ 1117600 w 3261360"/>
                <a:gd name="connsiteY2" fmla="*/ 711200 h 1950720"/>
                <a:gd name="connsiteX3" fmla="*/ 1615440 w 3261360"/>
                <a:gd name="connsiteY3" fmla="*/ 894080 h 1950720"/>
                <a:gd name="connsiteX4" fmla="*/ 2275840 w 3261360"/>
                <a:gd name="connsiteY4" fmla="*/ 1036320 h 1950720"/>
                <a:gd name="connsiteX5" fmla="*/ 2692400 w 3261360"/>
                <a:gd name="connsiteY5" fmla="*/ 1188720 h 1950720"/>
                <a:gd name="connsiteX6" fmla="*/ 2834640 w 3261360"/>
                <a:gd name="connsiteY6" fmla="*/ 1432560 h 1950720"/>
                <a:gd name="connsiteX7" fmla="*/ 2946400 w 3261360"/>
                <a:gd name="connsiteY7" fmla="*/ 1717040 h 1950720"/>
                <a:gd name="connsiteX8" fmla="*/ 3078480 w 3261360"/>
                <a:gd name="connsiteY8" fmla="*/ 1818640 h 1950720"/>
                <a:gd name="connsiteX9" fmla="*/ 3261360 w 3261360"/>
                <a:gd name="connsiteY9" fmla="*/ 1950720 h 1950720"/>
                <a:gd name="connsiteX10" fmla="*/ 3261360 w 3261360"/>
                <a:gd name="connsiteY10" fmla="*/ 1950720 h 1950720"/>
                <a:gd name="connsiteX0" fmla="*/ 0 w 3261360"/>
                <a:gd name="connsiteY0" fmla="*/ 0 h 1950720"/>
                <a:gd name="connsiteX1" fmla="*/ 670560 w 3261360"/>
                <a:gd name="connsiteY1" fmla="*/ 477520 h 1950720"/>
                <a:gd name="connsiteX2" fmla="*/ 1117600 w 3261360"/>
                <a:gd name="connsiteY2" fmla="*/ 711200 h 1950720"/>
                <a:gd name="connsiteX3" fmla="*/ 1686560 w 3261360"/>
                <a:gd name="connsiteY3" fmla="*/ 782320 h 1950720"/>
                <a:gd name="connsiteX4" fmla="*/ 2275840 w 3261360"/>
                <a:gd name="connsiteY4" fmla="*/ 1036320 h 1950720"/>
                <a:gd name="connsiteX5" fmla="*/ 2692400 w 3261360"/>
                <a:gd name="connsiteY5" fmla="*/ 1188720 h 1950720"/>
                <a:gd name="connsiteX6" fmla="*/ 2834640 w 3261360"/>
                <a:gd name="connsiteY6" fmla="*/ 1432560 h 1950720"/>
                <a:gd name="connsiteX7" fmla="*/ 2946400 w 3261360"/>
                <a:gd name="connsiteY7" fmla="*/ 1717040 h 1950720"/>
                <a:gd name="connsiteX8" fmla="*/ 3078480 w 3261360"/>
                <a:gd name="connsiteY8" fmla="*/ 1818640 h 1950720"/>
                <a:gd name="connsiteX9" fmla="*/ 3261360 w 3261360"/>
                <a:gd name="connsiteY9" fmla="*/ 1950720 h 1950720"/>
                <a:gd name="connsiteX10" fmla="*/ 3261360 w 3261360"/>
                <a:gd name="connsiteY10" fmla="*/ 1950720 h 1950720"/>
                <a:gd name="connsiteX0" fmla="*/ 0 w 3261360"/>
                <a:gd name="connsiteY0" fmla="*/ 0 h 1950720"/>
                <a:gd name="connsiteX1" fmla="*/ 670560 w 3261360"/>
                <a:gd name="connsiteY1" fmla="*/ 477520 h 1950720"/>
                <a:gd name="connsiteX2" fmla="*/ 1229360 w 3261360"/>
                <a:gd name="connsiteY2" fmla="*/ 355600 h 1950720"/>
                <a:gd name="connsiteX3" fmla="*/ 1686560 w 3261360"/>
                <a:gd name="connsiteY3" fmla="*/ 782320 h 1950720"/>
                <a:gd name="connsiteX4" fmla="*/ 2275840 w 3261360"/>
                <a:gd name="connsiteY4" fmla="*/ 1036320 h 1950720"/>
                <a:gd name="connsiteX5" fmla="*/ 2692400 w 3261360"/>
                <a:gd name="connsiteY5" fmla="*/ 1188720 h 1950720"/>
                <a:gd name="connsiteX6" fmla="*/ 2834640 w 3261360"/>
                <a:gd name="connsiteY6" fmla="*/ 1432560 h 1950720"/>
                <a:gd name="connsiteX7" fmla="*/ 2946400 w 3261360"/>
                <a:gd name="connsiteY7" fmla="*/ 1717040 h 1950720"/>
                <a:gd name="connsiteX8" fmla="*/ 3078480 w 3261360"/>
                <a:gd name="connsiteY8" fmla="*/ 1818640 h 1950720"/>
                <a:gd name="connsiteX9" fmla="*/ 3261360 w 3261360"/>
                <a:gd name="connsiteY9" fmla="*/ 1950720 h 1950720"/>
                <a:gd name="connsiteX10" fmla="*/ 3261360 w 3261360"/>
                <a:gd name="connsiteY10" fmla="*/ 1950720 h 1950720"/>
                <a:gd name="connsiteX0" fmla="*/ 0 w 3261360"/>
                <a:gd name="connsiteY0" fmla="*/ 0 h 1950720"/>
                <a:gd name="connsiteX1" fmla="*/ 1229360 w 3261360"/>
                <a:gd name="connsiteY1" fmla="*/ 355600 h 1950720"/>
                <a:gd name="connsiteX2" fmla="*/ 1686560 w 3261360"/>
                <a:gd name="connsiteY2" fmla="*/ 782320 h 1950720"/>
                <a:gd name="connsiteX3" fmla="*/ 2275840 w 3261360"/>
                <a:gd name="connsiteY3" fmla="*/ 1036320 h 1950720"/>
                <a:gd name="connsiteX4" fmla="*/ 2692400 w 3261360"/>
                <a:gd name="connsiteY4" fmla="*/ 1188720 h 1950720"/>
                <a:gd name="connsiteX5" fmla="*/ 2834640 w 3261360"/>
                <a:gd name="connsiteY5" fmla="*/ 1432560 h 1950720"/>
                <a:gd name="connsiteX6" fmla="*/ 2946400 w 3261360"/>
                <a:gd name="connsiteY6" fmla="*/ 1717040 h 1950720"/>
                <a:gd name="connsiteX7" fmla="*/ 3078480 w 3261360"/>
                <a:gd name="connsiteY7" fmla="*/ 1818640 h 1950720"/>
                <a:gd name="connsiteX8" fmla="*/ 3261360 w 3261360"/>
                <a:gd name="connsiteY8" fmla="*/ 1950720 h 1950720"/>
                <a:gd name="connsiteX9" fmla="*/ 3261360 w 3261360"/>
                <a:gd name="connsiteY9" fmla="*/ 1950720 h 1950720"/>
                <a:gd name="connsiteX0" fmla="*/ 0 w 2032000"/>
                <a:gd name="connsiteY0" fmla="*/ 0 h 1595120"/>
                <a:gd name="connsiteX1" fmla="*/ 457200 w 2032000"/>
                <a:gd name="connsiteY1" fmla="*/ 426720 h 1595120"/>
                <a:gd name="connsiteX2" fmla="*/ 1046480 w 2032000"/>
                <a:gd name="connsiteY2" fmla="*/ 680720 h 1595120"/>
                <a:gd name="connsiteX3" fmla="*/ 1463040 w 2032000"/>
                <a:gd name="connsiteY3" fmla="*/ 833120 h 1595120"/>
                <a:gd name="connsiteX4" fmla="*/ 1605280 w 2032000"/>
                <a:gd name="connsiteY4" fmla="*/ 1076960 h 1595120"/>
                <a:gd name="connsiteX5" fmla="*/ 1717040 w 2032000"/>
                <a:gd name="connsiteY5" fmla="*/ 1361440 h 1595120"/>
                <a:gd name="connsiteX6" fmla="*/ 1849120 w 2032000"/>
                <a:gd name="connsiteY6" fmla="*/ 1463040 h 1595120"/>
                <a:gd name="connsiteX7" fmla="*/ 2032000 w 2032000"/>
                <a:gd name="connsiteY7" fmla="*/ 1595120 h 1595120"/>
                <a:gd name="connsiteX8" fmla="*/ 2032000 w 2032000"/>
                <a:gd name="connsiteY8" fmla="*/ 1595120 h 1595120"/>
                <a:gd name="connsiteX0" fmla="*/ 0 w 2032000"/>
                <a:gd name="connsiteY0" fmla="*/ 0 h 1595120"/>
                <a:gd name="connsiteX1" fmla="*/ 497840 w 2032000"/>
                <a:gd name="connsiteY1" fmla="*/ 396240 h 1595120"/>
                <a:gd name="connsiteX2" fmla="*/ 1046480 w 2032000"/>
                <a:gd name="connsiteY2" fmla="*/ 680720 h 1595120"/>
                <a:gd name="connsiteX3" fmla="*/ 1463040 w 2032000"/>
                <a:gd name="connsiteY3" fmla="*/ 833120 h 1595120"/>
                <a:gd name="connsiteX4" fmla="*/ 1605280 w 2032000"/>
                <a:gd name="connsiteY4" fmla="*/ 1076960 h 1595120"/>
                <a:gd name="connsiteX5" fmla="*/ 1717040 w 2032000"/>
                <a:gd name="connsiteY5" fmla="*/ 1361440 h 1595120"/>
                <a:gd name="connsiteX6" fmla="*/ 1849120 w 2032000"/>
                <a:gd name="connsiteY6" fmla="*/ 1463040 h 1595120"/>
                <a:gd name="connsiteX7" fmla="*/ 2032000 w 2032000"/>
                <a:gd name="connsiteY7" fmla="*/ 1595120 h 1595120"/>
                <a:gd name="connsiteX8" fmla="*/ 2032000 w 2032000"/>
                <a:gd name="connsiteY8" fmla="*/ 1595120 h 1595120"/>
                <a:gd name="connsiteX0" fmla="*/ 0 w 2052320"/>
                <a:gd name="connsiteY0" fmla="*/ 0 h 1625600"/>
                <a:gd name="connsiteX1" fmla="*/ 518160 w 2052320"/>
                <a:gd name="connsiteY1" fmla="*/ 426720 h 1625600"/>
                <a:gd name="connsiteX2" fmla="*/ 1066800 w 2052320"/>
                <a:gd name="connsiteY2" fmla="*/ 711200 h 1625600"/>
                <a:gd name="connsiteX3" fmla="*/ 1483360 w 2052320"/>
                <a:gd name="connsiteY3" fmla="*/ 863600 h 1625600"/>
                <a:gd name="connsiteX4" fmla="*/ 1625600 w 2052320"/>
                <a:gd name="connsiteY4" fmla="*/ 1107440 h 1625600"/>
                <a:gd name="connsiteX5" fmla="*/ 1737360 w 2052320"/>
                <a:gd name="connsiteY5" fmla="*/ 1391920 h 1625600"/>
                <a:gd name="connsiteX6" fmla="*/ 1869440 w 2052320"/>
                <a:gd name="connsiteY6" fmla="*/ 1493520 h 1625600"/>
                <a:gd name="connsiteX7" fmla="*/ 2052320 w 2052320"/>
                <a:gd name="connsiteY7" fmla="*/ 1625600 h 1625600"/>
                <a:gd name="connsiteX8" fmla="*/ 2052320 w 2052320"/>
                <a:gd name="connsiteY8" fmla="*/ 1625600 h 1625600"/>
                <a:gd name="connsiteX0" fmla="*/ 0 w 2052320"/>
                <a:gd name="connsiteY0" fmla="*/ 0 h 1625600"/>
                <a:gd name="connsiteX1" fmla="*/ 518160 w 2052320"/>
                <a:gd name="connsiteY1" fmla="*/ 426720 h 1625600"/>
                <a:gd name="connsiteX2" fmla="*/ 1066800 w 2052320"/>
                <a:gd name="connsiteY2" fmla="*/ 711200 h 1625600"/>
                <a:gd name="connsiteX3" fmla="*/ 1483360 w 2052320"/>
                <a:gd name="connsiteY3" fmla="*/ 863600 h 1625600"/>
                <a:gd name="connsiteX4" fmla="*/ 1625600 w 2052320"/>
                <a:gd name="connsiteY4" fmla="*/ 1107440 h 1625600"/>
                <a:gd name="connsiteX5" fmla="*/ 1737360 w 2052320"/>
                <a:gd name="connsiteY5" fmla="*/ 1391920 h 1625600"/>
                <a:gd name="connsiteX6" fmla="*/ 1869440 w 2052320"/>
                <a:gd name="connsiteY6" fmla="*/ 1493520 h 1625600"/>
                <a:gd name="connsiteX7" fmla="*/ 2052320 w 2052320"/>
                <a:gd name="connsiteY7" fmla="*/ 1625600 h 1625600"/>
                <a:gd name="connsiteX8" fmla="*/ 2052320 w 2052320"/>
                <a:gd name="connsiteY8" fmla="*/ 162560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2320" h="1625600">
                  <a:moveTo>
                    <a:pt x="0" y="0"/>
                  </a:moveTo>
                  <a:cubicBezTo>
                    <a:pt x="209973" y="201507"/>
                    <a:pt x="340360" y="308187"/>
                    <a:pt x="518160" y="426720"/>
                  </a:cubicBezTo>
                  <a:cubicBezTo>
                    <a:pt x="695960" y="545253"/>
                    <a:pt x="905933" y="638387"/>
                    <a:pt x="1066800" y="711200"/>
                  </a:cubicBezTo>
                  <a:cubicBezTo>
                    <a:pt x="1227667" y="784013"/>
                    <a:pt x="1390227" y="797560"/>
                    <a:pt x="1483360" y="863600"/>
                  </a:cubicBezTo>
                  <a:cubicBezTo>
                    <a:pt x="1576493" y="929640"/>
                    <a:pt x="1583267" y="1019387"/>
                    <a:pt x="1625600" y="1107440"/>
                  </a:cubicBezTo>
                  <a:cubicBezTo>
                    <a:pt x="1667933" y="1195493"/>
                    <a:pt x="1696720" y="1327573"/>
                    <a:pt x="1737360" y="1391920"/>
                  </a:cubicBezTo>
                  <a:cubicBezTo>
                    <a:pt x="1778000" y="1456267"/>
                    <a:pt x="1816947" y="1454573"/>
                    <a:pt x="1869440" y="1493520"/>
                  </a:cubicBezTo>
                  <a:cubicBezTo>
                    <a:pt x="1921933" y="1532467"/>
                    <a:pt x="2052320" y="1625600"/>
                    <a:pt x="2052320" y="1625600"/>
                  </a:cubicBezTo>
                  <a:lnTo>
                    <a:pt x="2052320" y="162560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hteck 41"/>
            <p:cNvSpPr/>
            <p:nvPr/>
          </p:nvSpPr>
          <p:spPr>
            <a:xfrm>
              <a:off x="2370547" y="2603843"/>
              <a:ext cx="1759443" cy="410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hteckige Legende 42"/>
            <p:cNvSpPr/>
            <p:nvPr/>
          </p:nvSpPr>
          <p:spPr>
            <a:xfrm>
              <a:off x="755576" y="2335147"/>
              <a:ext cx="3744416" cy="3194651"/>
            </a:xfrm>
            <a:prstGeom prst="wedgeRectCallout">
              <a:avLst>
                <a:gd name="adj1" fmla="val -15432"/>
                <a:gd name="adj2" fmla="val -72083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1851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ext Box 3"/>
          <p:cNvSpPr txBox="1">
            <a:spLocks noChangeArrowheads="1"/>
          </p:cNvSpPr>
          <p:nvPr/>
        </p:nvSpPr>
        <p:spPr bwMode="auto">
          <a:xfrm>
            <a:off x="4656138" y="5364163"/>
            <a:ext cx="4284662" cy="1089025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de-DE" b="1" u="none">
                <a:solidFill>
                  <a:srgbClr val="000000"/>
                </a:solidFill>
              </a:rPr>
              <a:t>rear side </a:t>
            </a:r>
            <a:r>
              <a:rPr lang="de-DE" b="1" u="none">
                <a:solidFill>
                  <a:srgbClr val="000000"/>
                </a:solidFill>
                <a:sym typeface="Wingdings" pitchFamily="2" charset="2"/>
              </a:rPr>
              <a:t> proton plasma expansion</a:t>
            </a:r>
            <a:endParaRPr lang="de-DE" b="1" u="none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de-DE" u="none">
                <a:solidFill>
                  <a:srgbClr val="000000"/>
                </a:solidFill>
              </a:rPr>
              <a:t> reduced (different) field gradient for both species</a:t>
            </a:r>
            <a:endParaRPr lang="de-DE" u="none">
              <a:solidFill>
                <a:srgbClr val="000000"/>
              </a:solidFill>
              <a:sym typeface="Wingdings" pitchFamily="2" charset="2"/>
            </a:endParaRPr>
          </a:p>
        </p:txBody>
      </p:sp>
      <p:sp>
        <p:nvSpPr>
          <p:cNvPr id="165890" name="Text Box 4"/>
          <p:cNvSpPr txBox="1">
            <a:spLocks noChangeArrowheads="1"/>
          </p:cNvSpPr>
          <p:nvPr/>
        </p:nvSpPr>
        <p:spPr bwMode="auto">
          <a:xfrm>
            <a:off x="203200" y="5364163"/>
            <a:ext cx="4248150" cy="1089025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de-DE" b="1" u="none">
                <a:solidFill>
                  <a:srgbClr val="000000"/>
                </a:solidFill>
              </a:rPr>
              <a:t>front side </a:t>
            </a:r>
            <a:r>
              <a:rPr lang="de-DE" b="1" u="none">
                <a:solidFill>
                  <a:srgbClr val="000000"/>
                </a:solidFill>
                <a:sym typeface="Wingdings" pitchFamily="2" charset="2"/>
              </a:rPr>
              <a:t> bulk expansion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de-DE" u="none">
                <a:solidFill>
                  <a:srgbClr val="000000"/>
                </a:solidFill>
                <a:sym typeface="Wingdings" pitchFamily="2" charset="2"/>
              </a:rPr>
              <a:t> increased interaction length at critical</a:t>
            </a:r>
            <a:br>
              <a:rPr lang="de-DE" u="none">
                <a:solidFill>
                  <a:srgbClr val="000000"/>
                </a:solidFill>
                <a:sym typeface="Wingdings" pitchFamily="2" charset="2"/>
              </a:rPr>
            </a:br>
            <a:r>
              <a:rPr lang="de-DE" u="none">
                <a:solidFill>
                  <a:srgbClr val="000000"/>
                </a:solidFill>
                <a:sym typeface="Wingdings" pitchFamily="2" charset="2"/>
              </a:rPr>
              <a:t>  density - enhanced absorption</a:t>
            </a:r>
          </a:p>
        </p:txBody>
      </p:sp>
      <p:grpSp>
        <p:nvGrpSpPr>
          <p:cNvPr id="165891" name="Group 5"/>
          <p:cNvGrpSpPr>
            <a:grpSpLocks/>
          </p:cNvGrpSpPr>
          <p:nvPr/>
        </p:nvGrpSpPr>
        <p:grpSpPr bwMode="auto">
          <a:xfrm>
            <a:off x="107950" y="2491457"/>
            <a:ext cx="8824913" cy="3025775"/>
            <a:chOff x="68" y="662"/>
            <a:chExt cx="5559" cy="1906"/>
          </a:xfrm>
        </p:grpSpPr>
        <p:pic>
          <p:nvPicPr>
            <p:cNvPr id="165908" name="Picture 2"/>
            <p:cNvPicPr>
              <a:picLocks noChangeAspect="1" noChangeArrowheads="1"/>
            </p:cNvPicPr>
            <p:nvPr/>
          </p:nvPicPr>
          <p:blipFill>
            <a:blip r:embed="rId3"/>
            <a:srcRect l="17282" t="52892" r="1010" b="9486"/>
            <a:stretch>
              <a:fillRect/>
            </a:stretch>
          </p:blipFill>
          <p:spPr bwMode="auto">
            <a:xfrm>
              <a:off x="350" y="662"/>
              <a:ext cx="5277" cy="1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5909" name="TextBox 4"/>
            <p:cNvSpPr txBox="1">
              <a:spLocks noChangeAspect="1" noChangeArrowheads="1"/>
            </p:cNvSpPr>
            <p:nvPr/>
          </p:nvSpPr>
          <p:spPr bwMode="auto">
            <a:xfrm>
              <a:off x="2655" y="2201"/>
              <a:ext cx="4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u="none">
                  <a:solidFill>
                    <a:srgbClr val="000000"/>
                  </a:solidFill>
                  <a:latin typeface="Calibri" pitchFamily="34" charset="0"/>
                </a:rPr>
                <a:t>x (µm)</a:t>
              </a:r>
              <a:endParaRPr lang="de-LI" u="none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65910" name="TextBox 5"/>
            <p:cNvSpPr txBox="1">
              <a:spLocks noChangeAspect="1" noChangeArrowheads="1"/>
            </p:cNvSpPr>
            <p:nvPr/>
          </p:nvSpPr>
          <p:spPr bwMode="auto">
            <a:xfrm rot="-5400000">
              <a:off x="-31" y="1290"/>
              <a:ext cx="43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u="none">
                  <a:solidFill>
                    <a:srgbClr val="000000"/>
                  </a:solidFill>
                  <a:latin typeface="Calibri" pitchFamily="34" charset="0"/>
                </a:rPr>
                <a:t>n (n</a:t>
              </a:r>
              <a:r>
                <a:rPr lang="de-DE" u="none" baseline="-25000">
                  <a:solidFill>
                    <a:srgbClr val="000000"/>
                  </a:solidFill>
                  <a:latin typeface="Calibri" pitchFamily="34" charset="0"/>
                </a:rPr>
                <a:t>c</a:t>
              </a:r>
              <a:r>
                <a:rPr lang="de-DE" u="none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endParaRPr lang="de-LI" u="none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65911" name="Line 9"/>
            <p:cNvSpPr>
              <a:spLocks noChangeShapeType="1"/>
            </p:cNvSpPr>
            <p:nvPr/>
          </p:nvSpPr>
          <p:spPr bwMode="auto">
            <a:xfrm>
              <a:off x="580" y="1298"/>
              <a:ext cx="353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5912" name="Text Box 10"/>
            <p:cNvSpPr txBox="1">
              <a:spLocks noChangeArrowheads="1"/>
            </p:cNvSpPr>
            <p:nvPr/>
          </p:nvSpPr>
          <p:spPr bwMode="auto">
            <a:xfrm>
              <a:off x="580" y="1071"/>
              <a:ext cx="10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u="none">
                  <a:solidFill>
                    <a:srgbClr val="FF0000"/>
                  </a:solidFill>
                </a:rPr>
                <a:t>critical density</a:t>
              </a:r>
            </a:p>
          </p:txBody>
        </p:sp>
        <p:sp>
          <p:nvSpPr>
            <p:cNvPr id="165913" name="Oval 11"/>
            <p:cNvSpPr>
              <a:spLocks noChangeArrowheads="1"/>
            </p:cNvSpPr>
            <p:nvPr/>
          </p:nvSpPr>
          <p:spPr bwMode="auto">
            <a:xfrm>
              <a:off x="3256" y="1298"/>
              <a:ext cx="680" cy="680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b="1" u="none">
                <a:solidFill>
                  <a:srgbClr val="000000"/>
                </a:solidFill>
              </a:endParaRPr>
            </a:p>
          </p:txBody>
        </p:sp>
        <p:sp>
          <p:nvSpPr>
            <p:cNvPr id="165914" name="Rectangle 12"/>
            <p:cNvSpPr>
              <a:spLocks noChangeArrowheads="1"/>
            </p:cNvSpPr>
            <p:nvPr/>
          </p:nvSpPr>
          <p:spPr bwMode="auto">
            <a:xfrm>
              <a:off x="4921" y="800"/>
              <a:ext cx="680" cy="8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b="1" u="none">
                <a:solidFill>
                  <a:srgbClr val="000000"/>
                </a:solidFill>
              </a:endParaRPr>
            </a:p>
          </p:txBody>
        </p:sp>
        <p:grpSp>
          <p:nvGrpSpPr>
            <p:cNvPr id="165915" name="Group 13"/>
            <p:cNvGrpSpPr>
              <a:grpSpLocks/>
            </p:cNvGrpSpPr>
            <p:nvPr/>
          </p:nvGrpSpPr>
          <p:grpSpPr bwMode="auto">
            <a:xfrm>
              <a:off x="4964" y="845"/>
              <a:ext cx="627" cy="735"/>
              <a:chOff x="4798" y="2913"/>
              <a:chExt cx="627" cy="735"/>
            </a:xfrm>
          </p:grpSpPr>
          <p:sp>
            <p:nvSpPr>
              <p:cNvPr id="165928" name="Rectangle 14"/>
              <p:cNvSpPr>
                <a:spLocks noChangeArrowheads="1"/>
              </p:cNvSpPr>
              <p:nvPr/>
            </p:nvSpPr>
            <p:spPr bwMode="auto">
              <a:xfrm>
                <a:off x="4798" y="3097"/>
                <a:ext cx="113" cy="113"/>
              </a:xfrm>
              <a:prstGeom prst="rect">
                <a:avLst/>
              </a:prstGeom>
              <a:solidFill>
                <a:srgbClr val="0066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b="1" u="none">
                  <a:solidFill>
                    <a:srgbClr val="000000"/>
                  </a:solidFill>
                </a:endParaRPr>
              </a:p>
            </p:txBody>
          </p:sp>
          <p:sp>
            <p:nvSpPr>
              <p:cNvPr id="165929" name="Rectangle 15"/>
              <p:cNvSpPr>
                <a:spLocks noChangeArrowheads="1"/>
              </p:cNvSpPr>
              <p:nvPr/>
            </p:nvSpPr>
            <p:spPr bwMode="auto">
              <a:xfrm>
                <a:off x="4798" y="3303"/>
                <a:ext cx="113" cy="113"/>
              </a:xfrm>
              <a:prstGeom prst="rect">
                <a:avLst/>
              </a:prstGeom>
              <a:solidFill>
                <a:srgbClr val="A500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b="1" u="none">
                  <a:solidFill>
                    <a:srgbClr val="000000"/>
                  </a:solidFill>
                </a:endParaRPr>
              </a:p>
            </p:txBody>
          </p:sp>
          <p:sp>
            <p:nvSpPr>
              <p:cNvPr id="165930" name="Rectangle 16"/>
              <p:cNvSpPr>
                <a:spLocks noChangeArrowheads="1"/>
              </p:cNvSpPr>
              <p:nvPr/>
            </p:nvSpPr>
            <p:spPr bwMode="auto">
              <a:xfrm>
                <a:off x="4798" y="3507"/>
                <a:ext cx="113" cy="113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b="1" u="none">
                  <a:solidFill>
                    <a:srgbClr val="000000"/>
                  </a:solidFill>
                </a:endParaRPr>
              </a:p>
            </p:txBody>
          </p:sp>
          <p:sp>
            <p:nvSpPr>
              <p:cNvPr id="165931" name="Line 17"/>
              <p:cNvSpPr>
                <a:spLocks noChangeShapeType="1"/>
              </p:cNvSpPr>
              <p:nvPr/>
            </p:nvSpPr>
            <p:spPr bwMode="auto">
              <a:xfrm>
                <a:off x="4798" y="3008"/>
                <a:ext cx="113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65932" name="Text Box 18"/>
              <p:cNvSpPr txBox="1">
                <a:spLocks noChangeArrowheads="1"/>
              </p:cNvSpPr>
              <p:nvPr/>
            </p:nvSpPr>
            <p:spPr bwMode="auto">
              <a:xfrm>
                <a:off x="4921" y="2913"/>
                <a:ext cx="50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200" u="none">
                    <a:solidFill>
                      <a:srgbClr val="000000"/>
                    </a:solidFill>
                  </a:rPr>
                  <a:t>electrons</a:t>
                </a:r>
              </a:p>
            </p:txBody>
          </p:sp>
          <p:sp>
            <p:nvSpPr>
              <p:cNvPr id="165933" name="Text Box 19"/>
              <p:cNvSpPr txBox="1">
                <a:spLocks noChangeArrowheads="1"/>
              </p:cNvSpPr>
              <p:nvPr/>
            </p:nvSpPr>
            <p:spPr bwMode="auto">
              <a:xfrm>
                <a:off x="4921" y="3100"/>
                <a:ext cx="43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200" u="none">
                    <a:solidFill>
                      <a:srgbClr val="000000"/>
                    </a:solidFill>
                  </a:rPr>
                  <a:t>protons</a:t>
                </a:r>
              </a:p>
            </p:txBody>
          </p:sp>
          <p:sp>
            <p:nvSpPr>
              <p:cNvPr id="165934" name="Text Box 20"/>
              <p:cNvSpPr txBox="1">
                <a:spLocks noChangeArrowheads="1"/>
              </p:cNvSpPr>
              <p:nvPr/>
            </p:nvSpPr>
            <p:spPr bwMode="auto">
              <a:xfrm>
                <a:off x="4921" y="3287"/>
                <a:ext cx="40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200" u="none">
                    <a:solidFill>
                      <a:srgbClr val="000000"/>
                    </a:solidFill>
                  </a:rPr>
                  <a:t>carbon</a:t>
                </a:r>
              </a:p>
            </p:txBody>
          </p:sp>
          <p:sp>
            <p:nvSpPr>
              <p:cNvPr id="165935" name="Text Box 21"/>
              <p:cNvSpPr txBox="1">
                <a:spLocks noChangeArrowheads="1"/>
              </p:cNvSpPr>
              <p:nvPr/>
            </p:nvSpPr>
            <p:spPr bwMode="auto">
              <a:xfrm>
                <a:off x="4921" y="3475"/>
                <a:ext cx="45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200" u="none">
                    <a:solidFill>
                      <a:srgbClr val="000000"/>
                    </a:solidFill>
                  </a:rPr>
                  <a:t>titanium</a:t>
                </a:r>
              </a:p>
            </p:txBody>
          </p:sp>
        </p:grpSp>
        <p:grpSp>
          <p:nvGrpSpPr>
            <p:cNvPr id="165916" name="Group 22"/>
            <p:cNvGrpSpPr>
              <a:grpSpLocks/>
            </p:cNvGrpSpPr>
            <p:nvPr/>
          </p:nvGrpSpPr>
          <p:grpSpPr bwMode="auto">
            <a:xfrm>
              <a:off x="162" y="754"/>
              <a:ext cx="4932" cy="1451"/>
              <a:chOff x="162" y="754"/>
              <a:chExt cx="4932" cy="1451"/>
            </a:xfrm>
          </p:grpSpPr>
          <p:sp>
            <p:nvSpPr>
              <p:cNvPr id="165920" name="Text Box 23"/>
              <p:cNvSpPr txBox="1">
                <a:spLocks noChangeArrowheads="1"/>
              </p:cNvSpPr>
              <p:nvPr/>
            </p:nvSpPr>
            <p:spPr bwMode="auto">
              <a:xfrm>
                <a:off x="476" y="1993"/>
                <a:ext cx="4618" cy="2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600" u="none">
                    <a:solidFill>
                      <a:srgbClr val="000000"/>
                    </a:solidFill>
                  </a:rPr>
                  <a:t>-7          -6         -5         -4        -3         -2         -1           0         1          2          3 </a:t>
                </a:r>
              </a:p>
            </p:txBody>
          </p:sp>
          <p:grpSp>
            <p:nvGrpSpPr>
              <p:cNvPr id="165921" name="Group 24"/>
              <p:cNvGrpSpPr>
                <a:grpSpLocks/>
              </p:cNvGrpSpPr>
              <p:nvPr/>
            </p:nvGrpSpPr>
            <p:grpSpPr bwMode="auto">
              <a:xfrm>
                <a:off x="162" y="754"/>
                <a:ext cx="436" cy="1346"/>
                <a:chOff x="162" y="754"/>
                <a:chExt cx="436" cy="1346"/>
              </a:xfrm>
            </p:grpSpPr>
            <p:sp>
              <p:nvSpPr>
                <p:cNvPr id="165922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269" y="754"/>
                  <a:ext cx="329" cy="21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600" u="none">
                      <a:solidFill>
                        <a:srgbClr val="000000"/>
                      </a:solidFill>
                    </a:rPr>
                    <a:t>100</a:t>
                  </a:r>
                </a:p>
              </p:txBody>
            </p:sp>
            <p:sp>
              <p:nvSpPr>
                <p:cNvPr id="165923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40" y="981"/>
                  <a:ext cx="258" cy="21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600" u="none">
                      <a:solidFill>
                        <a:srgbClr val="000000"/>
                      </a:solidFill>
                    </a:rPr>
                    <a:t>10</a:t>
                  </a:r>
                </a:p>
              </p:txBody>
            </p:sp>
            <p:sp>
              <p:nvSpPr>
                <p:cNvPr id="165924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11" y="1207"/>
                  <a:ext cx="187" cy="21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600" u="none">
                      <a:solidFill>
                        <a:srgbClr val="000000"/>
                      </a:solidFill>
                    </a:rPr>
                    <a:t>1</a:t>
                  </a:r>
                </a:p>
              </p:txBody>
            </p:sp>
            <p:sp>
              <p:nvSpPr>
                <p:cNvPr id="165925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04" y="1434"/>
                  <a:ext cx="294" cy="21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600" u="none">
                      <a:solidFill>
                        <a:srgbClr val="000000"/>
                      </a:solidFill>
                    </a:rPr>
                    <a:t>0.1</a:t>
                  </a:r>
                </a:p>
              </p:txBody>
            </p:sp>
            <p:sp>
              <p:nvSpPr>
                <p:cNvPr id="165926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233" y="1661"/>
                  <a:ext cx="365" cy="21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600" u="none">
                      <a:solidFill>
                        <a:srgbClr val="000000"/>
                      </a:solidFill>
                    </a:rPr>
                    <a:t>0.01</a:t>
                  </a:r>
                </a:p>
              </p:txBody>
            </p:sp>
            <p:sp>
              <p:nvSpPr>
                <p:cNvPr id="165927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62" y="1888"/>
                  <a:ext cx="436" cy="21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600" u="none">
                      <a:solidFill>
                        <a:srgbClr val="000000"/>
                      </a:solidFill>
                    </a:rPr>
                    <a:t>0.001</a:t>
                  </a:r>
                </a:p>
              </p:txBody>
            </p:sp>
          </p:grpSp>
        </p:grpSp>
        <p:sp>
          <p:nvSpPr>
            <p:cNvPr id="165917" name="Line 31"/>
            <p:cNvSpPr>
              <a:spLocks noChangeShapeType="1"/>
            </p:cNvSpPr>
            <p:nvPr/>
          </p:nvSpPr>
          <p:spPr bwMode="auto">
            <a:xfrm flipV="1">
              <a:off x="1429" y="1752"/>
              <a:ext cx="1859" cy="81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5918" name="Line 32"/>
            <p:cNvSpPr>
              <a:spLocks noChangeShapeType="1"/>
            </p:cNvSpPr>
            <p:nvPr/>
          </p:nvSpPr>
          <p:spPr bwMode="auto">
            <a:xfrm flipV="1">
              <a:off x="4286" y="2115"/>
              <a:ext cx="408" cy="45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5919" name="Oval 33"/>
            <p:cNvSpPr>
              <a:spLocks noChangeArrowheads="1"/>
            </p:cNvSpPr>
            <p:nvPr/>
          </p:nvSpPr>
          <p:spPr bwMode="auto">
            <a:xfrm>
              <a:off x="4345" y="1434"/>
              <a:ext cx="680" cy="680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b="1" u="none">
                <a:solidFill>
                  <a:srgbClr val="000000"/>
                </a:solidFill>
              </a:endParaRPr>
            </a:p>
          </p:txBody>
        </p:sp>
      </p:grpSp>
      <p:sp>
        <p:nvSpPr>
          <p:cNvPr id="165892" name="Text Box 3"/>
          <p:cNvSpPr txBox="1">
            <a:spLocks noChangeArrowheads="1"/>
          </p:cNvSpPr>
          <p:nvPr/>
        </p:nvSpPr>
        <p:spPr bwMode="auto">
          <a:xfrm>
            <a:off x="477838" y="76200"/>
            <a:ext cx="7046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Temporal </a:t>
            </a:r>
            <a:r>
              <a:rPr lang="de-DE" sz="24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contrast</a:t>
            </a:r>
            <a:r>
              <a:rPr lang="de-DE" sz="2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preplasma</a:t>
            </a:r>
            <a:endParaRPr lang="de-DE" sz="2400" u="non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34"/>
          <p:cNvGrpSpPr>
            <a:grpSpLocks/>
          </p:cNvGrpSpPr>
          <p:nvPr/>
        </p:nvGrpSpPr>
        <p:grpSpPr bwMode="auto">
          <a:xfrm>
            <a:off x="3880013" y="664404"/>
            <a:ext cx="2846784" cy="1840598"/>
            <a:chOff x="541" y="799"/>
            <a:chExt cx="2136" cy="1452"/>
          </a:xfrm>
        </p:grpSpPr>
        <p:sp>
          <p:nvSpPr>
            <p:cNvPr id="50" name="Rectangle 21"/>
            <p:cNvSpPr>
              <a:spLocks noChangeArrowheads="1"/>
            </p:cNvSpPr>
            <p:nvPr/>
          </p:nvSpPr>
          <p:spPr bwMode="auto">
            <a:xfrm>
              <a:off x="2064" y="799"/>
              <a:ext cx="454" cy="145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b="1" u="none"/>
            </a:p>
          </p:txBody>
        </p:sp>
        <p:sp>
          <p:nvSpPr>
            <p:cNvPr id="51" name="Rectangle 24"/>
            <p:cNvSpPr>
              <a:spLocks noChangeArrowheads="1"/>
            </p:cNvSpPr>
            <p:nvPr/>
          </p:nvSpPr>
          <p:spPr bwMode="auto">
            <a:xfrm>
              <a:off x="2518" y="799"/>
              <a:ext cx="136" cy="1452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b="1" u="none"/>
            </a:p>
          </p:txBody>
        </p:sp>
        <p:sp>
          <p:nvSpPr>
            <p:cNvPr id="52" name="Rectangle 25"/>
            <p:cNvSpPr>
              <a:spLocks noChangeArrowheads="1"/>
            </p:cNvSpPr>
            <p:nvPr/>
          </p:nvSpPr>
          <p:spPr bwMode="auto">
            <a:xfrm>
              <a:off x="1928" y="799"/>
              <a:ext cx="136" cy="1452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b="1" u="none"/>
            </a:p>
          </p:txBody>
        </p:sp>
        <p:sp>
          <p:nvSpPr>
            <p:cNvPr id="53" name="AutoShape 28"/>
            <p:cNvSpPr>
              <a:spLocks noChangeArrowheads="1"/>
            </p:cNvSpPr>
            <p:nvPr/>
          </p:nvSpPr>
          <p:spPr bwMode="auto">
            <a:xfrm rot="3916370">
              <a:off x="962" y="1005"/>
              <a:ext cx="681" cy="136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b="1" u="none"/>
            </a:p>
          </p:txBody>
        </p:sp>
        <p:sp>
          <p:nvSpPr>
            <p:cNvPr id="54" name="Text Box 30"/>
            <p:cNvSpPr txBox="1">
              <a:spLocks noChangeArrowheads="1"/>
            </p:cNvSpPr>
            <p:nvPr/>
          </p:nvSpPr>
          <p:spPr bwMode="auto">
            <a:xfrm>
              <a:off x="541" y="1620"/>
              <a:ext cx="141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b="1" u="none" dirty="0"/>
                <a:t>10</a:t>
              </a:r>
              <a:r>
                <a:rPr lang="de-DE" b="1" u="none" baseline="30000" dirty="0"/>
                <a:t>21</a:t>
              </a:r>
              <a:r>
                <a:rPr lang="de-DE" b="1" u="none" dirty="0"/>
                <a:t> </a:t>
              </a:r>
              <a:r>
                <a:rPr lang="de-DE" b="1" u="none" dirty="0" smtClean="0"/>
                <a:t>W/cm</a:t>
              </a:r>
              <a:r>
                <a:rPr lang="de-DE" b="1" u="none" baseline="30000" dirty="0" smtClean="0"/>
                <a:t>2</a:t>
              </a:r>
              <a:r>
                <a:rPr lang="de-DE" b="1" u="none" dirty="0" smtClean="0"/>
                <a:t> @</a:t>
              </a:r>
              <a:r>
                <a:rPr lang="de-DE" b="1" u="none" baseline="30000" dirty="0" smtClean="0"/>
                <a:t> </a:t>
              </a:r>
              <a:r>
                <a:rPr lang="de-DE" b="1" u="none" dirty="0" smtClean="0"/>
                <a:t> </a:t>
              </a:r>
              <a:r>
                <a:rPr lang="de-DE" b="1" u="none" dirty="0" err="1" smtClean="0"/>
                <a:t>oblique</a:t>
              </a:r>
              <a:r>
                <a:rPr lang="de-DE" b="1" u="none" dirty="0" smtClean="0"/>
                <a:t> </a:t>
              </a:r>
              <a:r>
                <a:rPr lang="en-US" b="1" u="none" dirty="0" smtClean="0"/>
                <a:t>incidence</a:t>
              </a:r>
            </a:p>
          </p:txBody>
        </p:sp>
        <p:sp>
          <p:nvSpPr>
            <p:cNvPr id="55" name="Text Box 31"/>
            <p:cNvSpPr txBox="1">
              <a:spLocks noChangeArrowheads="1"/>
            </p:cNvSpPr>
            <p:nvPr/>
          </p:nvSpPr>
          <p:spPr bwMode="auto">
            <a:xfrm>
              <a:off x="2018" y="1207"/>
              <a:ext cx="561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1600" b="1" u="none"/>
                <a:t>Large</a:t>
              </a:r>
            </a:p>
            <a:p>
              <a:pPr algn="ctr"/>
              <a:r>
                <a:rPr lang="de-DE" sz="1600" b="1" u="none"/>
                <a:t>1 µm Ti</a:t>
              </a:r>
            </a:p>
          </p:txBody>
        </p:sp>
        <p:sp>
          <p:nvSpPr>
            <p:cNvPr id="56" name="Text Box 32"/>
            <p:cNvSpPr txBox="1">
              <a:spLocks noChangeArrowheads="1"/>
            </p:cNvSpPr>
            <p:nvPr/>
          </p:nvSpPr>
          <p:spPr bwMode="auto">
            <a:xfrm rot="-5400000">
              <a:off x="1484" y="1472"/>
              <a:ext cx="102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u="none"/>
                <a:t>30 nm CH - Layer</a:t>
              </a:r>
            </a:p>
          </p:txBody>
        </p:sp>
        <p:sp>
          <p:nvSpPr>
            <p:cNvPr id="57" name="Text Box 33"/>
            <p:cNvSpPr txBox="1">
              <a:spLocks noChangeArrowheads="1"/>
            </p:cNvSpPr>
            <p:nvPr/>
          </p:nvSpPr>
          <p:spPr bwMode="auto">
            <a:xfrm rot="-5400000">
              <a:off x="2066" y="1487"/>
              <a:ext cx="102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u="none"/>
                <a:t>30 nm CH - Layer</a:t>
              </a:r>
            </a:p>
          </p:txBody>
        </p:sp>
      </p:grpSp>
      <p:pic>
        <p:nvPicPr>
          <p:cNvPr id="59" name="Picture 30" descr="contrast_si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100" y="594005"/>
            <a:ext cx="3083677" cy="208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53945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>
            <a:spLocks noChangeAspect="1"/>
          </p:cNvSpPr>
          <p:nvPr/>
        </p:nvSpPr>
        <p:spPr bwMode="auto">
          <a:xfrm>
            <a:off x="124922" y="647248"/>
            <a:ext cx="3535705" cy="50576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07504" y="1331005"/>
            <a:ext cx="3099239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OAP</a:t>
            </a:r>
            <a:r>
              <a:rPr lang="de-DE" sz="1600" baseline="-25000" dirty="0">
                <a:solidFill>
                  <a:schemeClr val="accent1">
                    <a:lumMod val="75000"/>
                  </a:schemeClr>
                </a:solidFill>
              </a:rPr>
              <a:t>PM 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= F/100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err="1">
                <a:solidFill>
                  <a:schemeClr val="accent1">
                    <a:lumMod val="75000"/>
                  </a:schemeClr>
                </a:solidFill>
              </a:rPr>
              <a:t>substrate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 8 mm </a:t>
            </a:r>
            <a:r>
              <a:rPr lang="de-DE" sz="1600" dirty="0" err="1">
                <a:solidFill>
                  <a:schemeClr val="accent1">
                    <a:lumMod val="75000"/>
                  </a:schemeClr>
                </a:solidFill>
              </a:rPr>
              <a:t>behind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accent1">
                    <a:lumMod val="75000"/>
                  </a:schemeClr>
                </a:solidFill>
              </a:rPr>
              <a:t>focus</a:t>
            </a:r>
            <a:endParaRPr lang="de-DE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de-DE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I</a:t>
            </a:r>
            <a:r>
              <a:rPr lang="de-DE" sz="1600" baseline="-25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PM</a:t>
            </a:r>
            <a:r>
              <a:rPr lang="de-DE" sz="9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~ 10</a:t>
            </a:r>
            <a:r>
              <a:rPr lang="de-DE" sz="1600" baseline="30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16 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W/cm</a:t>
            </a:r>
            <a:r>
              <a:rPr lang="de-DE" sz="1600" baseline="30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(p – pol.)</a:t>
            </a:r>
            <a:endParaRPr lang="de-DE" sz="1600" baseline="30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AR </a:t>
            </a:r>
            <a:r>
              <a:rPr lang="de-DE" sz="1600" dirty="0" err="1">
                <a:solidFill>
                  <a:schemeClr val="accent1">
                    <a:lumMod val="75000"/>
                  </a:schemeClr>
                </a:solidFill>
              </a:rPr>
              <a:t>coating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 R</a:t>
            </a:r>
            <a:r>
              <a:rPr lang="de-DE" sz="1600" baseline="-25000" dirty="0">
                <a:solidFill>
                  <a:schemeClr val="accent1">
                    <a:lumMod val="75000"/>
                  </a:schemeClr>
                </a:solidFill>
              </a:rPr>
              <a:t>AR 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= 0.001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de-DE" sz="1600" baseline="-25000" dirty="0">
                <a:solidFill>
                  <a:schemeClr val="accent1">
                    <a:lumMod val="75000"/>
                  </a:schemeClr>
                </a:solidFill>
              </a:rPr>
              <a:t>PM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 = 80 %</a:t>
            </a:r>
            <a:endParaRPr lang="de-DE" sz="1600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hteck 4"/>
          <p:cNvSpPr>
            <a:spLocks noChangeAspect="1" noChangeArrowheads="1"/>
          </p:cNvSpPr>
          <p:nvPr/>
        </p:nvSpPr>
        <p:spPr bwMode="auto">
          <a:xfrm rot="21000000">
            <a:off x="277678" y="796319"/>
            <a:ext cx="180968" cy="180968"/>
          </a:xfrm>
          <a:prstGeom prst="rect">
            <a:avLst/>
          </a:prstGeom>
          <a:solidFill>
            <a:srgbClr val="F79646"/>
          </a:solidFill>
          <a:ln w="12700" algn="ctr">
            <a:solidFill>
              <a:srgbClr val="F79646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de-DE" altLang="de-DE"/>
          </a:p>
        </p:txBody>
      </p:sp>
      <p:sp>
        <p:nvSpPr>
          <p:cNvPr id="7" name="Textfeld 3"/>
          <p:cNvSpPr txBox="1">
            <a:spLocks noChangeArrowheads="1"/>
          </p:cNvSpPr>
          <p:nvPr/>
        </p:nvSpPr>
        <p:spPr bwMode="auto">
          <a:xfrm>
            <a:off x="516602" y="698087"/>
            <a:ext cx="29931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de-DE" altLang="de-DE" sz="180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Plasma </a:t>
            </a:r>
            <a:r>
              <a:rPr lang="de-DE" altLang="de-DE" sz="1800" dirty="0" err="1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</a:t>
            </a:r>
            <a:r>
              <a:rPr lang="de-DE" altLang="de-DE" sz="180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Setup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55098"/>
          <a:stretch/>
        </p:blipFill>
        <p:spPr>
          <a:xfrm>
            <a:off x="3400573" y="1303419"/>
            <a:ext cx="1714160" cy="2850819"/>
          </a:xfrm>
          <a:prstGeom prst="rect">
            <a:avLst/>
          </a:prstGeom>
        </p:spPr>
      </p:pic>
      <p:sp>
        <p:nvSpPr>
          <p:cNvPr id="9" name="Gleichschenkliges Dreieck 8"/>
          <p:cNvSpPr/>
          <p:nvPr/>
        </p:nvSpPr>
        <p:spPr bwMode="auto">
          <a:xfrm rot="2582021">
            <a:off x="1582813" y="1361096"/>
            <a:ext cx="2359017" cy="4079348"/>
          </a:xfrm>
          <a:prstGeom prst="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85000"/>
                </a:schemeClr>
              </a:gs>
              <a:gs pos="100000">
                <a:srgbClr val="FF0000">
                  <a:alpha val="56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C00000"/>
              </a:solidFill>
              <a:latin typeface="Arial" charset="0"/>
            </a:endParaRPr>
          </a:p>
        </p:txBody>
      </p:sp>
      <p:grpSp>
        <p:nvGrpSpPr>
          <p:cNvPr id="10" name="Gruppieren 9"/>
          <p:cNvGrpSpPr/>
          <p:nvPr/>
        </p:nvGrpSpPr>
        <p:grpSpPr>
          <a:xfrm rot="17901762" flipH="1">
            <a:off x="897153" y="2946674"/>
            <a:ext cx="3297238" cy="1576245"/>
            <a:chOff x="3062288" y="2298700"/>
            <a:chExt cx="3297238" cy="2103438"/>
          </a:xfrm>
        </p:grpSpPr>
        <p:sp>
          <p:nvSpPr>
            <p:cNvPr id="11" name="Freeform 411"/>
            <p:cNvSpPr>
              <a:spLocks/>
            </p:cNvSpPr>
            <p:nvPr/>
          </p:nvSpPr>
          <p:spPr bwMode="auto">
            <a:xfrm>
              <a:off x="3062288" y="3683000"/>
              <a:ext cx="1560513" cy="719138"/>
            </a:xfrm>
            <a:custGeom>
              <a:avLst/>
              <a:gdLst>
                <a:gd name="T0" fmla="*/ 962 w 983"/>
                <a:gd name="T1" fmla="*/ 291 h 453"/>
                <a:gd name="T2" fmla="*/ 931 w 983"/>
                <a:gd name="T3" fmla="*/ 317 h 453"/>
                <a:gd name="T4" fmla="*/ 902 w 983"/>
                <a:gd name="T5" fmla="*/ 320 h 453"/>
                <a:gd name="T6" fmla="*/ 866 w 983"/>
                <a:gd name="T7" fmla="*/ 312 h 453"/>
                <a:gd name="T8" fmla="*/ 835 w 983"/>
                <a:gd name="T9" fmla="*/ 317 h 453"/>
                <a:gd name="T10" fmla="*/ 797 w 983"/>
                <a:gd name="T11" fmla="*/ 323 h 453"/>
                <a:gd name="T12" fmla="*/ 766 w 983"/>
                <a:gd name="T13" fmla="*/ 316 h 453"/>
                <a:gd name="T14" fmla="*/ 736 w 983"/>
                <a:gd name="T15" fmla="*/ 328 h 453"/>
                <a:gd name="T16" fmla="*/ 700 w 983"/>
                <a:gd name="T17" fmla="*/ 307 h 453"/>
                <a:gd name="T18" fmla="*/ 670 w 983"/>
                <a:gd name="T19" fmla="*/ 337 h 453"/>
                <a:gd name="T20" fmla="*/ 639 w 983"/>
                <a:gd name="T21" fmla="*/ 322 h 453"/>
                <a:gd name="T22" fmla="*/ 602 w 983"/>
                <a:gd name="T23" fmla="*/ 326 h 453"/>
                <a:gd name="T24" fmla="*/ 568 w 983"/>
                <a:gd name="T25" fmla="*/ 317 h 453"/>
                <a:gd name="T26" fmla="*/ 542 w 983"/>
                <a:gd name="T27" fmla="*/ 338 h 453"/>
                <a:gd name="T28" fmla="*/ 503 w 983"/>
                <a:gd name="T29" fmla="*/ 322 h 453"/>
                <a:gd name="T30" fmla="*/ 474 w 983"/>
                <a:gd name="T31" fmla="*/ 306 h 453"/>
                <a:gd name="T32" fmla="*/ 445 w 983"/>
                <a:gd name="T33" fmla="*/ 336 h 453"/>
                <a:gd name="T34" fmla="*/ 413 w 983"/>
                <a:gd name="T35" fmla="*/ 349 h 453"/>
                <a:gd name="T36" fmla="*/ 373 w 983"/>
                <a:gd name="T37" fmla="*/ 323 h 453"/>
                <a:gd name="T38" fmla="*/ 337 w 983"/>
                <a:gd name="T39" fmla="*/ 331 h 453"/>
                <a:gd name="T40" fmla="*/ 304 w 983"/>
                <a:gd name="T41" fmla="*/ 320 h 453"/>
                <a:gd name="T42" fmla="*/ 274 w 983"/>
                <a:gd name="T43" fmla="*/ 315 h 453"/>
                <a:gd name="T44" fmla="*/ 242 w 983"/>
                <a:gd name="T45" fmla="*/ 328 h 453"/>
                <a:gd name="T46" fmla="*/ 207 w 983"/>
                <a:gd name="T47" fmla="*/ 323 h 453"/>
                <a:gd name="T48" fmla="*/ 172 w 983"/>
                <a:gd name="T49" fmla="*/ 319 h 453"/>
                <a:gd name="T50" fmla="*/ 144 w 983"/>
                <a:gd name="T51" fmla="*/ 333 h 453"/>
                <a:gd name="T52" fmla="*/ 110 w 983"/>
                <a:gd name="T53" fmla="*/ 335 h 453"/>
                <a:gd name="T54" fmla="*/ 77 w 983"/>
                <a:gd name="T55" fmla="*/ 325 h 453"/>
                <a:gd name="T56" fmla="*/ 44 w 983"/>
                <a:gd name="T57" fmla="*/ 414 h 453"/>
                <a:gd name="T58" fmla="*/ 60 w 983"/>
                <a:gd name="T59" fmla="*/ 314 h 453"/>
                <a:gd name="T60" fmla="*/ 89 w 983"/>
                <a:gd name="T61" fmla="*/ 290 h 453"/>
                <a:gd name="T62" fmla="*/ 119 w 983"/>
                <a:gd name="T63" fmla="*/ 305 h 453"/>
                <a:gd name="T64" fmla="*/ 150 w 983"/>
                <a:gd name="T65" fmla="*/ 328 h 453"/>
                <a:gd name="T66" fmla="*/ 177 w 983"/>
                <a:gd name="T67" fmla="*/ 307 h 453"/>
                <a:gd name="T68" fmla="*/ 208 w 983"/>
                <a:gd name="T69" fmla="*/ 310 h 453"/>
                <a:gd name="T70" fmla="*/ 236 w 983"/>
                <a:gd name="T71" fmla="*/ 302 h 453"/>
                <a:gd name="T72" fmla="*/ 257 w 983"/>
                <a:gd name="T73" fmla="*/ 293 h 453"/>
                <a:gd name="T74" fmla="*/ 282 w 983"/>
                <a:gd name="T75" fmla="*/ 317 h 453"/>
                <a:gd name="T76" fmla="*/ 312 w 983"/>
                <a:gd name="T77" fmla="*/ 321 h 453"/>
                <a:gd name="T78" fmla="*/ 339 w 983"/>
                <a:gd name="T79" fmla="*/ 307 h 453"/>
                <a:gd name="T80" fmla="*/ 371 w 983"/>
                <a:gd name="T81" fmla="*/ 309 h 453"/>
                <a:gd name="T82" fmla="*/ 397 w 983"/>
                <a:gd name="T83" fmla="*/ 300 h 453"/>
                <a:gd name="T84" fmla="*/ 424 w 983"/>
                <a:gd name="T85" fmla="*/ 306 h 453"/>
                <a:gd name="T86" fmla="*/ 447 w 983"/>
                <a:gd name="T87" fmla="*/ 312 h 453"/>
                <a:gd name="T88" fmla="*/ 477 w 983"/>
                <a:gd name="T89" fmla="*/ 302 h 453"/>
                <a:gd name="T90" fmla="*/ 505 w 983"/>
                <a:gd name="T91" fmla="*/ 299 h 453"/>
                <a:gd name="T92" fmla="*/ 530 w 983"/>
                <a:gd name="T93" fmla="*/ 311 h 453"/>
                <a:gd name="T94" fmla="*/ 556 w 983"/>
                <a:gd name="T95" fmla="*/ 310 h 453"/>
                <a:gd name="T96" fmla="*/ 579 w 983"/>
                <a:gd name="T97" fmla="*/ 314 h 453"/>
                <a:gd name="T98" fmla="*/ 609 w 983"/>
                <a:gd name="T99" fmla="*/ 311 h 453"/>
                <a:gd name="T100" fmla="*/ 639 w 983"/>
                <a:gd name="T101" fmla="*/ 307 h 453"/>
                <a:gd name="T102" fmla="*/ 668 w 983"/>
                <a:gd name="T103" fmla="*/ 301 h 453"/>
                <a:gd name="T104" fmla="*/ 694 w 983"/>
                <a:gd name="T105" fmla="*/ 312 h 453"/>
                <a:gd name="T106" fmla="*/ 718 w 983"/>
                <a:gd name="T107" fmla="*/ 317 h 453"/>
                <a:gd name="T108" fmla="*/ 744 w 983"/>
                <a:gd name="T109" fmla="*/ 314 h 453"/>
                <a:gd name="T110" fmla="*/ 773 w 983"/>
                <a:gd name="T111" fmla="*/ 311 h 453"/>
                <a:gd name="T112" fmla="*/ 798 w 983"/>
                <a:gd name="T113" fmla="*/ 310 h 453"/>
                <a:gd name="T114" fmla="*/ 823 w 983"/>
                <a:gd name="T115" fmla="*/ 291 h 453"/>
                <a:gd name="T116" fmla="*/ 852 w 983"/>
                <a:gd name="T117" fmla="*/ 310 h 453"/>
                <a:gd name="T118" fmla="*/ 882 w 983"/>
                <a:gd name="T119" fmla="*/ 317 h 453"/>
                <a:gd name="T120" fmla="*/ 911 w 983"/>
                <a:gd name="T121" fmla="*/ 289 h 453"/>
                <a:gd name="T122" fmla="*/ 939 w 983"/>
                <a:gd name="T123" fmla="*/ 300 h 453"/>
                <a:gd name="T124" fmla="*/ 967 w 983"/>
                <a:gd name="T125" fmla="*/ 294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83" h="453">
                  <a:moveTo>
                    <a:pt x="973" y="0"/>
                  </a:moveTo>
                  <a:lnTo>
                    <a:pt x="976" y="1"/>
                  </a:lnTo>
                  <a:lnTo>
                    <a:pt x="977" y="9"/>
                  </a:lnTo>
                  <a:lnTo>
                    <a:pt x="979" y="142"/>
                  </a:lnTo>
                  <a:lnTo>
                    <a:pt x="981" y="183"/>
                  </a:lnTo>
                  <a:lnTo>
                    <a:pt x="982" y="231"/>
                  </a:lnTo>
                  <a:lnTo>
                    <a:pt x="983" y="246"/>
                  </a:lnTo>
                  <a:lnTo>
                    <a:pt x="982" y="246"/>
                  </a:lnTo>
                  <a:lnTo>
                    <a:pt x="981" y="247"/>
                  </a:lnTo>
                  <a:lnTo>
                    <a:pt x="979" y="247"/>
                  </a:lnTo>
                  <a:lnTo>
                    <a:pt x="978" y="232"/>
                  </a:lnTo>
                  <a:lnTo>
                    <a:pt x="977" y="184"/>
                  </a:lnTo>
                  <a:lnTo>
                    <a:pt x="976" y="143"/>
                  </a:lnTo>
                  <a:lnTo>
                    <a:pt x="974" y="104"/>
                  </a:lnTo>
                  <a:lnTo>
                    <a:pt x="974" y="176"/>
                  </a:lnTo>
                  <a:lnTo>
                    <a:pt x="973" y="247"/>
                  </a:lnTo>
                  <a:lnTo>
                    <a:pt x="972" y="252"/>
                  </a:lnTo>
                  <a:lnTo>
                    <a:pt x="971" y="295"/>
                  </a:lnTo>
                  <a:lnTo>
                    <a:pt x="968" y="301"/>
                  </a:lnTo>
                  <a:lnTo>
                    <a:pt x="967" y="312"/>
                  </a:lnTo>
                  <a:lnTo>
                    <a:pt x="963" y="312"/>
                  </a:lnTo>
                  <a:lnTo>
                    <a:pt x="962" y="291"/>
                  </a:lnTo>
                  <a:lnTo>
                    <a:pt x="962" y="291"/>
                  </a:lnTo>
                  <a:lnTo>
                    <a:pt x="962" y="293"/>
                  </a:lnTo>
                  <a:lnTo>
                    <a:pt x="960" y="293"/>
                  </a:lnTo>
                  <a:lnTo>
                    <a:pt x="958" y="291"/>
                  </a:lnTo>
                  <a:lnTo>
                    <a:pt x="957" y="272"/>
                  </a:lnTo>
                  <a:lnTo>
                    <a:pt x="957" y="278"/>
                  </a:lnTo>
                  <a:lnTo>
                    <a:pt x="956" y="309"/>
                  </a:lnTo>
                  <a:lnTo>
                    <a:pt x="952" y="309"/>
                  </a:lnTo>
                  <a:lnTo>
                    <a:pt x="951" y="307"/>
                  </a:lnTo>
                  <a:lnTo>
                    <a:pt x="950" y="305"/>
                  </a:lnTo>
                  <a:lnTo>
                    <a:pt x="950" y="305"/>
                  </a:lnTo>
                  <a:lnTo>
                    <a:pt x="949" y="325"/>
                  </a:lnTo>
                  <a:lnTo>
                    <a:pt x="945" y="325"/>
                  </a:lnTo>
                  <a:lnTo>
                    <a:pt x="944" y="310"/>
                  </a:lnTo>
                  <a:lnTo>
                    <a:pt x="944" y="311"/>
                  </a:lnTo>
                  <a:lnTo>
                    <a:pt x="941" y="311"/>
                  </a:lnTo>
                  <a:lnTo>
                    <a:pt x="940" y="323"/>
                  </a:lnTo>
                  <a:lnTo>
                    <a:pt x="936" y="323"/>
                  </a:lnTo>
                  <a:lnTo>
                    <a:pt x="935" y="311"/>
                  </a:lnTo>
                  <a:lnTo>
                    <a:pt x="935" y="310"/>
                  </a:lnTo>
                  <a:lnTo>
                    <a:pt x="934" y="317"/>
                  </a:lnTo>
                  <a:lnTo>
                    <a:pt x="931" y="317"/>
                  </a:lnTo>
                  <a:lnTo>
                    <a:pt x="931" y="330"/>
                  </a:lnTo>
                  <a:lnTo>
                    <a:pt x="930" y="340"/>
                  </a:lnTo>
                  <a:lnTo>
                    <a:pt x="926" y="340"/>
                  </a:lnTo>
                  <a:lnTo>
                    <a:pt x="924" y="335"/>
                  </a:lnTo>
                  <a:lnTo>
                    <a:pt x="923" y="321"/>
                  </a:lnTo>
                  <a:lnTo>
                    <a:pt x="923" y="320"/>
                  </a:lnTo>
                  <a:lnTo>
                    <a:pt x="921" y="320"/>
                  </a:lnTo>
                  <a:lnTo>
                    <a:pt x="921" y="316"/>
                  </a:lnTo>
                  <a:lnTo>
                    <a:pt x="919" y="317"/>
                  </a:lnTo>
                  <a:lnTo>
                    <a:pt x="918" y="316"/>
                  </a:lnTo>
                  <a:lnTo>
                    <a:pt x="918" y="320"/>
                  </a:lnTo>
                  <a:lnTo>
                    <a:pt x="916" y="322"/>
                  </a:lnTo>
                  <a:lnTo>
                    <a:pt x="913" y="322"/>
                  </a:lnTo>
                  <a:lnTo>
                    <a:pt x="911" y="304"/>
                  </a:lnTo>
                  <a:lnTo>
                    <a:pt x="911" y="301"/>
                  </a:lnTo>
                  <a:lnTo>
                    <a:pt x="910" y="317"/>
                  </a:lnTo>
                  <a:lnTo>
                    <a:pt x="909" y="322"/>
                  </a:lnTo>
                  <a:lnTo>
                    <a:pt x="905" y="322"/>
                  </a:lnTo>
                  <a:lnTo>
                    <a:pt x="904" y="302"/>
                  </a:lnTo>
                  <a:lnTo>
                    <a:pt x="903" y="302"/>
                  </a:lnTo>
                  <a:lnTo>
                    <a:pt x="903" y="305"/>
                  </a:lnTo>
                  <a:lnTo>
                    <a:pt x="902" y="320"/>
                  </a:lnTo>
                  <a:lnTo>
                    <a:pt x="900" y="326"/>
                  </a:lnTo>
                  <a:lnTo>
                    <a:pt x="897" y="326"/>
                  </a:lnTo>
                  <a:lnTo>
                    <a:pt x="895" y="307"/>
                  </a:lnTo>
                  <a:lnTo>
                    <a:pt x="892" y="307"/>
                  </a:lnTo>
                  <a:lnTo>
                    <a:pt x="891" y="293"/>
                  </a:lnTo>
                  <a:lnTo>
                    <a:pt x="891" y="293"/>
                  </a:lnTo>
                  <a:lnTo>
                    <a:pt x="891" y="293"/>
                  </a:lnTo>
                  <a:lnTo>
                    <a:pt x="889" y="311"/>
                  </a:lnTo>
                  <a:lnTo>
                    <a:pt x="886" y="311"/>
                  </a:lnTo>
                  <a:lnTo>
                    <a:pt x="886" y="319"/>
                  </a:lnTo>
                  <a:lnTo>
                    <a:pt x="884" y="331"/>
                  </a:lnTo>
                  <a:lnTo>
                    <a:pt x="881" y="331"/>
                  </a:lnTo>
                  <a:lnTo>
                    <a:pt x="879" y="326"/>
                  </a:lnTo>
                  <a:lnTo>
                    <a:pt x="878" y="323"/>
                  </a:lnTo>
                  <a:lnTo>
                    <a:pt x="878" y="322"/>
                  </a:lnTo>
                  <a:lnTo>
                    <a:pt x="874" y="322"/>
                  </a:lnTo>
                  <a:lnTo>
                    <a:pt x="873" y="311"/>
                  </a:lnTo>
                  <a:lnTo>
                    <a:pt x="873" y="311"/>
                  </a:lnTo>
                  <a:lnTo>
                    <a:pt x="872" y="327"/>
                  </a:lnTo>
                  <a:lnTo>
                    <a:pt x="868" y="327"/>
                  </a:lnTo>
                  <a:lnTo>
                    <a:pt x="867" y="319"/>
                  </a:lnTo>
                  <a:lnTo>
                    <a:pt x="866" y="312"/>
                  </a:lnTo>
                  <a:lnTo>
                    <a:pt x="866" y="322"/>
                  </a:lnTo>
                  <a:lnTo>
                    <a:pt x="862" y="322"/>
                  </a:lnTo>
                  <a:lnTo>
                    <a:pt x="860" y="307"/>
                  </a:lnTo>
                  <a:lnTo>
                    <a:pt x="860" y="307"/>
                  </a:lnTo>
                  <a:lnTo>
                    <a:pt x="858" y="306"/>
                  </a:lnTo>
                  <a:lnTo>
                    <a:pt x="857" y="306"/>
                  </a:lnTo>
                  <a:lnTo>
                    <a:pt x="857" y="305"/>
                  </a:lnTo>
                  <a:lnTo>
                    <a:pt x="855" y="343"/>
                  </a:lnTo>
                  <a:lnTo>
                    <a:pt x="851" y="343"/>
                  </a:lnTo>
                  <a:lnTo>
                    <a:pt x="851" y="333"/>
                  </a:lnTo>
                  <a:lnTo>
                    <a:pt x="847" y="333"/>
                  </a:lnTo>
                  <a:lnTo>
                    <a:pt x="846" y="328"/>
                  </a:lnTo>
                  <a:lnTo>
                    <a:pt x="845" y="315"/>
                  </a:lnTo>
                  <a:lnTo>
                    <a:pt x="844" y="315"/>
                  </a:lnTo>
                  <a:lnTo>
                    <a:pt x="844" y="321"/>
                  </a:lnTo>
                  <a:lnTo>
                    <a:pt x="840" y="321"/>
                  </a:lnTo>
                  <a:lnTo>
                    <a:pt x="839" y="316"/>
                  </a:lnTo>
                  <a:lnTo>
                    <a:pt x="839" y="316"/>
                  </a:lnTo>
                  <a:lnTo>
                    <a:pt x="837" y="317"/>
                  </a:lnTo>
                  <a:lnTo>
                    <a:pt x="836" y="316"/>
                  </a:lnTo>
                  <a:lnTo>
                    <a:pt x="835" y="316"/>
                  </a:lnTo>
                  <a:lnTo>
                    <a:pt x="835" y="317"/>
                  </a:lnTo>
                  <a:lnTo>
                    <a:pt x="834" y="328"/>
                  </a:lnTo>
                  <a:lnTo>
                    <a:pt x="830" y="328"/>
                  </a:lnTo>
                  <a:lnTo>
                    <a:pt x="828" y="316"/>
                  </a:lnTo>
                  <a:lnTo>
                    <a:pt x="825" y="316"/>
                  </a:lnTo>
                  <a:lnTo>
                    <a:pt x="824" y="309"/>
                  </a:lnTo>
                  <a:lnTo>
                    <a:pt x="823" y="309"/>
                  </a:lnTo>
                  <a:lnTo>
                    <a:pt x="823" y="305"/>
                  </a:lnTo>
                  <a:lnTo>
                    <a:pt x="821" y="319"/>
                  </a:lnTo>
                  <a:lnTo>
                    <a:pt x="818" y="319"/>
                  </a:lnTo>
                  <a:lnTo>
                    <a:pt x="815" y="322"/>
                  </a:lnTo>
                  <a:lnTo>
                    <a:pt x="814" y="342"/>
                  </a:lnTo>
                  <a:lnTo>
                    <a:pt x="810" y="342"/>
                  </a:lnTo>
                  <a:lnTo>
                    <a:pt x="809" y="323"/>
                  </a:lnTo>
                  <a:lnTo>
                    <a:pt x="808" y="323"/>
                  </a:lnTo>
                  <a:lnTo>
                    <a:pt x="808" y="322"/>
                  </a:lnTo>
                  <a:lnTo>
                    <a:pt x="807" y="322"/>
                  </a:lnTo>
                  <a:lnTo>
                    <a:pt x="807" y="323"/>
                  </a:lnTo>
                  <a:lnTo>
                    <a:pt x="804" y="323"/>
                  </a:lnTo>
                  <a:lnTo>
                    <a:pt x="803" y="337"/>
                  </a:lnTo>
                  <a:lnTo>
                    <a:pt x="799" y="337"/>
                  </a:lnTo>
                  <a:lnTo>
                    <a:pt x="798" y="323"/>
                  </a:lnTo>
                  <a:lnTo>
                    <a:pt x="797" y="323"/>
                  </a:lnTo>
                  <a:lnTo>
                    <a:pt x="795" y="319"/>
                  </a:lnTo>
                  <a:lnTo>
                    <a:pt x="794" y="319"/>
                  </a:lnTo>
                  <a:lnTo>
                    <a:pt x="794" y="322"/>
                  </a:lnTo>
                  <a:lnTo>
                    <a:pt x="791" y="322"/>
                  </a:lnTo>
                  <a:lnTo>
                    <a:pt x="789" y="317"/>
                  </a:lnTo>
                  <a:lnTo>
                    <a:pt x="788" y="311"/>
                  </a:lnTo>
                  <a:lnTo>
                    <a:pt x="787" y="319"/>
                  </a:lnTo>
                  <a:lnTo>
                    <a:pt x="783" y="319"/>
                  </a:lnTo>
                  <a:lnTo>
                    <a:pt x="782" y="301"/>
                  </a:lnTo>
                  <a:lnTo>
                    <a:pt x="782" y="301"/>
                  </a:lnTo>
                  <a:lnTo>
                    <a:pt x="781" y="301"/>
                  </a:lnTo>
                  <a:lnTo>
                    <a:pt x="781" y="311"/>
                  </a:lnTo>
                  <a:lnTo>
                    <a:pt x="779" y="311"/>
                  </a:lnTo>
                  <a:lnTo>
                    <a:pt x="779" y="311"/>
                  </a:lnTo>
                  <a:lnTo>
                    <a:pt x="778" y="323"/>
                  </a:lnTo>
                  <a:lnTo>
                    <a:pt x="776" y="323"/>
                  </a:lnTo>
                  <a:lnTo>
                    <a:pt x="774" y="330"/>
                  </a:lnTo>
                  <a:lnTo>
                    <a:pt x="771" y="330"/>
                  </a:lnTo>
                  <a:lnTo>
                    <a:pt x="771" y="327"/>
                  </a:lnTo>
                  <a:lnTo>
                    <a:pt x="768" y="327"/>
                  </a:lnTo>
                  <a:lnTo>
                    <a:pt x="768" y="316"/>
                  </a:lnTo>
                  <a:lnTo>
                    <a:pt x="766" y="316"/>
                  </a:lnTo>
                  <a:lnTo>
                    <a:pt x="765" y="314"/>
                  </a:lnTo>
                  <a:lnTo>
                    <a:pt x="765" y="311"/>
                  </a:lnTo>
                  <a:lnTo>
                    <a:pt x="763" y="316"/>
                  </a:lnTo>
                  <a:lnTo>
                    <a:pt x="760" y="316"/>
                  </a:lnTo>
                  <a:lnTo>
                    <a:pt x="758" y="304"/>
                  </a:lnTo>
                  <a:lnTo>
                    <a:pt x="757" y="304"/>
                  </a:lnTo>
                  <a:lnTo>
                    <a:pt x="756" y="301"/>
                  </a:lnTo>
                  <a:lnTo>
                    <a:pt x="755" y="302"/>
                  </a:lnTo>
                  <a:lnTo>
                    <a:pt x="755" y="302"/>
                  </a:lnTo>
                  <a:lnTo>
                    <a:pt x="753" y="315"/>
                  </a:lnTo>
                  <a:lnTo>
                    <a:pt x="750" y="315"/>
                  </a:lnTo>
                  <a:lnTo>
                    <a:pt x="750" y="314"/>
                  </a:lnTo>
                  <a:lnTo>
                    <a:pt x="749" y="323"/>
                  </a:lnTo>
                  <a:lnTo>
                    <a:pt x="745" y="323"/>
                  </a:lnTo>
                  <a:lnTo>
                    <a:pt x="745" y="336"/>
                  </a:lnTo>
                  <a:lnTo>
                    <a:pt x="744" y="336"/>
                  </a:lnTo>
                  <a:lnTo>
                    <a:pt x="742" y="337"/>
                  </a:lnTo>
                  <a:lnTo>
                    <a:pt x="741" y="337"/>
                  </a:lnTo>
                  <a:lnTo>
                    <a:pt x="739" y="316"/>
                  </a:lnTo>
                  <a:lnTo>
                    <a:pt x="737" y="312"/>
                  </a:lnTo>
                  <a:lnTo>
                    <a:pt x="737" y="314"/>
                  </a:lnTo>
                  <a:lnTo>
                    <a:pt x="736" y="328"/>
                  </a:lnTo>
                  <a:lnTo>
                    <a:pt x="732" y="328"/>
                  </a:lnTo>
                  <a:lnTo>
                    <a:pt x="731" y="320"/>
                  </a:lnTo>
                  <a:lnTo>
                    <a:pt x="731" y="321"/>
                  </a:lnTo>
                  <a:lnTo>
                    <a:pt x="730" y="321"/>
                  </a:lnTo>
                  <a:lnTo>
                    <a:pt x="729" y="359"/>
                  </a:lnTo>
                  <a:lnTo>
                    <a:pt x="725" y="359"/>
                  </a:lnTo>
                  <a:lnTo>
                    <a:pt x="724" y="335"/>
                  </a:lnTo>
                  <a:lnTo>
                    <a:pt x="724" y="338"/>
                  </a:lnTo>
                  <a:lnTo>
                    <a:pt x="720" y="338"/>
                  </a:lnTo>
                  <a:lnTo>
                    <a:pt x="719" y="326"/>
                  </a:lnTo>
                  <a:lnTo>
                    <a:pt x="719" y="326"/>
                  </a:lnTo>
                  <a:lnTo>
                    <a:pt x="718" y="338"/>
                  </a:lnTo>
                  <a:lnTo>
                    <a:pt x="714" y="338"/>
                  </a:lnTo>
                  <a:lnTo>
                    <a:pt x="714" y="327"/>
                  </a:lnTo>
                  <a:lnTo>
                    <a:pt x="713" y="327"/>
                  </a:lnTo>
                  <a:lnTo>
                    <a:pt x="713" y="331"/>
                  </a:lnTo>
                  <a:lnTo>
                    <a:pt x="710" y="331"/>
                  </a:lnTo>
                  <a:lnTo>
                    <a:pt x="709" y="335"/>
                  </a:lnTo>
                  <a:lnTo>
                    <a:pt x="705" y="335"/>
                  </a:lnTo>
                  <a:lnTo>
                    <a:pt x="705" y="332"/>
                  </a:lnTo>
                  <a:lnTo>
                    <a:pt x="702" y="332"/>
                  </a:lnTo>
                  <a:lnTo>
                    <a:pt x="700" y="307"/>
                  </a:lnTo>
                  <a:lnTo>
                    <a:pt x="700" y="307"/>
                  </a:lnTo>
                  <a:lnTo>
                    <a:pt x="699" y="337"/>
                  </a:lnTo>
                  <a:lnTo>
                    <a:pt x="695" y="337"/>
                  </a:lnTo>
                  <a:lnTo>
                    <a:pt x="695" y="331"/>
                  </a:lnTo>
                  <a:lnTo>
                    <a:pt x="693" y="331"/>
                  </a:lnTo>
                  <a:lnTo>
                    <a:pt x="692" y="322"/>
                  </a:lnTo>
                  <a:lnTo>
                    <a:pt x="691" y="314"/>
                  </a:lnTo>
                  <a:lnTo>
                    <a:pt x="689" y="328"/>
                  </a:lnTo>
                  <a:lnTo>
                    <a:pt x="688" y="336"/>
                  </a:lnTo>
                  <a:lnTo>
                    <a:pt x="684" y="336"/>
                  </a:lnTo>
                  <a:lnTo>
                    <a:pt x="684" y="327"/>
                  </a:lnTo>
                  <a:lnTo>
                    <a:pt x="683" y="338"/>
                  </a:lnTo>
                  <a:lnTo>
                    <a:pt x="679" y="338"/>
                  </a:lnTo>
                  <a:lnTo>
                    <a:pt x="678" y="314"/>
                  </a:lnTo>
                  <a:lnTo>
                    <a:pt x="677" y="314"/>
                  </a:lnTo>
                  <a:lnTo>
                    <a:pt x="677" y="309"/>
                  </a:lnTo>
                  <a:lnTo>
                    <a:pt x="676" y="309"/>
                  </a:lnTo>
                  <a:lnTo>
                    <a:pt x="674" y="323"/>
                  </a:lnTo>
                  <a:lnTo>
                    <a:pt x="672" y="323"/>
                  </a:lnTo>
                  <a:lnTo>
                    <a:pt x="672" y="336"/>
                  </a:lnTo>
                  <a:lnTo>
                    <a:pt x="671" y="336"/>
                  </a:lnTo>
                  <a:lnTo>
                    <a:pt x="670" y="337"/>
                  </a:lnTo>
                  <a:lnTo>
                    <a:pt x="668" y="337"/>
                  </a:lnTo>
                  <a:lnTo>
                    <a:pt x="666" y="317"/>
                  </a:lnTo>
                  <a:lnTo>
                    <a:pt x="666" y="317"/>
                  </a:lnTo>
                  <a:lnTo>
                    <a:pt x="665" y="317"/>
                  </a:lnTo>
                  <a:lnTo>
                    <a:pt x="663" y="328"/>
                  </a:lnTo>
                  <a:lnTo>
                    <a:pt x="660" y="328"/>
                  </a:lnTo>
                  <a:lnTo>
                    <a:pt x="660" y="327"/>
                  </a:lnTo>
                  <a:lnTo>
                    <a:pt x="658" y="336"/>
                  </a:lnTo>
                  <a:lnTo>
                    <a:pt x="657" y="341"/>
                  </a:lnTo>
                  <a:lnTo>
                    <a:pt x="653" y="341"/>
                  </a:lnTo>
                  <a:lnTo>
                    <a:pt x="652" y="336"/>
                  </a:lnTo>
                  <a:lnTo>
                    <a:pt x="651" y="325"/>
                  </a:lnTo>
                  <a:lnTo>
                    <a:pt x="651" y="325"/>
                  </a:lnTo>
                  <a:lnTo>
                    <a:pt x="651" y="325"/>
                  </a:lnTo>
                  <a:lnTo>
                    <a:pt x="650" y="327"/>
                  </a:lnTo>
                  <a:lnTo>
                    <a:pt x="649" y="337"/>
                  </a:lnTo>
                  <a:lnTo>
                    <a:pt x="645" y="337"/>
                  </a:lnTo>
                  <a:lnTo>
                    <a:pt x="644" y="320"/>
                  </a:lnTo>
                  <a:lnTo>
                    <a:pt x="644" y="321"/>
                  </a:lnTo>
                  <a:lnTo>
                    <a:pt x="642" y="323"/>
                  </a:lnTo>
                  <a:lnTo>
                    <a:pt x="639" y="323"/>
                  </a:lnTo>
                  <a:lnTo>
                    <a:pt x="639" y="322"/>
                  </a:lnTo>
                  <a:lnTo>
                    <a:pt x="636" y="328"/>
                  </a:lnTo>
                  <a:lnTo>
                    <a:pt x="634" y="328"/>
                  </a:lnTo>
                  <a:lnTo>
                    <a:pt x="632" y="327"/>
                  </a:lnTo>
                  <a:lnTo>
                    <a:pt x="629" y="327"/>
                  </a:lnTo>
                  <a:lnTo>
                    <a:pt x="628" y="325"/>
                  </a:lnTo>
                  <a:lnTo>
                    <a:pt x="628" y="330"/>
                  </a:lnTo>
                  <a:lnTo>
                    <a:pt x="624" y="330"/>
                  </a:lnTo>
                  <a:lnTo>
                    <a:pt x="623" y="322"/>
                  </a:lnTo>
                  <a:lnTo>
                    <a:pt x="623" y="322"/>
                  </a:lnTo>
                  <a:lnTo>
                    <a:pt x="621" y="322"/>
                  </a:lnTo>
                  <a:lnTo>
                    <a:pt x="621" y="320"/>
                  </a:lnTo>
                  <a:lnTo>
                    <a:pt x="620" y="325"/>
                  </a:lnTo>
                  <a:lnTo>
                    <a:pt x="618" y="325"/>
                  </a:lnTo>
                  <a:lnTo>
                    <a:pt x="616" y="331"/>
                  </a:lnTo>
                  <a:lnTo>
                    <a:pt x="613" y="331"/>
                  </a:lnTo>
                  <a:lnTo>
                    <a:pt x="613" y="327"/>
                  </a:lnTo>
                  <a:lnTo>
                    <a:pt x="612" y="336"/>
                  </a:lnTo>
                  <a:lnTo>
                    <a:pt x="608" y="336"/>
                  </a:lnTo>
                  <a:lnTo>
                    <a:pt x="607" y="332"/>
                  </a:lnTo>
                  <a:lnTo>
                    <a:pt x="607" y="342"/>
                  </a:lnTo>
                  <a:lnTo>
                    <a:pt x="603" y="342"/>
                  </a:lnTo>
                  <a:lnTo>
                    <a:pt x="602" y="326"/>
                  </a:lnTo>
                  <a:lnTo>
                    <a:pt x="598" y="326"/>
                  </a:lnTo>
                  <a:lnTo>
                    <a:pt x="598" y="323"/>
                  </a:lnTo>
                  <a:lnTo>
                    <a:pt x="597" y="323"/>
                  </a:lnTo>
                  <a:lnTo>
                    <a:pt x="597" y="323"/>
                  </a:lnTo>
                  <a:lnTo>
                    <a:pt x="595" y="336"/>
                  </a:lnTo>
                  <a:lnTo>
                    <a:pt x="592" y="336"/>
                  </a:lnTo>
                  <a:lnTo>
                    <a:pt x="591" y="333"/>
                  </a:lnTo>
                  <a:lnTo>
                    <a:pt x="589" y="321"/>
                  </a:lnTo>
                  <a:lnTo>
                    <a:pt x="589" y="321"/>
                  </a:lnTo>
                  <a:lnTo>
                    <a:pt x="588" y="336"/>
                  </a:lnTo>
                  <a:lnTo>
                    <a:pt x="584" y="336"/>
                  </a:lnTo>
                  <a:lnTo>
                    <a:pt x="583" y="321"/>
                  </a:lnTo>
                  <a:lnTo>
                    <a:pt x="583" y="325"/>
                  </a:lnTo>
                  <a:lnTo>
                    <a:pt x="579" y="325"/>
                  </a:lnTo>
                  <a:lnTo>
                    <a:pt x="579" y="323"/>
                  </a:lnTo>
                  <a:lnTo>
                    <a:pt x="578" y="337"/>
                  </a:lnTo>
                  <a:lnTo>
                    <a:pt x="574" y="337"/>
                  </a:lnTo>
                  <a:lnTo>
                    <a:pt x="574" y="332"/>
                  </a:lnTo>
                  <a:lnTo>
                    <a:pt x="571" y="332"/>
                  </a:lnTo>
                  <a:lnTo>
                    <a:pt x="570" y="319"/>
                  </a:lnTo>
                  <a:lnTo>
                    <a:pt x="570" y="319"/>
                  </a:lnTo>
                  <a:lnTo>
                    <a:pt x="568" y="317"/>
                  </a:lnTo>
                  <a:lnTo>
                    <a:pt x="568" y="317"/>
                  </a:lnTo>
                  <a:lnTo>
                    <a:pt x="567" y="327"/>
                  </a:lnTo>
                  <a:lnTo>
                    <a:pt x="566" y="338"/>
                  </a:lnTo>
                  <a:lnTo>
                    <a:pt x="562" y="338"/>
                  </a:lnTo>
                  <a:lnTo>
                    <a:pt x="560" y="332"/>
                  </a:lnTo>
                  <a:lnTo>
                    <a:pt x="560" y="325"/>
                  </a:lnTo>
                  <a:lnTo>
                    <a:pt x="560" y="321"/>
                  </a:lnTo>
                  <a:lnTo>
                    <a:pt x="557" y="321"/>
                  </a:lnTo>
                  <a:lnTo>
                    <a:pt x="557" y="319"/>
                  </a:lnTo>
                  <a:lnTo>
                    <a:pt x="556" y="322"/>
                  </a:lnTo>
                  <a:lnTo>
                    <a:pt x="552" y="322"/>
                  </a:lnTo>
                  <a:lnTo>
                    <a:pt x="552" y="316"/>
                  </a:lnTo>
                  <a:lnTo>
                    <a:pt x="551" y="316"/>
                  </a:lnTo>
                  <a:lnTo>
                    <a:pt x="551" y="326"/>
                  </a:lnTo>
                  <a:lnTo>
                    <a:pt x="549" y="326"/>
                  </a:lnTo>
                  <a:lnTo>
                    <a:pt x="549" y="327"/>
                  </a:lnTo>
                  <a:lnTo>
                    <a:pt x="547" y="327"/>
                  </a:lnTo>
                  <a:lnTo>
                    <a:pt x="546" y="326"/>
                  </a:lnTo>
                  <a:lnTo>
                    <a:pt x="545" y="320"/>
                  </a:lnTo>
                  <a:lnTo>
                    <a:pt x="545" y="320"/>
                  </a:lnTo>
                  <a:lnTo>
                    <a:pt x="544" y="320"/>
                  </a:lnTo>
                  <a:lnTo>
                    <a:pt x="542" y="338"/>
                  </a:lnTo>
                  <a:lnTo>
                    <a:pt x="539" y="338"/>
                  </a:lnTo>
                  <a:lnTo>
                    <a:pt x="539" y="333"/>
                  </a:lnTo>
                  <a:lnTo>
                    <a:pt x="537" y="341"/>
                  </a:lnTo>
                  <a:lnTo>
                    <a:pt x="534" y="341"/>
                  </a:lnTo>
                  <a:lnTo>
                    <a:pt x="532" y="317"/>
                  </a:lnTo>
                  <a:lnTo>
                    <a:pt x="531" y="325"/>
                  </a:lnTo>
                  <a:lnTo>
                    <a:pt x="530" y="325"/>
                  </a:lnTo>
                  <a:lnTo>
                    <a:pt x="529" y="332"/>
                  </a:lnTo>
                  <a:lnTo>
                    <a:pt x="525" y="332"/>
                  </a:lnTo>
                  <a:lnTo>
                    <a:pt x="525" y="322"/>
                  </a:lnTo>
                  <a:lnTo>
                    <a:pt x="523" y="325"/>
                  </a:lnTo>
                  <a:lnTo>
                    <a:pt x="521" y="323"/>
                  </a:lnTo>
                  <a:lnTo>
                    <a:pt x="520" y="323"/>
                  </a:lnTo>
                  <a:lnTo>
                    <a:pt x="520" y="332"/>
                  </a:lnTo>
                  <a:lnTo>
                    <a:pt x="516" y="332"/>
                  </a:lnTo>
                  <a:lnTo>
                    <a:pt x="515" y="323"/>
                  </a:lnTo>
                  <a:lnTo>
                    <a:pt x="514" y="323"/>
                  </a:lnTo>
                  <a:lnTo>
                    <a:pt x="513" y="348"/>
                  </a:lnTo>
                  <a:lnTo>
                    <a:pt x="509" y="348"/>
                  </a:lnTo>
                  <a:lnTo>
                    <a:pt x="509" y="338"/>
                  </a:lnTo>
                  <a:lnTo>
                    <a:pt x="505" y="338"/>
                  </a:lnTo>
                  <a:lnTo>
                    <a:pt x="503" y="322"/>
                  </a:lnTo>
                  <a:lnTo>
                    <a:pt x="503" y="320"/>
                  </a:lnTo>
                  <a:lnTo>
                    <a:pt x="502" y="320"/>
                  </a:lnTo>
                  <a:lnTo>
                    <a:pt x="502" y="321"/>
                  </a:lnTo>
                  <a:lnTo>
                    <a:pt x="500" y="321"/>
                  </a:lnTo>
                  <a:lnTo>
                    <a:pt x="499" y="320"/>
                  </a:lnTo>
                  <a:lnTo>
                    <a:pt x="499" y="319"/>
                  </a:lnTo>
                  <a:lnTo>
                    <a:pt x="497" y="319"/>
                  </a:lnTo>
                  <a:lnTo>
                    <a:pt x="497" y="322"/>
                  </a:lnTo>
                  <a:lnTo>
                    <a:pt x="495" y="338"/>
                  </a:lnTo>
                  <a:lnTo>
                    <a:pt x="492" y="338"/>
                  </a:lnTo>
                  <a:lnTo>
                    <a:pt x="491" y="323"/>
                  </a:lnTo>
                  <a:lnTo>
                    <a:pt x="489" y="323"/>
                  </a:lnTo>
                  <a:lnTo>
                    <a:pt x="489" y="330"/>
                  </a:lnTo>
                  <a:lnTo>
                    <a:pt x="486" y="330"/>
                  </a:lnTo>
                  <a:lnTo>
                    <a:pt x="484" y="327"/>
                  </a:lnTo>
                  <a:lnTo>
                    <a:pt x="484" y="325"/>
                  </a:lnTo>
                  <a:lnTo>
                    <a:pt x="483" y="330"/>
                  </a:lnTo>
                  <a:lnTo>
                    <a:pt x="479" y="330"/>
                  </a:lnTo>
                  <a:lnTo>
                    <a:pt x="479" y="327"/>
                  </a:lnTo>
                  <a:lnTo>
                    <a:pt x="477" y="327"/>
                  </a:lnTo>
                  <a:lnTo>
                    <a:pt x="476" y="312"/>
                  </a:lnTo>
                  <a:lnTo>
                    <a:pt x="474" y="306"/>
                  </a:lnTo>
                  <a:lnTo>
                    <a:pt x="474" y="306"/>
                  </a:lnTo>
                  <a:lnTo>
                    <a:pt x="473" y="305"/>
                  </a:lnTo>
                  <a:lnTo>
                    <a:pt x="473" y="307"/>
                  </a:lnTo>
                  <a:lnTo>
                    <a:pt x="472" y="340"/>
                  </a:lnTo>
                  <a:lnTo>
                    <a:pt x="468" y="340"/>
                  </a:lnTo>
                  <a:lnTo>
                    <a:pt x="467" y="322"/>
                  </a:lnTo>
                  <a:lnTo>
                    <a:pt x="465" y="322"/>
                  </a:lnTo>
                  <a:lnTo>
                    <a:pt x="465" y="321"/>
                  </a:lnTo>
                  <a:lnTo>
                    <a:pt x="463" y="336"/>
                  </a:lnTo>
                  <a:lnTo>
                    <a:pt x="460" y="336"/>
                  </a:lnTo>
                  <a:lnTo>
                    <a:pt x="458" y="305"/>
                  </a:lnTo>
                  <a:lnTo>
                    <a:pt x="458" y="305"/>
                  </a:lnTo>
                  <a:lnTo>
                    <a:pt x="457" y="309"/>
                  </a:lnTo>
                  <a:lnTo>
                    <a:pt x="456" y="335"/>
                  </a:lnTo>
                  <a:lnTo>
                    <a:pt x="453" y="335"/>
                  </a:lnTo>
                  <a:lnTo>
                    <a:pt x="453" y="336"/>
                  </a:lnTo>
                  <a:lnTo>
                    <a:pt x="452" y="336"/>
                  </a:lnTo>
                  <a:lnTo>
                    <a:pt x="451" y="333"/>
                  </a:lnTo>
                  <a:lnTo>
                    <a:pt x="451" y="328"/>
                  </a:lnTo>
                  <a:lnTo>
                    <a:pt x="449" y="328"/>
                  </a:lnTo>
                  <a:lnTo>
                    <a:pt x="449" y="336"/>
                  </a:lnTo>
                  <a:lnTo>
                    <a:pt x="445" y="336"/>
                  </a:lnTo>
                  <a:lnTo>
                    <a:pt x="444" y="332"/>
                  </a:lnTo>
                  <a:lnTo>
                    <a:pt x="444" y="326"/>
                  </a:lnTo>
                  <a:lnTo>
                    <a:pt x="442" y="331"/>
                  </a:lnTo>
                  <a:lnTo>
                    <a:pt x="439" y="331"/>
                  </a:lnTo>
                  <a:lnTo>
                    <a:pt x="437" y="327"/>
                  </a:lnTo>
                  <a:lnTo>
                    <a:pt x="437" y="338"/>
                  </a:lnTo>
                  <a:lnTo>
                    <a:pt x="434" y="338"/>
                  </a:lnTo>
                  <a:lnTo>
                    <a:pt x="434" y="333"/>
                  </a:lnTo>
                  <a:lnTo>
                    <a:pt x="432" y="340"/>
                  </a:lnTo>
                  <a:lnTo>
                    <a:pt x="429" y="340"/>
                  </a:lnTo>
                  <a:lnTo>
                    <a:pt x="428" y="316"/>
                  </a:lnTo>
                  <a:lnTo>
                    <a:pt x="428" y="316"/>
                  </a:lnTo>
                  <a:lnTo>
                    <a:pt x="428" y="325"/>
                  </a:lnTo>
                  <a:lnTo>
                    <a:pt x="424" y="325"/>
                  </a:lnTo>
                  <a:lnTo>
                    <a:pt x="423" y="321"/>
                  </a:lnTo>
                  <a:lnTo>
                    <a:pt x="423" y="326"/>
                  </a:lnTo>
                  <a:lnTo>
                    <a:pt x="419" y="326"/>
                  </a:lnTo>
                  <a:lnTo>
                    <a:pt x="419" y="325"/>
                  </a:lnTo>
                  <a:lnTo>
                    <a:pt x="415" y="325"/>
                  </a:lnTo>
                  <a:lnTo>
                    <a:pt x="415" y="322"/>
                  </a:lnTo>
                  <a:lnTo>
                    <a:pt x="414" y="327"/>
                  </a:lnTo>
                  <a:lnTo>
                    <a:pt x="413" y="349"/>
                  </a:lnTo>
                  <a:lnTo>
                    <a:pt x="409" y="353"/>
                  </a:lnTo>
                  <a:lnTo>
                    <a:pt x="408" y="352"/>
                  </a:lnTo>
                  <a:lnTo>
                    <a:pt x="407" y="352"/>
                  </a:lnTo>
                  <a:lnTo>
                    <a:pt x="405" y="328"/>
                  </a:lnTo>
                  <a:lnTo>
                    <a:pt x="405" y="330"/>
                  </a:lnTo>
                  <a:lnTo>
                    <a:pt x="402" y="330"/>
                  </a:lnTo>
                  <a:lnTo>
                    <a:pt x="402" y="327"/>
                  </a:lnTo>
                  <a:lnTo>
                    <a:pt x="398" y="327"/>
                  </a:lnTo>
                  <a:lnTo>
                    <a:pt x="398" y="337"/>
                  </a:lnTo>
                  <a:lnTo>
                    <a:pt x="394" y="337"/>
                  </a:lnTo>
                  <a:lnTo>
                    <a:pt x="394" y="335"/>
                  </a:lnTo>
                  <a:lnTo>
                    <a:pt x="392" y="335"/>
                  </a:lnTo>
                  <a:lnTo>
                    <a:pt x="389" y="331"/>
                  </a:lnTo>
                  <a:lnTo>
                    <a:pt x="389" y="337"/>
                  </a:lnTo>
                  <a:lnTo>
                    <a:pt x="386" y="337"/>
                  </a:lnTo>
                  <a:lnTo>
                    <a:pt x="386" y="328"/>
                  </a:lnTo>
                  <a:lnTo>
                    <a:pt x="384" y="333"/>
                  </a:lnTo>
                  <a:lnTo>
                    <a:pt x="381" y="333"/>
                  </a:lnTo>
                  <a:lnTo>
                    <a:pt x="381" y="328"/>
                  </a:lnTo>
                  <a:lnTo>
                    <a:pt x="378" y="337"/>
                  </a:lnTo>
                  <a:lnTo>
                    <a:pt x="374" y="337"/>
                  </a:lnTo>
                  <a:lnTo>
                    <a:pt x="373" y="323"/>
                  </a:lnTo>
                  <a:lnTo>
                    <a:pt x="373" y="328"/>
                  </a:lnTo>
                  <a:lnTo>
                    <a:pt x="370" y="328"/>
                  </a:lnTo>
                  <a:lnTo>
                    <a:pt x="370" y="325"/>
                  </a:lnTo>
                  <a:lnTo>
                    <a:pt x="368" y="331"/>
                  </a:lnTo>
                  <a:lnTo>
                    <a:pt x="365" y="331"/>
                  </a:lnTo>
                  <a:lnTo>
                    <a:pt x="363" y="322"/>
                  </a:lnTo>
                  <a:lnTo>
                    <a:pt x="362" y="319"/>
                  </a:lnTo>
                  <a:lnTo>
                    <a:pt x="362" y="317"/>
                  </a:lnTo>
                  <a:lnTo>
                    <a:pt x="361" y="322"/>
                  </a:lnTo>
                  <a:lnTo>
                    <a:pt x="360" y="333"/>
                  </a:lnTo>
                  <a:lnTo>
                    <a:pt x="358" y="351"/>
                  </a:lnTo>
                  <a:lnTo>
                    <a:pt x="355" y="351"/>
                  </a:lnTo>
                  <a:lnTo>
                    <a:pt x="355" y="347"/>
                  </a:lnTo>
                  <a:lnTo>
                    <a:pt x="351" y="347"/>
                  </a:lnTo>
                  <a:lnTo>
                    <a:pt x="350" y="332"/>
                  </a:lnTo>
                  <a:lnTo>
                    <a:pt x="347" y="332"/>
                  </a:lnTo>
                  <a:lnTo>
                    <a:pt x="345" y="320"/>
                  </a:lnTo>
                  <a:lnTo>
                    <a:pt x="345" y="319"/>
                  </a:lnTo>
                  <a:lnTo>
                    <a:pt x="344" y="328"/>
                  </a:lnTo>
                  <a:lnTo>
                    <a:pt x="340" y="328"/>
                  </a:lnTo>
                  <a:lnTo>
                    <a:pt x="340" y="320"/>
                  </a:lnTo>
                  <a:lnTo>
                    <a:pt x="337" y="331"/>
                  </a:lnTo>
                  <a:lnTo>
                    <a:pt x="335" y="331"/>
                  </a:lnTo>
                  <a:lnTo>
                    <a:pt x="335" y="332"/>
                  </a:lnTo>
                  <a:lnTo>
                    <a:pt x="334" y="332"/>
                  </a:lnTo>
                  <a:lnTo>
                    <a:pt x="332" y="331"/>
                  </a:lnTo>
                  <a:lnTo>
                    <a:pt x="332" y="325"/>
                  </a:lnTo>
                  <a:lnTo>
                    <a:pt x="330" y="325"/>
                  </a:lnTo>
                  <a:lnTo>
                    <a:pt x="329" y="320"/>
                  </a:lnTo>
                  <a:lnTo>
                    <a:pt x="329" y="320"/>
                  </a:lnTo>
                  <a:lnTo>
                    <a:pt x="328" y="319"/>
                  </a:lnTo>
                  <a:lnTo>
                    <a:pt x="326" y="309"/>
                  </a:lnTo>
                  <a:lnTo>
                    <a:pt x="326" y="309"/>
                  </a:lnTo>
                  <a:lnTo>
                    <a:pt x="325" y="320"/>
                  </a:lnTo>
                  <a:lnTo>
                    <a:pt x="324" y="322"/>
                  </a:lnTo>
                  <a:lnTo>
                    <a:pt x="320" y="322"/>
                  </a:lnTo>
                  <a:lnTo>
                    <a:pt x="320" y="326"/>
                  </a:lnTo>
                  <a:lnTo>
                    <a:pt x="316" y="326"/>
                  </a:lnTo>
                  <a:lnTo>
                    <a:pt x="316" y="331"/>
                  </a:lnTo>
                  <a:lnTo>
                    <a:pt x="314" y="331"/>
                  </a:lnTo>
                  <a:lnTo>
                    <a:pt x="312" y="337"/>
                  </a:lnTo>
                  <a:lnTo>
                    <a:pt x="308" y="337"/>
                  </a:lnTo>
                  <a:lnTo>
                    <a:pt x="307" y="320"/>
                  </a:lnTo>
                  <a:lnTo>
                    <a:pt x="304" y="320"/>
                  </a:lnTo>
                  <a:lnTo>
                    <a:pt x="304" y="315"/>
                  </a:lnTo>
                  <a:lnTo>
                    <a:pt x="303" y="316"/>
                  </a:lnTo>
                  <a:lnTo>
                    <a:pt x="303" y="316"/>
                  </a:lnTo>
                  <a:lnTo>
                    <a:pt x="302" y="337"/>
                  </a:lnTo>
                  <a:lnTo>
                    <a:pt x="298" y="337"/>
                  </a:lnTo>
                  <a:lnTo>
                    <a:pt x="298" y="335"/>
                  </a:lnTo>
                  <a:lnTo>
                    <a:pt x="297" y="340"/>
                  </a:lnTo>
                  <a:lnTo>
                    <a:pt x="293" y="340"/>
                  </a:lnTo>
                  <a:lnTo>
                    <a:pt x="292" y="321"/>
                  </a:lnTo>
                  <a:lnTo>
                    <a:pt x="292" y="321"/>
                  </a:lnTo>
                  <a:lnTo>
                    <a:pt x="292" y="322"/>
                  </a:lnTo>
                  <a:lnTo>
                    <a:pt x="288" y="322"/>
                  </a:lnTo>
                  <a:lnTo>
                    <a:pt x="287" y="317"/>
                  </a:lnTo>
                  <a:lnTo>
                    <a:pt x="287" y="316"/>
                  </a:lnTo>
                  <a:lnTo>
                    <a:pt x="286" y="322"/>
                  </a:lnTo>
                  <a:lnTo>
                    <a:pt x="283" y="322"/>
                  </a:lnTo>
                  <a:lnTo>
                    <a:pt x="283" y="323"/>
                  </a:lnTo>
                  <a:lnTo>
                    <a:pt x="282" y="326"/>
                  </a:lnTo>
                  <a:lnTo>
                    <a:pt x="279" y="340"/>
                  </a:lnTo>
                  <a:lnTo>
                    <a:pt x="276" y="340"/>
                  </a:lnTo>
                  <a:lnTo>
                    <a:pt x="274" y="327"/>
                  </a:lnTo>
                  <a:lnTo>
                    <a:pt x="274" y="315"/>
                  </a:lnTo>
                  <a:lnTo>
                    <a:pt x="273" y="315"/>
                  </a:lnTo>
                  <a:lnTo>
                    <a:pt x="273" y="317"/>
                  </a:lnTo>
                  <a:lnTo>
                    <a:pt x="271" y="319"/>
                  </a:lnTo>
                  <a:lnTo>
                    <a:pt x="270" y="317"/>
                  </a:lnTo>
                  <a:lnTo>
                    <a:pt x="268" y="317"/>
                  </a:lnTo>
                  <a:lnTo>
                    <a:pt x="268" y="316"/>
                  </a:lnTo>
                  <a:lnTo>
                    <a:pt x="268" y="316"/>
                  </a:lnTo>
                  <a:lnTo>
                    <a:pt x="267" y="330"/>
                  </a:lnTo>
                  <a:lnTo>
                    <a:pt x="265" y="336"/>
                  </a:lnTo>
                  <a:lnTo>
                    <a:pt x="261" y="336"/>
                  </a:lnTo>
                  <a:lnTo>
                    <a:pt x="261" y="326"/>
                  </a:lnTo>
                  <a:lnTo>
                    <a:pt x="258" y="326"/>
                  </a:lnTo>
                  <a:lnTo>
                    <a:pt x="258" y="321"/>
                  </a:lnTo>
                  <a:lnTo>
                    <a:pt x="256" y="335"/>
                  </a:lnTo>
                  <a:lnTo>
                    <a:pt x="252" y="335"/>
                  </a:lnTo>
                  <a:lnTo>
                    <a:pt x="251" y="316"/>
                  </a:lnTo>
                  <a:lnTo>
                    <a:pt x="251" y="316"/>
                  </a:lnTo>
                  <a:lnTo>
                    <a:pt x="250" y="337"/>
                  </a:lnTo>
                  <a:lnTo>
                    <a:pt x="246" y="337"/>
                  </a:lnTo>
                  <a:lnTo>
                    <a:pt x="246" y="331"/>
                  </a:lnTo>
                  <a:lnTo>
                    <a:pt x="242" y="331"/>
                  </a:lnTo>
                  <a:lnTo>
                    <a:pt x="242" y="328"/>
                  </a:lnTo>
                  <a:lnTo>
                    <a:pt x="240" y="328"/>
                  </a:lnTo>
                  <a:lnTo>
                    <a:pt x="237" y="330"/>
                  </a:lnTo>
                  <a:lnTo>
                    <a:pt x="236" y="328"/>
                  </a:lnTo>
                  <a:lnTo>
                    <a:pt x="235" y="328"/>
                  </a:lnTo>
                  <a:lnTo>
                    <a:pt x="234" y="323"/>
                  </a:lnTo>
                  <a:lnTo>
                    <a:pt x="232" y="346"/>
                  </a:lnTo>
                  <a:lnTo>
                    <a:pt x="229" y="346"/>
                  </a:lnTo>
                  <a:lnTo>
                    <a:pt x="228" y="332"/>
                  </a:lnTo>
                  <a:lnTo>
                    <a:pt x="226" y="332"/>
                  </a:lnTo>
                  <a:lnTo>
                    <a:pt x="225" y="314"/>
                  </a:lnTo>
                  <a:lnTo>
                    <a:pt x="224" y="317"/>
                  </a:lnTo>
                  <a:lnTo>
                    <a:pt x="221" y="317"/>
                  </a:lnTo>
                  <a:lnTo>
                    <a:pt x="221" y="319"/>
                  </a:lnTo>
                  <a:lnTo>
                    <a:pt x="220" y="338"/>
                  </a:lnTo>
                  <a:lnTo>
                    <a:pt x="216" y="338"/>
                  </a:lnTo>
                  <a:lnTo>
                    <a:pt x="216" y="336"/>
                  </a:lnTo>
                  <a:lnTo>
                    <a:pt x="214" y="336"/>
                  </a:lnTo>
                  <a:lnTo>
                    <a:pt x="213" y="315"/>
                  </a:lnTo>
                  <a:lnTo>
                    <a:pt x="212" y="314"/>
                  </a:lnTo>
                  <a:lnTo>
                    <a:pt x="212" y="314"/>
                  </a:lnTo>
                  <a:lnTo>
                    <a:pt x="210" y="323"/>
                  </a:lnTo>
                  <a:lnTo>
                    <a:pt x="207" y="323"/>
                  </a:lnTo>
                  <a:lnTo>
                    <a:pt x="205" y="319"/>
                  </a:lnTo>
                  <a:lnTo>
                    <a:pt x="205" y="320"/>
                  </a:lnTo>
                  <a:lnTo>
                    <a:pt x="202" y="320"/>
                  </a:lnTo>
                  <a:lnTo>
                    <a:pt x="202" y="312"/>
                  </a:lnTo>
                  <a:lnTo>
                    <a:pt x="199" y="312"/>
                  </a:lnTo>
                  <a:lnTo>
                    <a:pt x="198" y="304"/>
                  </a:lnTo>
                  <a:lnTo>
                    <a:pt x="198" y="305"/>
                  </a:lnTo>
                  <a:lnTo>
                    <a:pt x="197" y="312"/>
                  </a:lnTo>
                  <a:lnTo>
                    <a:pt x="195" y="325"/>
                  </a:lnTo>
                  <a:lnTo>
                    <a:pt x="194" y="333"/>
                  </a:lnTo>
                  <a:lnTo>
                    <a:pt x="191" y="333"/>
                  </a:lnTo>
                  <a:lnTo>
                    <a:pt x="188" y="326"/>
                  </a:lnTo>
                  <a:lnTo>
                    <a:pt x="188" y="328"/>
                  </a:lnTo>
                  <a:lnTo>
                    <a:pt x="184" y="328"/>
                  </a:lnTo>
                  <a:lnTo>
                    <a:pt x="183" y="330"/>
                  </a:lnTo>
                  <a:lnTo>
                    <a:pt x="182" y="328"/>
                  </a:lnTo>
                  <a:lnTo>
                    <a:pt x="182" y="328"/>
                  </a:lnTo>
                  <a:lnTo>
                    <a:pt x="181" y="341"/>
                  </a:lnTo>
                  <a:lnTo>
                    <a:pt x="177" y="341"/>
                  </a:lnTo>
                  <a:lnTo>
                    <a:pt x="176" y="321"/>
                  </a:lnTo>
                  <a:lnTo>
                    <a:pt x="173" y="321"/>
                  </a:lnTo>
                  <a:lnTo>
                    <a:pt x="172" y="319"/>
                  </a:lnTo>
                  <a:lnTo>
                    <a:pt x="172" y="331"/>
                  </a:lnTo>
                  <a:lnTo>
                    <a:pt x="168" y="331"/>
                  </a:lnTo>
                  <a:lnTo>
                    <a:pt x="168" y="323"/>
                  </a:lnTo>
                  <a:lnTo>
                    <a:pt x="166" y="341"/>
                  </a:lnTo>
                  <a:lnTo>
                    <a:pt x="166" y="352"/>
                  </a:lnTo>
                  <a:lnTo>
                    <a:pt x="165" y="352"/>
                  </a:lnTo>
                  <a:lnTo>
                    <a:pt x="163" y="353"/>
                  </a:lnTo>
                  <a:lnTo>
                    <a:pt x="162" y="353"/>
                  </a:lnTo>
                  <a:lnTo>
                    <a:pt x="161" y="331"/>
                  </a:lnTo>
                  <a:lnTo>
                    <a:pt x="161" y="331"/>
                  </a:lnTo>
                  <a:lnTo>
                    <a:pt x="158" y="332"/>
                  </a:lnTo>
                  <a:lnTo>
                    <a:pt x="157" y="331"/>
                  </a:lnTo>
                  <a:lnTo>
                    <a:pt x="156" y="331"/>
                  </a:lnTo>
                  <a:lnTo>
                    <a:pt x="156" y="330"/>
                  </a:lnTo>
                  <a:lnTo>
                    <a:pt x="155" y="333"/>
                  </a:lnTo>
                  <a:lnTo>
                    <a:pt x="152" y="333"/>
                  </a:lnTo>
                  <a:lnTo>
                    <a:pt x="152" y="335"/>
                  </a:lnTo>
                  <a:lnTo>
                    <a:pt x="151" y="335"/>
                  </a:lnTo>
                  <a:lnTo>
                    <a:pt x="150" y="333"/>
                  </a:lnTo>
                  <a:lnTo>
                    <a:pt x="149" y="335"/>
                  </a:lnTo>
                  <a:lnTo>
                    <a:pt x="147" y="333"/>
                  </a:lnTo>
                  <a:lnTo>
                    <a:pt x="144" y="333"/>
                  </a:lnTo>
                  <a:lnTo>
                    <a:pt x="142" y="321"/>
                  </a:lnTo>
                  <a:lnTo>
                    <a:pt x="141" y="321"/>
                  </a:lnTo>
                  <a:lnTo>
                    <a:pt x="141" y="325"/>
                  </a:lnTo>
                  <a:lnTo>
                    <a:pt x="137" y="325"/>
                  </a:lnTo>
                  <a:lnTo>
                    <a:pt x="136" y="317"/>
                  </a:lnTo>
                  <a:lnTo>
                    <a:pt x="136" y="323"/>
                  </a:lnTo>
                  <a:lnTo>
                    <a:pt x="132" y="323"/>
                  </a:lnTo>
                  <a:lnTo>
                    <a:pt x="130" y="321"/>
                  </a:lnTo>
                  <a:lnTo>
                    <a:pt x="130" y="314"/>
                  </a:lnTo>
                  <a:lnTo>
                    <a:pt x="128" y="314"/>
                  </a:lnTo>
                  <a:lnTo>
                    <a:pt x="126" y="311"/>
                  </a:lnTo>
                  <a:lnTo>
                    <a:pt x="126" y="311"/>
                  </a:lnTo>
                  <a:lnTo>
                    <a:pt x="125" y="325"/>
                  </a:lnTo>
                  <a:lnTo>
                    <a:pt x="124" y="332"/>
                  </a:lnTo>
                  <a:lnTo>
                    <a:pt x="123" y="341"/>
                  </a:lnTo>
                  <a:lnTo>
                    <a:pt x="119" y="341"/>
                  </a:lnTo>
                  <a:lnTo>
                    <a:pt x="119" y="325"/>
                  </a:lnTo>
                  <a:lnTo>
                    <a:pt x="116" y="325"/>
                  </a:lnTo>
                  <a:lnTo>
                    <a:pt x="116" y="317"/>
                  </a:lnTo>
                  <a:lnTo>
                    <a:pt x="115" y="337"/>
                  </a:lnTo>
                  <a:lnTo>
                    <a:pt x="112" y="337"/>
                  </a:lnTo>
                  <a:lnTo>
                    <a:pt x="110" y="335"/>
                  </a:lnTo>
                  <a:lnTo>
                    <a:pt x="110" y="328"/>
                  </a:lnTo>
                  <a:lnTo>
                    <a:pt x="109" y="333"/>
                  </a:lnTo>
                  <a:lnTo>
                    <a:pt x="105" y="333"/>
                  </a:lnTo>
                  <a:lnTo>
                    <a:pt x="104" y="326"/>
                  </a:lnTo>
                  <a:lnTo>
                    <a:pt x="102" y="326"/>
                  </a:lnTo>
                  <a:lnTo>
                    <a:pt x="102" y="330"/>
                  </a:lnTo>
                  <a:lnTo>
                    <a:pt x="100" y="333"/>
                  </a:lnTo>
                  <a:lnTo>
                    <a:pt x="99" y="338"/>
                  </a:lnTo>
                  <a:lnTo>
                    <a:pt x="95" y="338"/>
                  </a:lnTo>
                  <a:lnTo>
                    <a:pt x="95" y="326"/>
                  </a:lnTo>
                  <a:lnTo>
                    <a:pt x="93" y="331"/>
                  </a:lnTo>
                  <a:lnTo>
                    <a:pt x="91" y="331"/>
                  </a:lnTo>
                  <a:lnTo>
                    <a:pt x="89" y="330"/>
                  </a:lnTo>
                  <a:lnTo>
                    <a:pt x="89" y="327"/>
                  </a:lnTo>
                  <a:lnTo>
                    <a:pt x="88" y="327"/>
                  </a:lnTo>
                  <a:lnTo>
                    <a:pt x="87" y="320"/>
                  </a:lnTo>
                  <a:lnTo>
                    <a:pt x="86" y="340"/>
                  </a:lnTo>
                  <a:lnTo>
                    <a:pt x="82" y="340"/>
                  </a:lnTo>
                  <a:lnTo>
                    <a:pt x="81" y="328"/>
                  </a:lnTo>
                  <a:lnTo>
                    <a:pt x="81" y="330"/>
                  </a:lnTo>
                  <a:lnTo>
                    <a:pt x="77" y="330"/>
                  </a:lnTo>
                  <a:lnTo>
                    <a:pt x="77" y="325"/>
                  </a:lnTo>
                  <a:lnTo>
                    <a:pt x="76" y="338"/>
                  </a:lnTo>
                  <a:lnTo>
                    <a:pt x="72" y="338"/>
                  </a:lnTo>
                  <a:lnTo>
                    <a:pt x="71" y="328"/>
                  </a:lnTo>
                  <a:lnTo>
                    <a:pt x="71" y="327"/>
                  </a:lnTo>
                  <a:lnTo>
                    <a:pt x="68" y="330"/>
                  </a:lnTo>
                  <a:lnTo>
                    <a:pt x="67" y="328"/>
                  </a:lnTo>
                  <a:lnTo>
                    <a:pt x="67" y="328"/>
                  </a:lnTo>
                  <a:lnTo>
                    <a:pt x="66" y="335"/>
                  </a:lnTo>
                  <a:lnTo>
                    <a:pt x="62" y="335"/>
                  </a:lnTo>
                  <a:lnTo>
                    <a:pt x="61" y="322"/>
                  </a:lnTo>
                  <a:lnTo>
                    <a:pt x="61" y="323"/>
                  </a:lnTo>
                  <a:lnTo>
                    <a:pt x="60" y="323"/>
                  </a:lnTo>
                  <a:lnTo>
                    <a:pt x="58" y="335"/>
                  </a:lnTo>
                  <a:lnTo>
                    <a:pt x="55" y="335"/>
                  </a:lnTo>
                  <a:lnTo>
                    <a:pt x="55" y="333"/>
                  </a:lnTo>
                  <a:lnTo>
                    <a:pt x="52" y="333"/>
                  </a:lnTo>
                  <a:lnTo>
                    <a:pt x="51" y="325"/>
                  </a:lnTo>
                  <a:lnTo>
                    <a:pt x="49" y="325"/>
                  </a:lnTo>
                  <a:lnTo>
                    <a:pt x="47" y="311"/>
                  </a:lnTo>
                  <a:lnTo>
                    <a:pt x="47" y="311"/>
                  </a:lnTo>
                  <a:lnTo>
                    <a:pt x="45" y="323"/>
                  </a:lnTo>
                  <a:lnTo>
                    <a:pt x="44" y="414"/>
                  </a:lnTo>
                  <a:lnTo>
                    <a:pt x="42" y="452"/>
                  </a:lnTo>
                  <a:lnTo>
                    <a:pt x="40" y="452"/>
                  </a:lnTo>
                  <a:lnTo>
                    <a:pt x="40" y="453"/>
                  </a:lnTo>
                  <a:lnTo>
                    <a:pt x="2" y="453"/>
                  </a:lnTo>
                  <a:lnTo>
                    <a:pt x="0" y="451"/>
                  </a:lnTo>
                  <a:lnTo>
                    <a:pt x="2" y="449"/>
                  </a:lnTo>
                  <a:lnTo>
                    <a:pt x="39" y="449"/>
                  </a:lnTo>
                  <a:lnTo>
                    <a:pt x="40" y="412"/>
                  </a:lnTo>
                  <a:lnTo>
                    <a:pt x="41" y="322"/>
                  </a:lnTo>
                  <a:lnTo>
                    <a:pt x="44" y="310"/>
                  </a:lnTo>
                  <a:lnTo>
                    <a:pt x="45" y="299"/>
                  </a:lnTo>
                  <a:lnTo>
                    <a:pt x="46" y="295"/>
                  </a:lnTo>
                  <a:lnTo>
                    <a:pt x="47" y="294"/>
                  </a:lnTo>
                  <a:lnTo>
                    <a:pt x="50" y="295"/>
                  </a:lnTo>
                  <a:lnTo>
                    <a:pt x="52" y="316"/>
                  </a:lnTo>
                  <a:lnTo>
                    <a:pt x="53" y="317"/>
                  </a:lnTo>
                  <a:lnTo>
                    <a:pt x="53" y="304"/>
                  </a:lnTo>
                  <a:lnTo>
                    <a:pt x="55" y="302"/>
                  </a:lnTo>
                  <a:lnTo>
                    <a:pt x="57" y="305"/>
                  </a:lnTo>
                  <a:lnTo>
                    <a:pt x="57" y="312"/>
                  </a:lnTo>
                  <a:lnTo>
                    <a:pt x="57" y="321"/>
                  </a:lnTo>
                  <a:lnTo>
                    <a:pt x="60" y="314"/>
                  </a:lnTo>
                  <a:lnTo>
                    <a:pt x="61" y="312"/>
                  </a:lnTo>
                  <a:lnTo>
                    <a:pt x="63" y="314"/>
                  </a:lnTo>
                  <a:lnTo>
                    <a:pt x="65" y="315"/>
                  </a:lnTo>
                  <a:lnTo>
                    <a:pt x="65" y="320"/>
                  </a:lnTo>
                  <a:lnTo>
                    <a:pt x="66" y="319"/>
                  </a:lnTo>
                  <a:lnTo>
                    <a:pt x="68" y="320"/>
                  </a:lnTo>
                  <a:lnTo>
                    <a:pt x="68" y="322"/>
                  </a:lnTo>
                  <a:lnTo>
                    <a:pt x="70" y="319"/>
                  </a:lnTo>
                  <a:lnTo>
                    <a:pt x="71" y="317"/>
                  </a:lnTo>
                  <a:lnTo>
                    <a:pt x="73" y="319"/>
                  </a:lnTo>
                  <a:lnTo>
                    <a:pt x="73" y="314"/>
                  </a:lnTo>
                  <a:lnTo>
                    <a:pt x="74" y="312"/>
                  </a:lnTo>
                  <a:lnTo>
                    <a:pt x="77" y="314"/>
                  </a:lnTo>
                  <a:lnTo>
                    <a:pt x="79" y="317"/>
                  </a:lnTo>
                  <a:lnTo>
                    <a:pt x="79" y="321"/>
                  </a:lnTo>
                  <a:lnTo>
                    <a:pt x="81" y="317"/>
                  </a:lnTo>
                  <a:lnTo>
                    <a:pt x="82" y="316"/>
                  </a:lnTo>
                  <a:lnTo>
                    <a:pt x="83" y="317"/>
                  </a:lnTo>
                  <a:lnTo>
                    <a:pt x="84" y="302"/>
                  </a:lnTo>
                  <a:lnTo>
                    <a:pt x="86" y="290"/>
                  </a:lnTo>
                  <a:lnTo>
                    <a:pt x="87" y="289"/>
                  </a:lnTo>
                  <a:lnTo>
                    <a:pt x="89" y="290"/>
                  </a:lnTo>
                  <a:lnTo>
                    <a:pt x="91" y="319"/>
                  </a:lnTo>
                  <a:lnTo>
                    <a:pt x="92" y="320"/>
                  </a:lnTo>
                  <a:lnTo>
                    <a:pt x="93" y="307"/>
                  </a:lnTo>
                  <a:lnTo>
                    <a:pt x="94" y="306"/>
                  </a:lnTo>
                  <a:lnTo>
                    <a:pt x="97" y="307"/>
                  </a:lnTo>
                  <a:lnTo>
                    <a:pt x="98" y="312"/>
                  </a:lnTo>
                  <a:lnTo>
                    <a:pt x="98" y="323"/>
                  </a:lnTo>
                  <a:lnTo>
                    <a:pt x="100" y="309"/>
                  </a:lnTo>
                  <a:lnTo>
                    <a:pt x="102" y="307"/>
                  </a:lnTo>
                  <a:lnTo>
                    <a:pt x="104" y="309"/>
                  </a:lnTo>
                  <a:lnTo>
                    <a:pt x="104" y="316"/>
                  </a:lnTo>
                  <a:lnTo>
                    <a:pt x="107" y="317"/>
                  </a:lnTo>
                  <a:lnTo>
                    <a:pt x="108" y="321"/>
                  </a:lnTo>
                  <a:lnTo>
                    <a:pt x="108" y="317"/>
                  </a:lnTo>
                  <a:lnTo>
                    <a:pt x="109" y="312"/>
                  </a:lnTo>
                  <a:lnTo>
                    <a:pt x="110" y="311"/>
                  </a:lnTo>
                  <a:lnTo>
                    <a:pt x="113" y="312"/>
                  </a:lnTo>
                  <a:lnTo>
                    <a:pt x="113" y="296"/>
                  </a:lnTo>
                  <a:lnTo>
                    <a:pt x="114" y="294"/>
                  </a:lnTo>
                  <a:lnTo>
                    <a:pt x="115" y="293"/>
                  </a:lnTo>
                  <a:lnTo>
                    <a:pt x="118" y="294"/>
                  </a:lnTo>
                  <a:lnTo>
                    <a:pt x="119" y="305"/>
                  </a:lnTo>
                  <a:lnTo>
                    <a:pt x="119" y="305"/>
                  </a:lnTo>
                  <a:lnTo>
                    <a:pt x="121" y="306"/>
                  </a:lnTo>
                  <a:lnTo>
                    <a:pt x="121" y="319"/>
                  </a:lnTo>
                  <a:lnTo>
                    <a:pt x="123" y="309"/>
                  </a:lnTo>
                  <a:lnTo>
                    <a:pt x="125" y="302"/>
                  </a:lnTo>
                  <a:lnTo>
                    <a:pt x="126" y="301"/>
                  </a:lnTo>
                  <a:lnTo>
                    <a:pt x="129" y="304"/>
                  </a:lnTo>
                  <a:lnTo>
                    <a:pt x="129" y="294"/>
                  </a:lnTo>
                  <a:lnTo>
                    <a:pt x="130" y="293"/>
                  </a:lnTo>
                  <a:lnTo>
                    <a:pt x="132" y="294"/>
                  </a:lnTo>
                  <a:lnTo>
                    <a:pt x="134" y="312"/>
                  </a:lnTo>
                  <a:lnTo>
                    <a:pt x="134" y="307"/>
                  </a:lnTo>
                  <a:lnTo>
                    <a:pt x="136" y="305"/>
                  </a:lnTo>
                  <a:lnTo>
                    <a:pt x="139" y="306"/>
                  </a:lnTo>
                  <a:lnTo>
                    <a:pt x="140" y="305"/>
                  </a:lnTo>
                  <a:lnTo>
                    <a:pt x="142" y="306"/>
                  </a:lnTo>
                  <a:lnTo>
                    <a:pt x="144" y="312"/>
                  </a:lnTo>
                  <a:lnTo>
                    <a:pt x="144" y="312"/>
                  </a:lnTo>
                  <a:lnTo>
                    <a:pt x="146" y="314"/>
                  </a:lnTo>
                  <a:lnTo>
                    <a:pt x="146" y="322"/>
                  </a:lnTo>
                  <a:lnTo>
                    <a:pt x="149" y="323"/>
                  </a:lnTo>
                  <a:lnTo>
                    <a:pt x="150" y="328"/>
                  </a:lnTo>
                  <a:lnTo>
                    <a:pt x="150" y="328"/>
                  </a:lnTo>
                  <a:lnTo>
                    <a:pt x="152" y="330"/>
                  </a:lnTo>
                  <a:lnTo>
                    <a:pt x="152" y="328"/>
                  </a:lnTo>
                  <a:lnTo>
                    <a:pt x="153" y="307"/>
                  </a:lnTo>
                  <a:lnTo>
                    <a:pt x="155" y="306"/>
                  </a:lnTo>
                  <a:lnTo>
                    <a:pt x="157" y="307"/>
                  </a:lnTo>
                  <a:lnTo>
                    <a:pt x="158" y="325"/>
                  </a:lnTo>
                  <a:lnTo>
                    <a:pt x="158" y="326"/>
                  </a:lnTo>
                  <a:lnTo>
                    <a:pt x="160" y="315"/>
                  </a:lnTo>
                  <a:lnTo>
                    <a:pt x="162" y="312"/>
                  </a:lnTo>
                  <a:lnTo>
                    <a:pt x="165" y="314"/>
                  </a:lnTo>
                  <a:lnTo>
                    <a:pt x="165" y="317"/>
                  </a:lnTo>
                  <a:lnTo>
                    <a:pt x="166" y="309"/>
                  </a:lnTo>
                  <a:lnTo>
                    <a:pt x="167" y="307"/>
                  </a:lnTo>
                  <a:lnTo>
                    <a:pt x="170" y="309"/>
                  </a:lnTo>
                  <a:lnTo>
                    <a:pt x="170" y="304"/>
                  </a:lnTo>
                  <a:lnTo>
                    <a:pt x="171" y="302"/>
                  </a:lnTo>
                  <a:lnTo>
                    <a:pt x="173" y="304"/>
                  </a:lnTo>
                  <a:lnTo>
                    <a:pt x="174" y="312"/>
                  </a:lnTo>
                  <a:lnTo>
                    <a:pt x="174" y="314"/>
                  </a:lnTo>
                  <a:lnTo>
                    <a:pt x="176" y="309"/>
                  </a:lnTo>
                  <a:lnTo>
                    <a:pt x="177" y="307"/>
                  </a:lnTo>
                  <a:lnTo>
                    <a:pt x="179" y="309"/>
                  </a:lnTo>
                  <a:lnTo>
                    <a:pt x="179" y="316"/>
                  </a:lnTo>
                  <a:lnTo>
                    <a:pt x="182" y="317"/>
                  </a:lnTo>
                  <a:lnTo>
                    <a:pt x="183" y="320"/>
                  </a:lnTo>
                  <a:lnTo>
                    <a:pt x="183" y="315"/>
                  </a:lnTo>
                  <a:lnTo>
                    <a:pt x="184" y="314"/>
                  </a:lnTo>
                  <a:lnTo>
                    <a:pt x="187" y="315"/>
                  </a:lnTo>
                  <a:lnTo>
                    <a:pt x="187" y="316"/>
                  </a:lnTo>
                  <a:lnTo>
                    <a:pt x="188" y="315"/>
                  </a:lnTo>
                  <a:lnTo>
                    <a:pt x="191" y="316"/>
                  </a:lnTo>
                  <a:lnTo>
                    <a:pt x="192" y="323"/>
                  </a:lnTo>
                  <a:lnTo>
                    <a:pt x="193" y="311"/>
                  </a:lnTo>
                  <a:lnTo>
                    <a:pt x="194" y="304"/>
                  </a:lnTo>
                  <a:lnTo>
                    <a:pt x="195" y="294"/>
                  </a:lnTo>
                  <a:lnTo>
                    <a:pt x="197" y="293"/>
                  </a:lnTo>
                  <a:lnTo>
                    <a:pt x="199" y="294"/>
                  </a:lnTo>
                  <a:lnTo>
                    <a:pt x="200" y="299"/>
                  </a:lnTo>
                  <a:lnTo>
                    <a:pt x="202" y="298"/>
                  </a:lnTo>
                  <a:lnTo>
                    <a:pt x="204" y="299"/>
                  </a:lnTo>
                  <a:lnTo>
                    <a:pt x="204" y="300"/>
                  </a:lnTo>
                  <a:lnTo>
                    <a:pt x="207" y="301"/>
                  </a:lnTo>
                  <a:lnTo>
                    <a:pt x="208" y="310"/>
                  </a:lnTo>
                  <a:lnTo>
                    <a:pt x="209" y="305"/>
                  </a:lnTo>
                  <a:lnTo>
                    <a:pt x="210" y="304"/>
                  </a:lnTo>
                  <a:lnTo>
                    <a:pt x="213" y="305"/>
                  </a:lnTo>
                  <a:lnTo>
                    <a:pt x="214" y="310"/>
                  </a:lnTo>
                  <a:lnTo>
                    <a:pt x="215" y="311"/>
                  </a:lnTo>
                  <a:lnTo>
                    <a:pt x="216" y="312"/>
                  </a:lnTo>
                  <a:lnTo>
                    <a:pt x="218" y="326"/>
                  </a:lnTo>
                  <a:lnTo>
                    <a:pt x="218" y="317"/>
                  </a:lnTo>
                  <a:lnTo>
                    <a:pt x="219" y="304"/>
                  </a:lnTo>
                  <a:lnTo>
                    <a:pt x="220" y="302"/>
                  </a:lnTo>
                  <a:lnTo>
                    <a:pt x="223" y="304"/>
                  </a:lnTo>
                  <a:lnTo>
                    <a:pt x="224" y="310"/>
                  </a:lnTo>
                  <a:lnTo>
                    <a:pt x="224" y="309"/>
                  </a:lnTo>
                  <a:lnTo>
                    <a:pt x="225" y="305"/>
                  </a:lnTo>
                  <a:lnTo>
                    <a:pt x="226" y="304"/>
                  </a:lnTo>
                  <a:lnTo>
                    <a:pt x="229" y="305"/>
                  </a:lnTo>
                  <a:lnTo>
                    <a:pt x="230" y="321"/>
                  </a:lnTo>
                  <a:lnTo>
                    <a:pt x="231" y="322"/>
                  </a:lnTo>
                  <a:lnTo>
                    <a:pt x="231" y="315"/>
                  </a:lnTo>
                  <a:lnTo>
                    <a:pt x="232" y="304"/>
                  </a:lnTo>
                  <a:lnTo>
                    <a:pt x="234" y="302"/>
                  </a:lnTo>
                  <a:lnTo>
                    <a:pt x="236" y="302"/>
                  </a:lnTo>
                  <a:lnTo>
                    <a:pt x="236" y="304"/>
                  </a:lnTo>
                  <a:lnTo>
                    <a:pt x="237" y="305"/>
                  </a:lnTo>
                  <a:lnTo>
                    <a:pt x="237" y="317"/>
                  </a:lnTo>
                  <a:lnTo>
                    <a:pt x="239" y="325"/>
                  </a:lnTo>
                  <a:lnTo>
                    <a:pt x="239" y="325"/>
                  </a:lnTo>
                  <a:lnTo>
                    <a:pt x="239" y="325"/>
                  </a:lnTo>
                  <a:lnTo>
                    <a:pt x="240" y="320"/>
                  </a:lnTo>
                  <a:lnTo>
                    <a:pt x="241" y="315"/>
                  </a:lnTo>
                  <a:lnTo>
                    <a:pt x="242" y="314"/>
                  </a:lnTo>
                  <a:lnTo>
                    <a:pt x="244" y="314"/>
                  </a:lnTo>
                  <a:lnTo>
                    <a:pt x="244" y="306"/>
                  </a:lnTo>
                  <a:lnTo>
                    <a:pt x="245" y="305"/>
                  </a:lnTo>
                  <a:lnTo>
                    <a:pt x="247" y="306"/>
                  </a:lnTo>
                  <a:lnTo>
                    <a:pt x="247" y="312"/>
                  </a:lnTo>
                  <a:lnTo>
                    <a:pt x="249" y="311"/>
                  </a:lnTo>
                  <a:lnTo>
                    <a:pt x="250" y="312"/>
                  </a:lnTo>
                  <a:lnTo>
                    <a:pt x="251" y="301"/>
                  </a:lnTo>
                  <a:lnTo>
                    <a:pt x="252" y="300"/>
                  </a:lnTo>
                  <a:lnTo>
                    <a:pt x="255" y="301"/>
                  </a:lnTo>
                  <a:lnTo>
                    <a:pt x="255" y="315"/>
                  </a:lnTo>
                  <a:lnTo>
                    <a:pt x="256" y="310"/>
                  </a:lnTo>
                  <a:lnTo>
                    <a:pt x="257" y="293"/>
                  </a:lnTo>
                  <a:lnTo>
                    <a:pt x="258" y="291"/>
                  </a:lnTo>
                  <a:lnTo>
                    <a:pt x="261" y="293"/>
                  </a:lnTo>
                  <a:lnTo>
                    <a:pt x="262" y="310"/>
                  </a:lnTo>
                  <a:lnTo>
                    <a:pt x="263" y="311"/>
                  </a:lnTo>
                  <a:lnTo>
                    <a:pt x="263" y="321"/>
                  </a:lnTo>
                  <a:lnTo>
                    <a:pt x="265" y="312"/>
                  </a:lnTo>
                  <a:lnTo>
                    <a:pt x="266" y="311"/>
                  </a:lnTo>
                  <a:lnTo>
                    <a:pt x="266" y="311"/>
                  </a:lnTo>
                  <a:lnTo>
                    <a:pt x="267" y="304"/>
                  </a:lnTo>
                  <a:lnTo>
                    <a:pt x="268" y="302"/>
                  </a:lnTo>
                  <a:lnTo>
                    <a:pt x="271" y="304"/>
                  </a:lnTo>
                  <a:lnTo>
                    <a:pt x="271" y="307"/>
                  </a:lnTo>
                  <a:lnTo>
                    <a:pt x="272" y="302"/>
                  </a:lnTo>
                  <a:lnTo>
                    <a:pt x="273" y="284"/>
                  </a:lnTo>
                  <a:lnTo>
                    <a:pt x="274" y="283"/>
                  </a:lnTo>
                  <a:lnTo>
                    <a:pt x="277" y="284"/>
                  </a:lnTo>
                  <a:lnTo>
                    <a:pt x="278" y="325"/>
                  </a:lnTo>
                  <a:lnTo>
                    <a:pt x="278" y="325"/>
                  </a:lnTo>
                  <a:lnTo>
                    <a:pt x="279" y="322"/>
                  </a:lnTo>
                  <a:lnTo>
                    <a:pt x="281" y="319"/>
                  </a:lnTo>
                  <a:lnTo>
                    <a:pt x="282" y="317"/>
                  </a:lnTo>
                  <a:lnTo>
                    <a:pt x="282" y="317"/>
                  </a:lnTo>
                  <a:lnTo>
                    <a:pt x="283" y="311"/>
                  </a:lnTo>
                  <a:lnTo>
                    <a:pt x="284" y="310"/>
                  </a:lnTo>
                  <a:lnTo>
                    <a:pt x="287" y="310"/>
                  </a:lnTo>
                  <a:lnTo>
                    <a:pt x="288" y="311"/>
                  </a:lnTo>
                  <a:lnTo>
                    <a:pt x="291" y="315"/>
                  </a:lnTo>
                  <a:lnTo>
                    <a:pt x="291" y="315"/>
                  </a:lnTo>
                  <a:lnTo>
                    <a:pt x="291" y="315"/>
                  </a:lnTo>
                  <a:lnTo>
                    <a:pt x="292" y="309"/>
                  </a:lnTo>
                  <a:lnTo>
                    <a:pt x="293" y="307"/>
                  </a:lnTo>
                  <a:lnTo>
                    <a:pt x="295" y="309"/>
                  </a:lnTo>
                  <a:lnTo>
                    <a:pt x="297" y="325"/>
                  </a:lnTo>
                  <a:lnTo>
                    <a:pt x="298" y="323"/>
                  </a:lnTo>
                  <a:lnTo>
                    <a:pt x="299" y="323"/>
                  </a:lnTo>
                  <a:lnTo>
                    <a:pt x="299" y="315"/>
                  </a:lnTo>
                  <a:lnTo>
                    <a:pt x="300" y="314"/>
                  </a:lnTo>
                  <a:lnTo>
                    <a:pt x="303" y="305"/>
                  </a:lnTo>
                  <a:lnTo>
                    <a:pt x="304" y="304"/>
                  </a:lnTo>
                  <a:lnTo>
                    <a:pt x="307" y="305"/>
                  </a:lnTo>
                  <a:lnTo>
                    <a:pt x="307" y="301"/>
                  </a:lnTo>
                  <a:lnTo>
                    <a:pt x="308" y="300"/>
                  </a:lnTo>
                  <a:lnTo>
                    <a:pt x="310" y="301"/>
                  </a:lnTo>
                  <a:lnTo>
                    <a:pt x="312" y="321"/>
                  </a:lnTo>
                  <a:lnTo>
                    <a:pt x="312" y="314"/>
                  </a:lnTo>
                  <a:lnTo>
                    <a:pt x="313" y="312"/>
                  </a:lnTo>
                  <a:lnTo>
                    <a:pt x="314" y="314"/>
                  </a:lnTo>
                  <a:lnTo>
                    <a:pt x="315" y="307"/>
                  </a:lnTo>
                  <a:lnTo>
                    <a:pt x="316" y="306"/>
                  </a:lnTo>
                  <a:lnTo>
                    <a:pt x="319" y="307"/>
                  </a:lnTo>
                  <a:lnTo>
                    <a:pt x="319" y="306"/>
                  </a:lnTo>
                  <a:lnTo>
                    <a:pt x="320" y="305"/>
                  </a:lnTo>
                  <a:lnTo>
                    <a:pt x="323" y="306"/>
                  </a:lnTo>
                  <a:lnTo>
                    <a:pt x="323" y="307"/>
                  </a:lnTo>
                  <a:lnTo>
                    <a:pt x="324" y="304"/>
                  </a:lnTo>
                  <a:lnTo>
                    <a:pt x="325" y="294"/>
                  </a:lnTo>
                  <a:lnTo>
                    <a:pt x="326" y="293"/>
                  </a:lnTo>
                  <a:lnTo>
                    <a:pt x="329" y="294"/>
                  </a:lnTo>
                  <a:lnTo>
                    <a:pt x="331" y="315"/>
                  </a:lnTo>
                  <a:lnTo>
                    <a:pt x="331" y="312"/>
                  </a:lnTo>
                  <a:lnTo>
                    <a:pt x="332" y="311"/>
                  </a:lnTo>
                  <a:lnTo>
                    <a:pt x="335" y="312"/>
                  </a:lnTo>
                  <a:lnTo>
                    <a:pt x="335" y="320"/>
                  </a:lnTo>
                  <a:lnTo>
                    <a:pt x="336" y="315"/>
                  </a:lnTo>
                  <a:lnTo>
                    <a:pt x="337" y="309"/>
                  </a:lnTo>
                  <a:lnTo>
                    <a:pt x="339" y="307"/>
                  </a:lnTo>
                  <a:lnTo>
                    <a:pt x="341" y="307"/>
                  </a:lnTo>
                  <a:lnTo>
                    <a:pt x="342" y="309"/>
                  </a:lnTo>
                  <a:lnTo>
                    <a:pt x="344" y="307"/>
                  </a:lnTo>
                  <a:lnTo>
                    <a:pt x="346" y="309"/>
                  </a:lnTo>
                  <a:lnTo>
                    <a:pt x="349" y="319"/>
                  </a:lnTo>
                  <a:lnTo>
                    <a:pt x="349" y="317"/>
                  </a:lnTo>
                  <a:lnTo>
                    <a:pt x="350" y="316"/>
                  </a:lnTo>
                  <a:lnTo>
                    <a:pt x="352" y="317"/>
                  </a:lnTo>
                  <a:lnTo>
                    <a:pt x="352" y="307"/>
                  </a:lnTo>
                  <a:lnTo>
                    <a:pt x="353" y="306"/>
                  </a:lnTo>
                  <a:lnTo>
                    <a:pt x="356" y="307"/>
                  </a:lnTo>
                  <a:lnTo>
                    <a:pt x="357" y="321"/>
                  </a:lnTo>
                  <a:lnTo>
                    <a:pt x="360" y="310"/>
                  </a:lnTo>
                  <a:lnTo>
                    <a:pt x="361" y="304"/>
                  </a:lnTo>
                  <a:lnTo>
                    <a:pt x="362" y="302"/>
                  </a:lnTo>
                  <a:lnTo>
                    <a:pt x="365" y="304"/>
                  </a:lnTo>
                  <a:lnTo>
                    <a:pt x="366" y="317"/>
                  </a:lnTo>
                  <a:lnTo>
                    <a:pt x="366" y="319"/>
                  </a:lnTo>
                  <a:lnTo>
                    <a:pt x="368" y="311"/>
                  </a:lnTo>
                  <a:lnTo>
                    <a:pt x="370" y="310"/>
                  </a:lnTo>
                  <a:lnTo>
                    <a:pt x="371" y="310"/>
                  </a:lnTo>
                  <a:lnTo>
                    <a:pt x="371" y="309"/>
                  </a:lnTo>
                  <a:lnTo>
                    <a:pt x="372" y="307"/>
                  </a:lnTo>
                  <a:lnTo>
                    <a:pt x="374" y="309"/>
                  </a:lnTo>
                  <a:lnTo>
                    <a:pt x="376" y="315"/>
                  </a:lnTo>
                  <a:lnTo>
                    <a:pt x="377" y="319"/>
                  </a:lnTo>
                  <a:lnTo>
                    <a:pt x="377" y="326"/>
                  </a:lnTo>
                  <a:lnTo>
                    <a:pt x="379" y="323"/>
                  </a:lnTo>
                  <a:lnTo>
                    <a:pt x="379" y="315"/>
                  </a:lnTo>
                  <a:lnTo>
                    <a:pt x="381" y="314"/>
                  </a:lnTo>
                  <a:lnTo>
                    <a:pt x="383" y="315"/>
                  </a:lnTo>
                  <a:lnTo>
                    <a:pt x="383" y="312"/>
                  </a:lnTo>
                  <a:lnTo>
                    <a:pt x="384" y="311"/>
                  </a:lnTo>
                  <a:lnTo>
                    <a:pt x="387" y="312"/>
                  </a:lnTo>
                  <a:lnTo>
                    <a:pt x="388" y="316"/>
                  </a:lnTo>
                  <a:lnTo>
                    <a:pt x="388" y="316"/>
                  </a:lnTo>
                  <a:lnTo>
                    <a:pt x="391" y="317"/>
                  </a:lnTo>
                  <a:lnTo>
                    <a:pt x="392" y="322"/>
                  </a:lnTo>
                  <a:lnTo>
                    <a:pt x="393" y="326"/>
                  </a:lnTo>
                  <a:lnTo>
                    <a:pt x="393" y="322"/>
                  </a:lnTo>
                  <a:lnTo>
                    <a:pt x="394" y="321"/>
                  </a:lnTo>
                  <a:lnTo>
                    <a:pt x="395" y="321"/>
                  </a:lnTo>
                  <a:lnTo>
                    <a:pt x="395" y="311"/>
                  </a:lnTo>
                  <a:lnTo>
                    <a:pt x="397" y="300"/>
                  </a:lnTo>
                  <a:lnTo>
                    <a:pt x="398" y="299"/>
                  </a:lnTo>
                  <a:lnTo>
                    <a:pt x="400" y="300"/>
                  </a:lnTo>
                  <a:lnTo>
                    <a:pt x="402" y="319"/>
                  </a:lnTo>
                  <a:lnTo>
                    <a:pt x="402" y="319"/>
                  </a:lnTo>
                  <a:lnTo>
                    <a:pt x="403" y="320"/>
                  </a:lnTo>
                  <a:lnTo>
                    <a:pt x="404" y="314"/>
                  </a:lnTo>
                  <a:lnTo>
                    <a:pt x="405" y="312"/>
                  </a:lnTo>
                  <a:lnTo>
                    <a:pt x="408" y="314"/>
                  </a:lnTo>
                  <a:lnTo>
                    <a:pt x="409" y="322"/>
                  </a:lnTo>
                  <a:lnTo>
                    <a:pt x="410" y="337"/>
                  </a:lnTo>
                  <a:lnTo>
                    <a:pt x="410" y="326"/>
                  </a:lnTo>
                  <a:lnTo>
                    <a:pt x="412" y="320"/>
                  </a:lnTo>
                  <a:lnTo>
                    <a:pt x="413" y="319"/>
                  </a:lnTo>
                  <a:lnTo>
                    <a:pt x="414" y="314"/>
                  </a:lnTo>
                  <a:lnTo>
                    <a:pt x="415" y="312"/>
                  </a:lnTo>
                  <a:lnTo>
                    <a:pt x="416" y="312"/>
                  </a:lnTo>
                  <a:lnTo>
                    <a:pt x="416" y="312"/>
                  </a:lnTo>
                  <a:lnTo>
                    <a:pt x="418" y="311"/>
                  </a:lnTo>
                  <a:lnTo>
                    <a:pt x="420" y="311"/>
                  </a:lnTo>
                  <a:lnTo>
                    <a:pt x="420" y="306"/>
                  </a:lnTo>
                  <a:lnTo>
                    <a:pt x="421" y="305"/>
                  </a:lnTo>
                  <a:lnTo>
                    <a:pt x="424" y="306"/>
                  </a:lnTo>
                  <a:lnTo>
                    <a:pt x="425" y="311"/>
                  </a:lnTo>
                  <a:lnTo>
                    <a:pt x="425" y="301"/>
                  </a:lnTo>
                  <a:lnTo>
                    <a:pt x="426" y="300"/>
                  </a:lnTo>
                  <a:lnTo>
                    <a:pt x="428" y="300"/>
                  </a:lnTo>
                  <a:lnTo>
                    <a:pt x="428" y="298"/>
                  </a:lnTo>
                  <a:lnTo>
                    <a:pt x="429" y="296"/>
                  </a:lnTo>
                  <a:lnTo>
                    <a:pt x="431" y="298"/>
                  </a:lnTo>
                  <a:lnTo>
                    <a:pt x="432" y="322"/>
                  </a:lnTo>
                  <a:lnTo>
                    <a:pt x="432" y="321"/>
                  </a:lnTo>
                  <a:lnTo>
                    <a:pt x="434" y="320"/>
                  </a:lnTo>
                  <a:lnTo>
                    <a:pt x="434" y="320"/>
                  </a:lnTo>
                  <a:lnTo>
                    <a:pt x="435" y="300"/>
                  </a:lnTo>
                  <a:lnTo>
                    <a:pt x="436" y="299"/>
                  </a:lnTo>
                  <a:lnTo>
                    <a:pt x="439" y="300"/>
                  </a:lnTo>
                  <a:lnTo>
                    <a:pt x="440" y="305"/>
                  </a:lnTo>
                  <a:lnTo>
                    <a:pt x="441" y="316"/>
                  </a:lnTo>
                  <a:lnTo>
                    <a:pt x="441" y="314"/>
                  </a:lnTo>
                  <a:lnTo>
                    <a:pt x="442" y="312"/>
                  </a:lnTo>
                  <a:lnTo>
                    <a:pt x="445" y="314"/>
                  </a:lnTo>
                  <a:lnTo>
                    <a:pt x="446" y="317"/>
                  </a:lnTo>
                  <a:lnTo>
                    <a:pt x="446" y="314"/>
                  </a:lnTo>
                  <a:lnTo>
                    <a:pt x="447" y="312"/>
                  </a:lnTo>
                  <a:lnTo>
                    <a:pt x="450" y="314"/>
                  </a:lnTo>
                  <a:lnTo>
                    <a:pt x="450" y="319"/>
                  </a:lnTo>
                  <a:lnTo>
                    <a:pt x="451" y="306"/>
                  </a:lnTo>
                  <a:lnTo>
                    <a:pt x="452" y="305"/>
                  </a:lnTo>
                  <a:lnTo>
                    <a:pt x="453" y="306"/>
                  </a:lnTo>
                  <a:lnTo>
                    <a:pt x="456" y="293"/>
                  </a:lnTo>
                  <a:lnTo>
                    <a:pt x="457" y="291"/>
                  </a:lnTo>
                  <a:lnTo>
                    <a:pt x="460" y="293"/>
                  </a:lnTo>
                  <a:lnTo>
                    <a:pt x="461" y="300"/>
                  </a:lnTo>
                  <a:lnTo>
                    <a:pt x="462" y="301"/>
                  </a:lnTo>
                  <a:lnTo>
                    <a:pt x="462" y="311"/>
                  </a:lnTo>
                  <a:lnTo>
                    <a:pt x="465" y="312"/>
                  </a:lnTo>
                  <a:lnTo>
                    <a:pt x="465" y="314"/>
                  </a:lnTo>
                  <a:lnTo>
                    <a:pt x="466" y="305"/>
                  </a:lnTo>
                  <a:lnTo>
                    <a:pt x="467" y="304"/>
                  </a:lnTo>
                  <a:lnTo>
                    <a:pt x="470" y="305"/>
                  </a:lnTo>
                  <a:lnTo>
                    <a:pt x="470" y="305"/>
                  </a:lnTo>
                  <a:lnTo>
                    <a:pt x="471" y="291"/>
                  </a:lnTo>
                  <a:lnTo>
                    <a:pt x="472" y="290"/>
                  </a:lnTo>
                  <a:lnTo>
                    <a:pt x="474" y="291"/>
                  </a:lnTo>
                  <a:lnTo>
                    <a:pt x="477" y="302"/>
                  </a:lnTo>
                  <a:lnTo>
                    <a:pt x="477" y="302"/>
                  </a:lnTo>
                  <a:lnTo>
                    <a:pt x="478" y="304"/>
                  </a:lnTo>
                  <a:lnTo>
                    <a:pt x="479" y="311"/>
                  </a:lnTo>
                  <a:lnTo>
                    <a:pt x="482" y="312"/>
                  </a:lnTo>
                  <a:lnTo>
                    <a:pt x="482" y="315"/>
                  </a:lnTo>
                  <a:lnTo>
                    <a:pt x="483" y="310"/>
                  </a:lnTo>
                  <a:lnTo>
                    <a:pt x="484" y="309"/>
                  </a:lnTo>
                  <a:lnTo>
                    <a:pt x="487" y="310"/>
                  </a:lnTo>
                  <a:lnTo>
                    <a:pt x="487" y="309"/>
                  </a:lnTo>
                  <a:lnTo>
                    <a:pt x="488" y="307"/>
                  </a:lnTo>
                  <a:lnTo>
                    <a:pt x="491" y="309"/>
                  </a:lnTo>
                  <a:lnTo>
                    <a:pt x="492" y="312"/>
                  </a:lnTo>
                  <a:lnTo>
                    <a:pt x="492" y="315"/>
                  </a:lnTo>
                  <a:lnTo>
                    <a:pt x="493" y="316"/>
                  </a:lnTo>
                  <a:lnTo>
                    <a:pt x="494" y="310"/>
                  </a:lnTo>
                  <a:lnTo>
                    <a:pt x="495" y="309"/>
                  </a:lnTo>
                  <a:lnTo>
                    <a:pt x="498" y="310"/>
                  </a:lnTo>
                  <a:lnTo>
                    <a:pt x="498" y="304"/>
                  </a:lnTo>
                  <a:lnTo>
                    <a:pt x="499" y="302"/>
                  </a:lnTo>
                  <a:lnTo>
                    <a:pt x="502" y="304"/>
                  </a:lnTo>
                  <a:lnTo>
                    <a:pt x="502" y="299"/>
                  </a:lnTo>
                  <a:lnTo>
                    <a:pt x="503" y="298"/>
                  </a:lnTo>
                  <a:lnTo>
                    <a:pt x="505" y="299"/>
                  </a:lnTo>
                  <a:lnTo>
                    <a:pt x="507" y="317"/>
                  </a:lnTo>
                  <a:lnTo>
                    <a:pt x="507" y="314"/>
                  </a:lnTo>
                  <a:lnTo>
                    <a:pt x="508" y="312"/>
                  </a:lnTo>
                  <a:lnTo>
                    <a:pt x="510" y="314"/>
                  </a:lnTo>
                  <a:lnTo>
                    <a:pt x="510" y="319"/>
                  </a:lnTo>
                  <a:lnTo>
                    <a:pt x="512" y="317"/>
                  </a:lnTo>
                  <a:lnTo>
                    <a:pt x="513" y="317"/>
                  </a:lnTo>
                  <a:lnTo>
                    <a:pt x="514" y="307"/>
                  </a:lnTo>
                  <a:lnTo>
                    <a:pt x="515" y="306"/>
                  </a:lnTo>
                  <a:lnTo>
                    <a:pt x="518" y="307"/>
                  </a:lnTo>
                  <a:lnTo>
                    <a:pt x="518" y="306"/>
                  </a:lnTo>
                  <a:lnTo>
                    <a:pt x="519" y="305"/>
                  </a:lnTo>
                  <a:lnTo>
                    <a:pt x="521" y="306"/>
                  </a:lnTo>
                  <a:lnTo>
                    <a:pt x="523" y="316"/>
                  </a:lnTo>
                  <a:lnTo>
                    <a:pt x="523" y="317"/>
                  </a:lnTo>
                  <a:lnTo>
                    <a:pt x="524" y="311"/>
                  </a:lnTo>
                  <a:lnTo>
                    <a:pt x="524" y="306"/>
                  </a:lnTo>
                  <a:lnTo>
                    <a:pt x="525" y="305"/>
                  </a:lnTo>
                  <a:lnTo>
                    <a:pt x="528" y="306"/>
                  </a:lnTo>
                  <a:lnTo>
                    <a:pt x="528" y="315"/>
                  </a:lnTo>
                  <a:lnTo>
                    <a:pt x="529" y="316"/>
                  </a:lnTo>
                  <a:lnTo>
                    <a:pt x="530" y="311"/>
                  </a:lnTo>
                  <a:lnTo>
                    <a:pt x="531" y="302"/>
                  </a:lnTo>
                  <a:lnTo>
                    <a:pt x="532" y="301"/>
                  </a:lnTo>
                  <a:lnTo>
                    <a:pt x="535" y="302"/>
                  </a:lnTo>
                  <a:lnTo>
                    <a:pt x="536" y="314"/>
                  </a:lnTo>
                  <a:lnTo>
                    <a:pt x="536" y="317"/>
                  </a:lnTo>
                  <a:lnTo>
                    <a:pt x="537" y="307"/>
                  </a:lnTo>
                  <a:lnTo>
                    <a:pt x="539" y="306"/>
                  </a:lnTo>
                  <a:lnTo>
                    <a:pt x="541" y="307"/>
                  </a:lnTo>
                  <a:lnTo>
                    <a:pt x="541" y="317"/>
                  </a:lnTo>
                  <a:lnTo>
                    <a:pt x="542" y="317"/>
                  </a:lnTo>
                  <a:lnTo>
                    <a:pt x="542" y="316"/>
                  </a:lnTo>
                  <a:lnTo>
                    <a:pt x="544" y="310"/>
                  </a:lnTo>
                  <a:lnTo>
                    <a:pt x="545" y="309"/>
                  </a:lnTo>
                  <a:lnTo>
                    <a:pt x="547" y="310"/>
                  </a:lnTo>
                  <a:lnTo>
                    <a:pt x="547" y="312"/>
                  </a:lnTo>
                  <a:lnTo>
                    <a:pt x="549" y="296"/>
                  </a:lnTo>
                  <a:lnTo>
                    <a:pt x="550" y="295"/>
                  </a:lnTo>
                  <a:lnTo>
                    <a:pt x="551" y="295"/>
                  </a:lnTo>
                  <a:lnTo>
                    <a:pt x="551" y="295"/>
                  </a:lnTo>
                  <a:lnTo>
                    <a:pt x="552" y="294"/>
                  </a:lnTo>
                  <a:lnTo>
                    <a:pt x="555" y="295"/>
                  </a:lnTo>
                  <a:lnTo>
                    <a:pt x="556" y="310"/>
                  </a:lnTo>
                  <a:lnTo>
                    <a:pt x="556" y="310"/>
                  </a:lnTo>
                  <a:lnTo>
                    <a:pt x="557" y="311"/>
                  </a:lnTo>
                  <a:lnTo>
                    <a:pt x="558" y="301"/>
                  </a:lnTo>
                  <a:lnTo>
                    <a:pt x="560" y="300"/>
                  </a:lnTo>
                  <a:lnTo>
                    <a:pt x="562" y="301"/>
                  </a:lnTo>
                  <a:lnTo>
                    <a:pt x="563" y="323"/>
                  </a:lnTo>
                  <a:lnTo>
                    <a:pt x="562" y="323"/>
                  </a:lnTo>
                  <a:lnTo>
                    <a:pt x="563" y="325"/>
                  </a:lnTo>
                  <a:lnTo>
                    <a:pt x="563" y="326"/>
                  </a:lnTo>
                  <a:lnTo>
                    <a:pt x="565" y="311"/>
                  </a:lnTo>
                  <a:lnTo>
                    <a:pt x="566" y="310"/>
                  </a:lnTo>
                  <a:lnTo>
                    <a:pt x="568" y="311"/>
                  </a:lnTo>
                  <a:lnTo>
                    <a:pt x="570" y="312"/>
                  </a:lnTo>
                  <a:lnTo>
                    <a:pt x="570" y="314"/>
                  </a:lnTo>
                  <a:lnTo>
                    <a:pt x="571" y="312"/>
                  </a:lnTo>
                  <a:lnTo>
                    <a:pt x="572" y="312"/>
                  </a:lnTo>
                  <a:lnTo>
                    <a:pt x="572" y="311"/>
                  </a:lnTo>
                  <a:lnTo>
                    <a:pt x="573" y="309"/>
                  </a:lnTo>
                  <a:lnTo>
                    <a:pt x="574" y="307"/>
                  </a:lnTo>
                  <a:lnTo>
                    <a:pt x="577" y="309"/>
                  </a:lnTo>
                  <a:lnTo>
                    <a:pt x="577" y="312"/>
                  </a:lnTo>
                  <a:lnTo>
                    <a:pt x="579" y="314"/>
                  </a:lnTo>
                  <a:lnTo>
                    <a:pt x="581" y="316"/>
                  </a:lnTo>
                  <a:lnTo>
                    <a:pt x="581" y="312"/>
                  </a:lnTo>
                  <a:lnTo>
                    <a:pt x="582" y="311"/>
                  </a:lnTo>
                  <a:lnTo>
                    <a:pt x="584" y="312"/>
                  </a:lnTo>
                  <a:lnTo>
                    <a:pt x="586" y="314"/>
                  </a:lnTo>
                  <a:lnTo>
                    <a:pt x="587" y="304"/>
                  </a:lnTo>
                  <a:lnTo>
                    <a:pt x="588" y="302"/>
                  </a:lnTo>
                  <a:lnTo>
                    <a:pt x="591" y="304"/>
                  </a:lnTo>
                  <a:lnTo>
                    <a:pt x="592" y="316"/>
                  </a:lnTo>
                  <a:lnTo>
                    <a:pt x="593" y="320"/>
                  </a:lnTo>
                  <a:lnTo>
                    <a:pt x="594" y="319"/>
                  </a:lnTo>
                  <a:lnTo>
                    <a:pt x="595" y="319"/>
                  </a:lnTo>
                  <a:lnTo>
                    <a:pt x="597" y="320"/>
                  </a:lnTo>
                  <a:lnTo>
                    <a:pt x="598" y="319"/>
                  </a:lnTo>
                  <a:lnTo>
                    <a:pt x="599" y="320"/>
                  </a:lnTo>
                  <a:lnTo>
                    <a:pt x="600" y="316"/>
                  </a:lnTo>
                  <a:lnTo>
                    <a:pt x="602" y="315"/>
                  </a:lnTo>
                  <a:lnTo>
                    <a:pt x="604" y="316"/>
                  </a:lnTo>
                  <a:lnTo>
                    <a:pt x="604" y="309"/>
                  </a:lnTo>
                  <a:lnTo>
                    <a:pt x="605" y="307"/>
                  </a:lnTo>
                  <a:lnTo>
                    <a:pt x="608" y="309"/>
                  </a:lnTo>
                  <a:lnTo>
                    <a:pt x="609" y="311"/>
                  </a:lnTo>
                  <a:lnTo>
                    <a:pt x="609" y="317"/>
                  </a:lnTo>
                  <a:lnTo>
                    <a:pt x="610" y="310"/>
                  </a:lnTo>
                  <a:lnTo>
                    <a:pt x="612" y="309"/>
                  </a:lnTo>
                  <a:lnTo>
                    <a:pt x="614" y="310"/>
                  </a:lnTo>
                  <a:lnTo>
                    <a:pt x="615" y="320"/>
                  </a:lnTo>
                  <a:lnTo>
                    <a:pt x="618" y="320"/>
                  </a:lnTo>
                  <a:lnTo>
                    <a:pt x="619" y="309"/>
                  </a:lnTo>
                  <a:lnTo>
                    <a:pt x="620" y="307"/>
                  </a:lnTo>
                  <a:lnTo>
                    <a:pt x="623" y="309"/>
                  </a:lnTo>
                  <a:lnTo>
                    <a:pt x="624" y="311"/>
                  </a:lnTo>
                  <a:lnTo>
                    <a:pt x="625" y="317"/>
                  </a:lnTo>
                  <a:lnTo>
                    <a:pt x="625" y="309"/>
                  </a:lnTo>
                  <a:lnTo>
                    <a:pt x="626" y="307"/>
                  </a:lnTo>
                  <a:lnTo>
                    <a:pt x="629" y="309"/>
                  </a:lnTo>
                  <a:lnTo>
                    <a:pt x="630" y="315"/>
                  </a:lnTo>
                  <a:lnTo>
                    <a:pt x="630" y="314"/>
                  </a:lnTo>
                  <a:lnTo>
                    <a:pt x="631" y="312"/>
                  </a:lnTo>
                  <a:lnTo>
                    <a:pt x="634" y="314"/>
                  </a:lnTo>
                  <a:lnTo>
                    <a:pt x="636" y="316"/>
                  </a:lnTo>
                  <a:lnTo>
                    <a:pt x="636" y="311"/>
                  </a:lnTo>
                  <a:lnTo>
                    <a:pt x="637" y="309"/>
                  </a:lnTo>
                  <a:lnTo>
                    <a:pt x="639" y="307"/>
                  </a:lnTo>
                  <a:lnTo>
                    <a:pt x="641" y="309"/>
                  </a:lnTo>
                  <a:lnTo>
                    <a:pt x="641" y="312"/>
                  </a:lnTo>
                  <a:lnTo>
                    <a:pt x="642" y="311"/>
                  </a:lnTo>
                  <a:lnTo>
                    <a:pt x="645" y="312"/>
                  </a:lnTo>
                  <a:lnTo>
                    <a:pt x="647" y="315"/>
                  </a:lnTo>
                  <a:lnTo>
                    <a:pt x="647" y="320"/>
                  </a:lnTo>
                  <a:lnTo>
                    <a:pt x="649" y="319"/>
                  </a:lnTo>
                  <a:lnTo>
                    <a:pt x="651" y="320"/>
                  </a:lnTo>
                  <a:lnTo>
                    <a:pt x="651" y="320"/>
                  </a:lnTo>
                  <a:lnTo>
                    <a:pt x="652" y="320"/>
                  </a:lnTo>
                  <a:lnTo>
                    <a:pt x="655" y="321"/>
                  </a:lnTo>
                  <a:lnTo>
                    <a:pt x="656" y="328"/>
                  </a:lnTo>
                  <a:lnTo>
                    <a:pt x="656" y="325"/>
                  </a:lnTo>
                  <a:lnTo>
                    <a:pt x="657" y="311"/>
                  </a:lnTo>
                  <a:lnTo>
                    <a:pt x="658" y="310"/>
                  </a:lnTo>
                  <a:lnTo>
                    <a:pt x="661" y="311"/>
                  </a:lnTo>
                  <a:lnTo>
                    <a:pt x="661" y="309"/>
                  </a:lnTo>
                  <a:lnTo>
                    <a:pt x="662" y="307"/>
                  </a:lnTo>
                  <a:lnTo>
                    <a:pt x="663" y="309"/>
                  </a:lnTo>
                  <a:lnTo>
                    <a:pt x="665" y="301"/>
                  </a:lnTo>
                  <a:lnTo>
                    <a:pt x="666" y="300"/>
                  </a:lnTo>
                  <a:lnTo>
                    <a:pt x="668" y="301"/>
                  </a:lnTo>
                  <a:lnTo>
                    <a:pt x="670" y="309"/>
                  </a:lnTo>
                  <a:lnTo>
                    <a:pt x="670" y="307"/>
                  </a:lnTo>
                  <a:lnTo>
                    <a:pt x="672" y="309"/>
                  </a:lnTo>
                  <a:lnTo>
                    <a:pt x="672" y="306"/>
                  </a:lnTo>
                  <a:lnTo>
                    <a:pt x="673" y="305"/>
                  </a:lnTo>
                  <a:lnTo>
                    <a:pt x="674" y="305"/>
                  </a:lnTo>
                  <a:lnTo>
                    <a:pt x="676" y="301"/>
                  </a:lnTo>
                  <a:lnTo>
                    <a:pt x="677" y="300"/>
                  </a:lnTo>
                  <a:lnTo>
                    <a:pt x="679" y="301"/>
                  </a:lnTo>
                  <a:lnTo>
                    <a:pt x="679" y="302"/>
                  </a:lnTo>
                  <a:lnTo>
                    <a:pt x="682" y="304"/>
                  </a:lnTo>
                  <a:lnTo>
                    <a:pt x="682" y="311"/>
                  </a:lnTo>
                  <a:lnTo>
                    <a:pt x="683" y="305"/>
                  </a:lnTo>
                  <a:lnTo>
                    <a:pt x="684" y="304"/>
                  </a:lnTo>
                  <a:lnTo>
                    <a:pt x="687" y="305"/>
                  </a:lnTo>
                  <a:lnTo>
                    <a:pt x="687" y="310"/>
                  </a:lnTo>
                  <a:lnTo>
                    <a:pt x="688" y="309"/>
                  </a:lnTo>
                  <a:lnTo>
                    <a:pt x="688" y="309"/>
                  </a:lnTo>
                  <a:lnTo>
                    <a:pt x="689" y="305"/>
                  </a:lnTo>
                  <a:lnTo>
                    <a:pt x="691" y="304"/>
                  </a:lnTo>
                  <a:lnTo>
                    <a:pt x="693" y="305"/>
                  </a:lnTo>
                  <a:lnTo>
                    <a:pt x="694" y="312"/>
                  </a:lnTo>
                  <a:lnTo>
                    <a:pt x="694" y="309"/>
                  </a:lnTo>
                  <a:lnTo>
                    <a:pt x="695" y="307"/>
                  </a:lnTo>
                  <a:lnTo>
                    <a:pt x="697" y="307"/>
                  </a:lnTo>
                  <a:lnTo>
                    <a:pt x="697" y="306"/>
                  </a:lnTo>
                  <a:lnTo>
                    <a:pt x="698" y="299"/>
                  </a:lnTo>
                  <a:lnTo>
                    <a:pt x="699" y="298"/>
                  </a:lnTo>
                  <a:lnTo>
                    <a:pt x="702" y="299"/>
                  </a:lnTo>
                  <a:lnTo>
                    <a:pt x="704" y="305"/>
                  </a:lnTo>
                  <a:lnTo>
                    <a:pt x="704" y="311"/>
                  </a:lnTo>
                  <a:lnTo>
                    <a:pt x="707" y="312"/>
                  </a:lnTo>
                  <a:lnTo>
                    <a:pt x="708" y="322"/>
                  </a:lnTo>
                  <a:lnTo>
                    <a:pt x="708" y="326"/>
                  </a:lnTo>
                  <a:lnTo>
                    <a:pt x="709" y="325"/>
                  </a:lnTo>
                  <a:lnTo>
                    <a:pt x="709" y="325"/>
                  </a:lnTo>
                  <a:lnTo>
                    <a:pt x="710" y="310"/>
                  </a:lnTo>
                  <a:lnTo>
                    <a:pt x="711" y="309"/>
                  </a:lnTo>
                  <a:lnTo>
                    <a:pt x="713" y="309"/>
                  </a:lnTo>
                  <a:lnTo>
                    <a:pt x="713" y="296"/>
                  </a:lnTo>
                  <a:lnTo>
                    <a:pt x="714" y="295"/>
                  </a:lnTo>
                  <a:lnTo>
                    <a:pt x="716" y="296"/>
                  </a:lnTo>
                  <a:lnTo>
                    <a:pt x="718" y="317"/>
                  </a:lnTo>
                  <a:lnTo>
                    <a:pt x="718" y="317"/>
                  </a:lnTo>
                  <a:lnTo>
                    <a:pt x="719" y="317"/>
                  </a:lnTo>
                  <a:lnTo>
                    <a:pt x="719" y="315"/>
                  </a:lnTo>
                  <a:lnTo>
                    <a:pt x="720" y="314"/>
                  </a:lnTo>
                  <a:lnTo>
                    <a:pt x="723" y="315"/>
                  </a:lnTo>
                  <a:lnTo>
                    <a:pt x="723" y="323"/>
                  </a:lnTo>
                  <a:lnTo>
                    <a:pt x="724" y="322"/>
                  </a:lnTo>
                  <a:lnTo>
                    <a:pt x="725" y="321"/>
                  </a:lnTo>
                  <a:lnTo>
                    <a:pt x="726" y="321"/>
                  </a:lnTo>
                  <a:lnTo>
                    <a:pt x="726" y="316"/>
                  </a:lnTo>
                  <a:lnTo>
                    <a:pt x="728" y="315"/>
                  </a:lnTo>
                  <a:lnTo>
                    <a:pt x="729" y="316"/>
                  </a:lnTo>
                  <a:lnTo>
                    <a:pt x="730" y="304"/>
                  </a:lnTo>
                  <a:lnTo>
                    <a:pt x="731" y="302"/>
                  </a:lnTo>
                  <a:lnTo>
                    <a:pt x="734" y="304"/>
                  </a:lnTo>
                  <a:lnTo>
                    <a:pt x="735" y="310"/>
                  </a:lnTo>
                  <a:lnTo>
                    <a:pt x="735" y="307"/>
                  </a:lnTo>
                  <a:lnTo>
                    <a:pt x="736" y="299"/>
                  </a:lnTo>
                  <a:lnTo>
                    <a:pt x="737" y="298"/>
                  </a:lnTo>
                  <a:lnTo>
                    <a:pt x="740" y="299"/>
                  </a:lnTo>
                  <a:lnTo>
                    <a:pt x="741" y="310"/>
                  </a:lnTo>
                  <a:lnTo>
                    <a:pt x="742" y="315"/>
                  </a:lnTo>
                  <a:lnTo>
                    <a:pt x="744" y="314"/>
                  </a:lnTo>
                  <a:lnTo>
                    <a:pt x="746" y="315"/>
                  </a:lnTo>
                  <a:lnTo>
                    <a:pt x="746" y="310"/>
                  </a:lnTo>
                  <a:lnTo>
                    <a:pt x="750" y="306"/>
                  </a:lnTo>
                  <a:lnTo>
                    <a:pt x="751" y="306"/>
                  </a:lnTo>
                  <a:lnTo>
                    <a:pt x="751" y="300"/>
                  </a:lnTo>
                  <a:lnTo>
                    <a:pt x="752" y="299"/>
                  </a:lnTo>
                  <a:lnTo>
                    <a:pt x="753" y="299"/>
                  </a:lnTo>
                  <a:lnTo>
                    <a:pt x="755" y="298"/>
                  </a:lnTo>
                  <a:lnTo>
                    <a:pt x="757" y="298"/>
                  </a:lnTo>
                  <a:lnTo>
                    <a:pt x="758" y="299"/>
                  </a:lnTo>
                  <a:lnTo>
                    <a:pt x="758" y="300"/>
                  </a:lnTo>
                  <a:lnTo>
                    <a:pt x="760" y="299"/>
                  </a:lnTo>
                  <a:lnTo>
                    <a:pt x="762" y="300"/>
                  </a:lnTo>
                  <a:lnTo>
                    <a:pt x="762" y="304"/>
                  </a:lnTo>
                  <a:lnTo>
                    <a:pt x="763" y="302"/>
                  </a:lnTo>
                  <a:lnTo>
                    <a:pt x="766" y="304"/>
                  </a:lnTo>
                  <a:lnTo>
                    <a:pt x="767" y="307"/>
                  </a:lnTo>
                  <a:lnTo>
                    <a:pt x="767" y="304"/>
                  </a:lnTo>
                  <a:lnTo>
                    <a:pt x="768" y="302"/>
                  </a:lnTo>
                  <a:lnTo>
                    <a:pt x="771" y="304"/>
                  </a:lnTo>
                  <a:lnTo>
                    <a:pt x="771" y="310"/>
                  </a:lnTo>
                  <a:lnTo>
                    <a:pt x="773" y="311"/>
                  </a:lnTo>
                  <a:lnTo>
                    <a:pt x="773" y="319"/>
                  </a:lnTo>
                  <a:lnTo>
                    <a:pt x="774" y="317"/>
                  </a:lnTo>
                  <a:lnTo>
                    <a:pt x="774" y="317"/>
                  </a:lnTo>
                  <a:lnTo>
                    <a:pt x="776" y="307"/>
                  </a:lnTo>
                  <a:lnTo>
                    <a:pt x="777" y="306"/>
                  </a:lnTo>
                  <a:lnTo>
                    <a:pt x="777" y="294"/>
                  </a:lnTo>
                  <a:lnTo>
                    <a:pt x="778" y="293"/>
                  </a:lnTo>
                  <a:lnTo>
                    <a:pt x="781" y="294"/>
                  </a:lnTo>
                  <a:lnTo>
                    <a:pt x="782" y="296"/>
                  </a:lnTo>
                  <a:lnTo>
                    <a:pt x="783" y="298"/>
                  </a:lnTo>
                  <a:lnTo>
                    <a:pt x="784" y="298"/>
                  </a:lnTo>
                  <a:lnTo>
                    <a:pt x="786" y="299"/>
                  </a:lnTo>
                  <a:lnTo>
                    <a:pt x="786" y="306"/>
                  </a:lnTo>
                  <a:lnTo>
                    <a:pt x="789" y="306"/>
                  </a:lnTo>
                  <a:lnTo>
                    <a:pt x="791" y="307"/>
                  </a:lnTo>
                  <a:lnTo>
                    <a:pt x="792" y="311"/>
                  </a:lnTo>
                  <a:lnTo>
                    <a:pt x="792" y="307"/>
                  </a:lnTo>
                  <a:lnTo>
                    <a:pt x="793" y="306"/>
                  </a:lnTo>
                  <a:lnTo>
                    <a:pt x="795" y="307"/>
                  </a:lnTo>
                  <a:lnTo>
                    <a:pt x="797" y="314"/>
                  </a:lnTo>
                  <a:lnTo>
                    <a:pt x="798" y="315"/>
                  </a:lnTo>
                  <a:lnTo>
                    <a:pt x="798" y="310"/>
                  </a:lnTo>
                  <a:lnTo>
                    <a:pt x="799" y="309"/>
                  </a:lnTo>
                  <a:lnTo>
                    <a:pt x="802" y="310"/>
                  </a:lnTo>
                  <a:lnTo>
                    <a:pt x="802" y="316"/>
                  </a:lnTo>
                  <a:lnTo>
                    <a:pt x="804" y="317"/>
                  </a:lnTo>
                  <a:lnTo>
                    <a:pt x="805" y="320"/>
                  </a:lnTo>
                  <a:lnTo>
                    <a:pt x="805" y="320"/>
                  </a:lnTo>
                  <a:lnTo>
                    <a:pt x="807" y="296"/>
                  </a:lnTo>
                  <a:lnTo>
                    <a:pt x="808" y="295"/>
                  </a:lnTo>
                  <a:lnTo>
                    <a:pt x="810" y="296"/>
                  </a:lnTo>
                  <a:lnTo>
                    <a:pt x="810" y="304"/>
                  </a:lnTo>
                  <a:lnTo>
                    <a:pt x="813" y="305"/>
                  </a:lnTo>
                  <a:lnTo>
                    <a:pt x="813" y="319"/>
                  </a:lnTo>
                  <a:lnTo>
                    <a:pt x="814" y="317"/>
                  </a:lnTo>
                  <a:lnTo>
                    <a:pt x="814" y="301"/>
                  </a:lnTo>
                  <a:lnTo>
                    <a:pt x="815" y="300"/>
                  </a:lnTo>
                  <a:lnTo>
                    <a:pt x="816" y="300"/>
                  </a:lnTo>
                  <a:lnTo>
                    <a:pt x="816" y="299"/>
                  </a:lnTo>
                  <a:lnTo>
                    <a:pt x="818" y="298"/>
                  </a:lnTo>
                  <a:lnTo>
                    <a:pt x="819" y="298"/>
                  </a:lnTo>
                  <a:lnTo>
                    <a:pt x="819" y="291"/>
                  </a:lnTo>
                  <a:lnTo>
                    <a:pt x="820" y="290"/>
                  </a:lnTo>
                  <a:lnTo>
                    <a:pt x="823" y="291"/>
                  </a:lnTo>
                  <a:lnTo>
                    <a:pt x="825" y="300"/>
                  </a:lnTo>
                  <a:lnTo>
                    <a:pt x="826" y="304"/>
                  </a:lnTo>
                  <a:lnTo>
                    <a:pt x="826" y="305"/>
                  </a:lnTo>
                  <a:lnTo>
                    <a:pt x="828" y="304"/>
                  </a:lnTo>
                  <a:lnTo>
                    <a:pt x="830" y="305"/>
                  </a:lnTo>
                  <a:lnTo>
                    <a:pt x="831" y="314"/>
                  </a:lnTo>
                  <a:lnTo>
                    <a:pt x="832" y="298"/>
                  </a:lnTo>
                  <a:lnTo>
                    <a:pt x="834" y="296"/>
                  </a:lnTo>
                  <a:lnTo>
                    <a:pt x="836" y="298"/>
                  </a:lnTo>
                  <a:lnTo>
                    <a:pt x="837" y="307"/>
                  </a:lnTo>
                  <a:lnTo>
                    <a:pt x="839" y="311"/>
                  </a:lnTo>
                  <a:lnTo>
                    <a:pt x="839" y="311"/>
                  </a:lnTo>
                  <a:lnTo>
                    <a:pt x="840" y="312"/>
                  </a:lnTo>
                  <a:lnTo>
                    <a:pt x="841" y="301"/>
                  </a:lnTo>
                  <a:lnTo>
                    <a:pt x="842" y="300"/>
                  </a:lnTo>
                  <a:lnTo>
                    <a:pt x="844" y="301"/>
                  </a:lnTo>
                  <a:lnTo>
                    <a:pt x="845" y="300"/>
                  </a:lnTo>
                  <a:lnTo>
                    <a:pt x="847" y="301"/>
                  </a:lnTo>
                  <a:lnTo>
                    <a:pt x="849" y="317"/>
                  </a:lnTo>
                  <a:lnTo>
                    <a:pt x="850" y="310"/>
                  </a:lnTo>
                  <a:lnTo>
                    <a:pt x="851" y="309"/>
                  </a:lnTo>
                  <a:lnTo>
                    <a:pt x="852" y="310"/>
                  </a:lnTo>
                  <a:lnTo>
                    <a:pt x="853" y="296"/>
                  </a:lnTo>
                  <a:lnTo>
                    <a:pt x="855" y="284"/>
                  </a:lnTo>
                  <a:lnTo>
                    <a:pt x="856" y="283"/>
                  </a:lnTo>
                  <a:lnTo>
                    <a:pt x="858" y="284"/>
                  </a:lnTo>
                  <a:lnTo>
                    <a:pt x="860" y="300"/>
                  </a:lnTo>
                  <a:lnTo>
                    <a:pt x="861" y="302"/>
                  </a:lnTo>
                  <a:lnTo>
                    <a:pt x="861" y="302"/>
                  </a:lnTo>
                  <a:lnTo>
                    <a:pt x="863" y="304"/>
                  </a:lnTo>
                  <a:lnTo>
                    <a:pt x="863" y="301"/>
                  </a:lnTo>
                  <a:lnTo>
                    <a:pt x="865" y="300"/>
                  </a:lnTo>
                  <a:lnTo>
                    <a:pt x="867" y="300"/>
                  </a:lnTo>
                  <a:lnTo>
                    <a:pt x="868" y="301"/>
                  </a:lnTo>
                  <a:lnTo>
                    <a:pt x="870" y="306"/>
                  </a:lnTo>
                  <a:lnTo>
                    <a:pt x="870" y="310"/>
                  </a:lnTo>
                  <a:lnTo>
                    <a:pt x="871" y="301"/>
                  </a:lnTo>
                  <a:lnTo>
                    <a:pt x="872" y="300"/>
                  </a:lnTo>
                  <a:lnTo>
                    <a:pt x="874" y="301"/>
                  </a:lnTo>
                  <a:lnTo>
                    <a:pt x="874" y="304"/>
                  </a:lnTo>
                  <a:lnTo>
                    <a:pt x="877" y="305"/>
                  </a:lnTo>
                  <a:lnTo>
                    <a:pt x="879" y="306"/>
                  </a:lnTo>
                  <a:lnTo>
                    <a:pt x="882" y="320"/>
                  </a:lnTo>
                  <a:lnTo>
                    <a:pt x="882" y="317"/>
                  </a:lnTo>
                  <a:lnTo>
                    <a:pt x="883" y="291"/>
                  </a:lnTo>
                  <a:lnTo>
                    <a:pt x="884" y="290"/>
                  </a:lnTo>
                  <a:lnTo>
                    <a:pt x="887" y="291"/>
                  </a:lnTo>
                  <a:lnTo>
                    <a:pt x="887" y="281"/>
                  </a:lnTo>
                  <a:lnTo>
                    <a:pt x="888" y="280"/>
                  </a:lnTo>
                  <a:lnTo>
                    <a:pt x="891" y="281"/>
                  </a:lnTo>
                  <a:lnTo>
                    <a:pt x="892" y="285"/>
                  </a:lnTo>
                  <a:lnTo>
                    <a:pt x="893" y="289"/>
                  </a:lnTo>
                  <a:lnTo>
                    <a:pt x="893" y="289"/>
                  </a:lnTo>
                  <a:lnTo>
                    <a:pt x="894" y="265"/>
                  </a:lnTo>
                  <a:lnTo>
                    <a:pt x="895" y="264"/>
                  </a:lnTo>
                  <a:lnTo>
                    <a:pt x="898" y="265"/>
                  </a:lnTo>
                  <a:lnTo>
                    <a:pt x="899" y="305"/>
                  </a:lnTo>
                  <a:lnTo>
                    <a:pt x="899" y="304"/>
                  </a:lnTo>
                  <a:lnTo>
                    <a:pt x="900" y="283"/>
                  </a:lnTo>
                  <a:lnTo>
                    <a:pt x="902" y="281"/>
                  </a:lnTo>
                  <a:lnTo>
                    <a:pt x="904" y="283"/>
                  </a:lnTo>
                  <a:lnTo>
                    <a:pt x="907" y="296"/>
                  </a:lnTo>
                  <a:lnTo>
                    <a:pt x="908" y="298"/>
                  </a:lnTo>
                  <a:lnTo>
                    <a:pt x="908" y="289"/>
                  </a:lnTo>
                  <a:lnTo>
                    <a:pt x="909" y="288"/>
                  </a:lnTo>
                  <a:lnTo>
                    <a:pt x="911" y="289"/>
                  </a:lnTo>
                  <a:lnTo>
                    <a:pt x="914" y="296"/>
                  </a:lnTo>
                  <a:lnTo>
                    <a:pt x="915" y="301"/>
                  </a:lnTo>
                  <a:lnTo>
                    <a:pt x="915" y="299"/>
                  </a:lnTo>
                  <a:lnTo>
                    <a:pt x="916" y="298"/>
                  </a:lnTo>
                  <a:lnTo>
                    <a:pt x="919" y="299"/>
                  </a:lnTo>
                  <a:lnTo>
                    <a:pt x="920" y="307"/>
                  </a:lnTo>
                  <a:lnTo>
                    <a:pt x="920" y="302"/>
                  </a:lnTo>
                  <a:lnTo>
                    <a:pt x="921" y="301"/>
                  </a:lnTo>
                  <a:lnTo>
                    <a:pt x="924" y="302"/>
                  </a:lnTo>
                  <a:lnTo>
                    <a:pt x="925" y="317"/>
                  </a:lnTo>
                  <a:lnTo>
                    <a:pt x="926" y="319"/>
                  </a:lnTo>
                  <a:lnTo>
                    <a:pt x="926" y="320"/>
                  </a:lnTo>
                  <a:lnTo>
                    <a:pt x="928" y="331"/>
                  </a:lnTo>
                  <a:lnTo>
                    <a:pt x="928" y="328"/>
                  </a:lnTo>
                  <a:lnTo>
                    <a:pt x="929" y="293"/>
                  </a:lnTo>
                  <a:lnTo>
                    <a:pt x="930" y="291"/>
                  </a:lnTo>
                  <a:lnTo>
                    <a:pt x="932" y="293"/>
                  </a:lnTo>
                  <a:lnTo>
                    <a:pt x="932" y="301"/>
                  </a:lnTo>
                  <a:lnTo>
                    <a:pt x="934" y="300"/>
                  </a:lnTo>
                  <a:lnTo>
                    <a:pt x="936" y="301"/>
                  </a:lnTo>
                  <a:lnTo>
                    <a:pt x="937" y="306"/>
                  </a:lnTo>
                  <a:lnTo>
                    <a:pt x="939" y="300"/>
                  </a:lnTo>
                  <a:lnTo>
                    <a:pt x="940" y="299"/>
                  </a:lnTo>
                  <a:lnTo>
                    <a:pt x="942" y="300"/>
                  </a:lnTo>
                  <a:lnTo>
                    <a:pt x="942" y="302"/>
                  </a:lnTo>
                  <a:lnTo>
                    <a:pt x="945" y="301"/>
                  </a:lnTo>
                  <a:lnTo>
                    <a:pt x="947" y="302"/>
                  </a:lnTo>
                  <a:lnTo>
                    <a:pt x="947" y="302"/>
                  </a:lnTo>
                  <a:lnTo>
                    <a:pt x="949" y="299"/>
                  </a:lnTo>
                  <a:lnTo>
                    <a:pt x="950" y="298"/>
                  </a:lnTo>
                  <a:lnTo>
                    <a:pt x="952" y="299"/>
                  </a:lnTo>
                  <a:lnTo>
                    <a:pt x="952" y="300"/>
                  </a:lnTo>
                  <a:lnTo>
                    <a:pt x="953" y="277"/>
                  </a:lnTo>
                  <a:lnTo>
                    <a:pt x="955" y="211"/>
                  </a:lnTo>
                  <a:lnTo>
                    <a:pt x="956" y="210"/>
                  </a:lnTo>
                  <a:lnTo>
                    <a:pt x="958" y="211"/>
                  </a:lnTo>
                  <a:lnTo>
                    <a:pt x="960" y="233"/>
                  </a:lnTo>
                  <a:lnTo>
                    <a:pt x="961" y="268"/>
                  </a:lnTo>
                  <a:lnTo>
                    <a:pt x="962" y="286"/>
                  </a:lnTo>
                  <a:lnTo>
                    <a:pt x="962" y="286"/>
                  </a:lnTo>
                  <a:lnTo>
                    <a:pt x="963" y="285"/>
                  </a:lnTo>
                  <a:lnTo>
                    <a:pt x="966" y="286"/>
                  </a:lnTo>
                  <a:lnTo>
                    <a:pt x="966" y="296"/>
                  </a:lnTo>
                  <a:lnTo>
                    <a:pt x="967" y="294"/>
                  </a:lnTo>
                  <a:lnTo>
                    <a:pt x="968" y="251"/>
                  </a:lnTo>
                  <a:lnTo>
                    <a:pt x="970" y="246"/>
                  </a:lnTo>
                  <a:lnTo>
                    <a:pt x="971" y="175"/>
                  </a:lnTo>
                  <a:lnTo>
                    <a:pt x="972" y="1"/>
                  </a:lnTo>
                  <a:lnTo>
                    <a:pt x="973" y="0"/>
                  </a:lnTo>
                  <a:close/>
                </a:path>
              </a:pathLst>
            </a:custGeom>
            <a:noFill/>
            <a:ln w="3175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Freeform 412"/>
            <p:cNvSpPr>
              <a:spLocks/>
            </p:cNvSpPr>
            <p:nvPr/>
          </p:nvSpPr>
          <p:spPr bwMode="auto">
            <a:xfrm>
              <a:off x="4616451" y="2298700"/>
              <a:ext cx="1368425" cy="1912938"/>
            </a:xfrm>
            <a:custGeom>
              <a:avLst/>
              <a:gdLst>
                <a:gd name="T0" fmla="*/ 755 w 862"/>
                <a:gd name="T1" fmla="*/ 390 h 1205"/>
                <a:gd name="T2" fmla="*/ 767 w 862"/>
                <a:gd name="T3" fmla="*/ 572 h 1205"/>
                <a:gd name="T4" fmla="*/ 805 w 862"/>
                <a:gd name="T5" fmla="*/ 755 h 1205"/>
                <a:gd name="T6" fmla="*/ 846 w 862"/>
                <a:gd name="T7" fmla="*/ 825 h 1205"/>
                <a:gd name="T8" fmla="*/ 831 w 862"/>
                <a:gd name="T9" fmla="*/ 885 h 1205"/>
                <a:gd name="T10" fmla="*/ 786 w 862"/>
                <a:gd name="T11" fmla="*/ 740 h 1205"/>
                <a:gd name="T12" fmla="*/ 756 w 862"/>
                <a:gd name="T13" fmla="*/ 458 h 1205"/>
                <a:gd name="T14" fmla="*/ 744 w 862"/>
                <a:gd name="T15" fmla="*/ 381 h 1205"/>
                <a:gd name="T16" fmla="*/ 731 w 862"/>
                <a:gd name="T17" fmla="*/ 548 h 1205"/>
                <a:gd name="T18" fmla="*/ 697 w 862"/>
                <a:gd name="T19" fmla="*/ 845 h 1205"/>
                <a:gd name="T20" fmla="*/ 670 w 862"/>
                <a:gd name="T21" fmla="*/ 960 h 1205"/>
                <a:gd name="T22" fmla="*/ 637 w 862"/>
                <a:gd name="T23" fmla="*/ 1020 h 1205"/>
                <a:gd name="T24" fmla="*/ 609 w 862"/>
                <a:gd name="T25" fmla="*/ 1082 h 1205"/>
                <a:gd name="T26" fmla="*/ 581 w 862"/>
                <a:gd name="T27" fmla="*/ 1108 h 1205"/>
                <a:gd name="T28" fmla="*/ 555 w 862"/>
                <a:gd name="T29" fmla="*/ 1076 h 1205"/>
                <a:gd name="T30" fmla="*/ 524 w 862"/>
                <a:gd name="T31" fmla="*/ 1089 h 1205"/>
                <a:gd name="T32" fmla="*/ 497 w 862"/>
                <a:gd name="T33" fmla="*/ 1139 h 1205"/>
                <a:gd name="T34" fmla="*/ 468 w 862"/>
                <a:gd name="T35" fmla="*/ 1095 h 1205"/>
                <a:gd name="T36" fmla="*/ 442 w 862"/>
                <a:gd name="T37" fmla="*/ 1163 h 1205"/>
                <a:gd name="T38" fmla="*/ 414 w 862"/>
                <a:gd name="T39" fmla="*/ 1129 h 1205"/>
                <a:gd name="T40" fmla="*/ 383 w 862"/>
                <a:gd name="T41" fmla="*/ 1105 h 1205"/>
                <a:gd name="T42" fmla="*/ 356 w 862"/>
                <a:gd name="T43" fmla="*/ 1087 h 1205"/>
                <a:gd name="T44" fmla="*/ 324 w 862"/>
                <a:gd name="T45" fmla="*/ 1172 h 1205"/>
                <a:gd name="T46" fmla="*/ 289 w 862"/>
                <a:gd name="T47" fmla="*/ 1157 h 1205"/>
                <a:gd name="T48" fmla="*/ 260 w 862"/>
                <a:gd name="T49" fmla="*/ 1155 h 1205"/>
                <a:gd name="T50" fmla="*/ 225 w 862"/>
                <a:gd name="T51" fmla="*/ 1149 h 1205"/>
                <a:gd name="T52" fmla="*/ 197 w 862"/>
                <a:gd name="T53" fmla="*/ 1160 h 1205"/>
                <a:gd name="T54" fmla="*/ 165 w 862"/>
                <a:gd name="T55" fmla="*/ 1176 h 1205"/>
                <a:gd name="T56" fmla="*/ 135 w 862"/>
                <a:gd name="T57" fmla="*/ 1172 h 1205"/>
                <a:gd name="T58" fmla="*/ 105 w 862"/>
                <a:gd name="T59" fmla="*/ 1187 h 1205"/>
                <a:gd name="T60" fmla="*/ 78 w 862"/>
                <a:gd name="T61" fmla="*/ 1170 h 1205"/>
                <a:gd name="T62" fmla="*/ 46 w 862"/>
                <a:gd name="T63" fmla="*/ 1165 h 1205"/>
                <a:gd name="T64" fmla="*/ 16 w 862"/>
                <a:gd name="T65" fmla="*/ 1146 h 1205"/>
                <a:gd name="T66" fmla="*/ 8 w 862"/>
                <a:gd name="T67" fmla="*/ 1083 h 1205"/>
                <a:gd name="T68" fmla="*/ 29 w 862"/>
                <a:gd name="T69" fmla="*/ 1131 h 1205"/>
                <a:gd name="T70" fmla="*/ 52 w 862"/>
                <a:gd name="T71" fmla="*/ 1146 h 1205"/>
                <a:gd name="T72" fmla="*/ 78 w 862"/>
                <a:gd name="T73" fmla="*/ 1166 h 1205"/>
                <a:gd name="T74" fmla="*/ 100 w 862"/>
                <a:gd name="T75" fmla="*/ 1146 h 1205"/>
                <a:gd name="T76" fmla="*/ 129 w 862"/>
                <a:gd name="T77" fmla="*/ 1126 h 1205"/>
                <a:gd name="T78" fmla="*/ 156 w 862"/>
                <a:gd name="T79" fmla="*/ 1134 h 1205"/>
                <a:gd name="T80" fmla="*/ 179 w 862"/>
                <a:gd name="T81" fmla="*/ 1110 h 1205"/>
                <a:gd name="T82" fmla="*/ 205 w 862"/>
                <a:gd name="T83" fmla="*/ 1076 h 1205"/>
                <a:gd name="T84" fmla="*/ 232 w 862"/>
                <a:gd name="T85" fmla="*/ 1140 h 1205"/>
                <a:gd name="T86" fmla="*/ 260 w 862"/>
                <a:gd name="T87" fmla="*/ 1141 h 1205"/>
                <a:gd name="T88" fmla="*/ 289 w 862"/>
                <a:gd name="T89" fmla="*/ 1126 h 1205"/>
                <a:gd name="T90" fmla="*/ 312 w 862"/>
                <a:gd name="T91" fmla="*/ 1084 h 1205"/>
                <a:gd name="T92" fmla="*/ 335 w 862"/>
                <a:gd name="T93" fmla="*/ 1023 h 1205"/>
                <a:gd name="T94" fmla="*/ 358 w 862"/>
                <a:gd name="T95" fmla="*/ 1077 h 1205"/>
                <a:gd name="T96" fmla="*/ 382 w 862"/>
                <a:gd name="T97" fmla="*/ 1062 h 1205"/>
                <a:gd name="T98" fmla="*/ 408 w 862"/>
                <a:gd name="T99" fmla="*/ 1100 h 1205"/>
                <a:gd name="T100" fmla="*/ 439 w 862"/>
                <a:gd name="T101" fmla="*/ 1115 h 1205"/>
                <a:gd name="T102" fmla="*/ 462 w 862"/>
                <a:gd name="T103" fmla="*/ 1089 h 1205"/>
                <a:gd name="T104" fmla="*/ 489 w 862"/>
                <a:gd name="T105" fmla="*/ 1078 h 1205"/>
                <a:gd name="T106" fmla="*/ 516 w 862"/>
                <a:gd name="T107" fmla="*/ 1088 h 1205"/>
                <a:gd name="T108" fmla="*/ 540 w 862"/>
                <a:gd name="T109" fmla="*/ 1062 h 1205"/>
                <a:gd name="T110" fmla="*/ 567 w 862"/>
                <a:gd name="T111" fmla="*/ 1056 h 1205"/>
                <a:gd name="T112" fmla="*/ 594 w 862"/>
                <a:gd name="T113" fmla="*/ 1013 h 1205"/>
                <a:gd name="T114" fmla="*/ 620 w 862"/>
                <a:gd name="T115" fmla="*/ 998 h 1205"/>
                <a:gd name="T116" fmla="*/ 646 w 862"/>
                <a:gd name="T117" fmla="*/ 982 h 1205"/>
                <a:gd name="T118" fmla="*/ 671 w 862"/>
                <a:gd name="T119" fmla="*/ 948 h 1205"/>
                <a:gd name="T120" fmla="*/ 699 w 862"/>
                <a:gd name="T121" fmla="*/ 832 h 1205"/>
                <a:gd name="T122" fmla="*/ 725 w 862"/>
                <a:gd name="T123" fmla="*/ 648 h 1205"/>
                <a:gd name="T124" fmla="*/ 739 w 862"/>
                <a:gd name="T125" fmla="*/ 479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62" h="1205">
                  <a:moveTo>
                    <a:pt x="747" y="0"/>
                  </a:moveTo>
                  <a:lnTo>
                    <a:pt x="749" y="1"/>
                  </a:lnTo>
                  <a:lnTo>
                    <a:pt x="750" y="1"/>
                  </a:lnTo>
                  <a:lnTo>
                    <a:pt x="750" y="5"/>
                  </a:lnTo>
                  <a:lnTo>
                    <a:pt x="751" y="13"/>
                  </a:lnTo>
                  <a:lnTo>
                    <a:pt x="750" y="13"/>
                  </a:lnTo>
                  <a:lnTo>
                    <a:pt x="751" y="15"/>
                  </a:lnTo>
                  <a:lnTo>
                    <a:pt x="751" y="149"/>
                  </a:lnTo>
                  <a:lnTo>
                    <a:pt x="752" y="238"/>
                  </a:lnTo>
                  <a:lnTo>
                    <a:pt x="751" y="238"/>
                  </a:lnTo>
                  <a:lnTo>
                    <a:pt x="752" y="239"/>
                  </a:lnTo>
                  <a:lnTo>
                    <a:pt x="752" y="269"/>
                  </a:lnTo>
                  <a:lnTo>
                    <a:pt x="753" y="280"/>
                  </a:lnTo>
                  <a:lnTo>
                    <a:pt x="752" y="280"/>
                  </a:lnTo>
                  <a:lnTo>
                    <a:pt x="753" y="281"/>
                  </a:lnTo>
                  <a:lnTo>
                    <a:pt x="753" y="321"/>
                  </a:lnTo>
                  <a:lnTo>
                    <a:pt x="755" y="328"/>
                  </a:lnTo>
                  <a:lnTo>
                    <a:pt x="753" y="328"/>
                  </a:lnTo>
                  <a:lnTo>
                    <a:pt x="755" y="330"/>
                  </a:lnTo>
                  <a:lnTo>
                    <a:pt x="755" y="390"/>
                  </a:lnTo>
                  <a:lnTo>
                    <a:pt x="756" y="396"/>
                  </a:lnTo>
                  <a:lnTo>
                    <a:pt x="755" y="396"/>
                  </a:lnTo>
                  <a:lnTo>
                    <a:pt x="756" y="398"/>
                  </a:lnTo>
                  <a:lnTo>
                    <a:pt x="756" y="426"/>
                  </a:lnTo>
                  <a:lnTo>
                    <a:pt x="757" y="427"/>
                  </a:lnTo>
                  <a:lnTo>
                    <a:pt x="758" y="427"/>
                  </a:lnTo>
                  <a:lnTo>
                    <a:pt x="758" y="438"/>
                  </a:lnTo>
                  <a:lnTo>
                    <a:pt x="760" y="457"/>
                  </a:lnTo>
                  <a:lnTo>
                    <a:pt x="758" y="457"/>
                  </a:lnTo>
                  <a:lnTo>
                    <a:pt x="760" y="458"/>
                  </a:lnTo>
                  <a:lnTo>
                    <a:pt x="760" y="500"/>
                  </a:lnTo>
                  <a:lnTo>
                    <a:pt x="761" y="501"/>
                  </a:lnTo>
                  <a:lnTo>
                    <a:pt x="761" y="556"/>
                  </a:lnTo>
                  <a:lnTo>
                    <a:pt x="762" y="557"/>
                  </a:lnTo>
                  <a:lnTo>
                    <a:pt x="763" y="557"/>
                  </a:lnTo>
                  <a:lnTo>
                    <a:pt x="763" y="561"/>
                  </a:lnTo>
                  <a:lnTo>
                    <a:pt x="763" y="568"/>
                  </a:lnTo>
                  <a:lnTo>
                    <a:pt x="766" y="569"/>
                  </a:lnTo>
                  <a:lnTo>
                    <a:pt x="767" y="572"/>
                  </a:lnTo>
                  <a:lnTo>
                    <a:pt x="767" y="572"/>
                  </a:lnTo>
                  <a:lnTo>
                    <a:pt x="767" y="574"/>
                  </a:lnTo>
                  <a:lnTo>
                    <a:pt x="770" y="629"/>
                  </a:lnTo>
                  <a:lnTo>
                    <a:pt x="771" y="642"/>
                  </a:lnTo>
                  <a:lnTo>
                    <a:pt x="772" y="632"/>
                  </a:lnTo>
                  <a:lnTo>
                    <a:pt x="774" y="568"/>
                  </a:lnTo>
                  <a:lnTo>
                    <a:pt x="776" y="567"/>
                  </a:lnTo>
                  <a:lnTo>
                    <a:pt x="778" y="568"/>
                  </a:lnTo>
                  <a:lnTo>
                    <a:pt x="781" y="710"/>
                  </a:lnTo>
                  <a:lnTo>
                    <a:pt x="783" y="724"/>
                  </a:lnTo>
                  <a:lnTo>
                    <a:pt x="784" y="731"/>
                  </a:lnTo>
                  <a:lnTo>
                    <a:pt x="786" y="729"/>
                  </a:lnTo>
                  <a:lnTo>
                    <a:pt x="787" y="727"/>
                  </a:lnTo>
                  <a:lnTo>
                    <a:pt x="788" y="729"/>
                  </a:lnTo>
                  <a:lnTo>
                    <a:pt x="791" y="645"/>
                  </a:lnTo>
                  <a:lnTo>
                    <a:pt x="792" y="643"/>
                  </a:lnTo>
                  <a:lnTo>
                    <a:pt x="794" y="645"/>
                  </a:lnTo>
                  <a:lnTo>
                    <a:pt x="798" y="755"/>
                  </a:lnTo>
                  <a:lnTo>
                    <a:pt x="799" y="792"/>
                  </a:lnTo>
                  <a:lnTo>
                    <a:pt x="803" y="766"/>
                  </a:lnTo>
                  <a:lnTo>
                    <a:pt x="805" y="755"/>
                  </a:lnTo>
                  <a:lnTo>
                    <a:pt x="808" y="735"/>
                  </a:lnTo>
                  <a:lnTo>
                    <a:pt x="809" y="734"/>
                  </a:lnTo>
                  <a:lnTo>
                    <a:pt x="811" y="735"/>
                  </a:lnTo>
                  <a:lnTo>
                    <a:pt x="815" y="738"/>
                  </a:lnTo>
                  <a:lnTo>
                    <a:pt x="815" y="736"/>
                  </a:lnTo>
                  <a:lnTo>
                    <a:pt x="816" y="735"/>
                  </a:lnTo>
                  <a:lnTo>
                    <a:pt x="819" y="736"/>
                  </a:lnTo>
                  <a:lnTo>
                    <a:pt x="823" y="741"/>
                  </a:lnTo>
                  <a:lnTo>
                    <a:pt x="825" y="752"/>
                  </a:lnTo>
                  <a:lnTo>
                    <a:pt x="829" y="861"/>
                  </a:lnTo>
                  <a:lnTo>
                    <a:pt x="829" y="862"/>
                  </a:lnTo>
                  <a:lnTo>
                    <a:pt x="830" y="846"/>
                  </a:lnTo>
                  <a:lnTo>
                    <a:pt x="834" y="687"/>
                  </a:lnTo>
                  <a:lnTo>
                    <a:pt x="835" y="685"/>
                  </a:lnTo>
                  <a:lnTo>
                    <a:pt x="837" y="687"/>
                  </a:lnTo>
                  <a:lnTo>
                    <a:pt x="840" y="727"/>
                  </a:lnTo>
                  <a:lnTo>
                    <a:pt x="842" y="862"/>
                  </a:lnTo>
                  <a:lnTo>
                    <a:pt x="844" y="888"/>
                  </a:lnTo>
                  <a:lnTo>
                    <a:pt x="845" y="826"/>
                  </a:lnTo>
                  <a:lnTo>
                    <a:pt x="846" y="825"/>
                  </a:lnTo>
                  <a:lnTo>
                    <a:pt x="849" y="826"/>
                  </a:lnTo>
                  <a:lnTo>
                    <a:pt x="850" y="830"/>
                  </a:lnTo>
                  <a:lnTo>
                    <a:pt x="850" y="827"/>
                  </a:lnTo>
                  <a:lnTo>
                    <a:pt x="851" y="826"/>
                  </a:lnTo>
                  <a:lnTo>
                    <a:pt x="853" y="827"/>
                  </a:lnTo>
                  <a:lnTo>
                    <a:pt x="855" y="904"/>
                  </a:lnTo>
                  <a:lnTo>
                    <a:pt x="858" y="897"/>
                  </a:lnTo>
                  <a:lnTo>
                    <a:pt x="860" y="895"/>
                  </a:lnTo>
                  <a:lnTo>
                    <a:pt x="862" y="898"/>
                  </a:lnTo>
                  <a:lnTo>
                    <a:pt x="858" y="906"/>
                  </a:lnTo>
                  <a:lnTo>
                    <a:pt x="856" y="934"/>
                  </a:lnTo>
                  <a:lnTo>
                    <a:pt x="852" y="934"/>
                  </a:lnTo>
                  <a:lnTo>
                    <a:pt x="850" y="842"/>
                  </a:lnTo>
                  <a:lnTo>
                    <a:pt x="849" y="842"/>
                  </a:lnTo>
                  <a:lnTo>
                    <a:pt x="846" y="946"/>
                  </a:lnTo>
                  <a:lnTo>
                    <a:pt x="842" y="946"/>
                  </a:lnTo>
                  <a:lnTo>
                    <a:pt x="839" y="863"/>
                  </a:lnTo>
                  <a:lnTo>
                    <a:pt x="836" y="736"/>
                  </a:lnTo>
                  <a:lnTo>
                    <a:pt x="834" y="847"/>
                  </a:lnTo>
                  <a:lnTo>
                    <a:pt x="831" y="885"/>
                  </a:lnTo>
                  <a:lnTo>
                    <a:pt x="828" y="885"/>
                  </a:lnTo>
                  <a:lnTo>
                    <a:pt x="825" y="862"/>
                  </a:lnTo>
                  <a:lnTo>
                    <a:pt x="821" y="753"/>
                  </a:lnTo>
                  <a:lnTo>
                    <a:pt x="819" y="742"/>
                  </a:lnTo>
                  <a:lnTo>
                    <a:pt x="819" y="742"/>
                  </a:lnTo>
                  <a:lnTo>
                    <a:pt x="816" y="772"/>
                  </a:lnTo>
                  <a:lnTo>
                    <a:pt x="813" y="772"/>
                  </a:lnTo>
                  <a:lnTo>
                    <a:pt x="811" y="740"/>
                  </a:lnTo>
                  <a:lnTo>
                    <a:pt x="811" y="740"/>
                  </a:lnTo>
                  <a:lnTo>
                    <a:pt x="809" y="756"/>
                  </a:lnTo>
                  <a:lnTo>
                    <a:pt x="807" y="767"/>
                  </a:lnTo>
                  <a:lnTo>
                    <a:pt x="803" y="794"/>
                  </a:lnTo>
                  <a:lnTo>
                    <a:pt x="800" y="826"/>
                  </a:lnTo>
                  <a:lnTo>
                    <a:pt x="797" y="826"/>
                  </a:lnTo>
                  <a:lnTo>
                    <a:pt x="794" y="756"/>
                  </a:lnTo>
                  <a:lnTo>
                    <a:pt x="793" y="709"/>
                  </a:lnTo>
                  <a:lnTo>
                    <a:pt x="792" y="742"/>
                  </a:lnTo>
                  <a:lnTo>
                    <a:pt x="788" y="742"/>
                  </a:lnTo>
                  <a:lnTo>
                    <a:pt x="787" y="736"/>
                  </a:lnTo>
                  <a:lnTo>
                    <a:pt x="786" y="740"/>
                  </a:lnTo>
                  <a:lnTo>
                    <a:pt x="782" y="740"/>
                  </a:lnTo>
                  <a:lnTo>
                    <a:pt x="779" y="725"/>
                  </a:lnTo>
                  <a:lnTo>
                    <a:pt x="777" y="711"/>
                  </a:lnTo>
                  <a:lnTo>
                    <a:pt x="776" y="635"/>
                  </a:lnTo>
                  <a:lnTo>
                    <a:pt x="773" y="662"/>
                  </a:lnTo>
                  <a:lnTo>
                    <a:pt x="770" y="662"/>
                  </a:lnTo>
                  <a:lnTo>
                    <a:pt x="766" y="630"/>
                  </a:lnTo>
                  <a:lnTo>
                    <a:pt x="765" y="601"/>
                  </a:lnTo>
                  <a:lnTo>
                    <a:pt x="763" y="600"/>
                  </a:lnTo>
                  <a:lnTo>
                    <a:pt x="762" y="601"/>
                  </a:lnTo>
                  <a:lnTo>
                    <a:pt x="762" y="633"/>
                  </a:lnTo>
                  <a:lnTo>
                    <a:pt x="761" y="632"/>
                  </a:lnTo>
                  <a:lnTo>
                    <a:pt x="760" y="633"/>
                  </a:lnTo>
                  <a:lnTo>
                    <a:pt x="760" y="633"/>
                  </a:lnTo>
                  <a:lnTo>
                    <a:pt x="758" y="633"/>
                  </a:lnTo>
                  <a:lnTo>
                    <a:pt x="758" y="616"/>
                  </a:lnTo>
                  <a:lnTo>
                    <a:pt x="757" y="587"/>
                  </a:lnTo>
                  <a:lnTo>
                    <a:pt x="757" y="505"/>
                  </a:lnTo>
                  <a:lnTo>
                    <a:pt x="756" y="504"/>
                  </a:lnTo>
                  <a:lnTo>
                    <a:pt x="756" y="458"/>
                  </a:lnTo>
                  <a:lnTo>
                    <a:pt x="756" y="456"/>
                  </a:lnTo>
                  <a:lnTo>
                    <a:pt x="756" y="456"/>
                  </a:lnTo>
                  <a:lnTo>
                    <a:pt x="755" y="457"/>
                  </a:lnTo>
                  <a:lnTo>
                    <a:pt x="755" y="457"/>
                  </a:lnTo>
                  <a:lnTo>
                    <a:pt x="753" y="457"/>
                  </a:lnTo>
                  <a:lnTo>
                    <a:pt x="753" y="453"/>
                  </a:lnTo>
                  <a:lnTo>
                    <a:pt x="752" y="442"/>
                  </a:lnTo>
                  <a:lnTo>
                    <a:pt x="752" y="398"/>
                  </a:lnTo>
                  <a:lnTo>
                    <a:pt x="751" y="391"/>
                  </a:lnTo>
                  <a:lnTo>
                    <a:pt x="751" y="330"/>
                  </a:lnTo>
                  <a:lnTo>
                    <a:pt x="750" y="322"/>
                  </a:lnTo>
                  <a:lnTo>
                    <a:pt x="750" y="281"/>
                  </a:lnTo>
                  <a:lnTo>
                    <a:pt x="749" y="272"/>
                  </a:lnTo>
                  <a:lnTo>
                    <a:pt x="749" y="272"/>
                  </a:lnTo>
                  <a:lnTo>
                    <a:pt x="749" y="254"/>
                  </a:lnTo>
                  <a:lnTo>
                    <a:pt x="747" y="283"/>
                  </a:lnTo>
                  <a:lnTo>
                    <a:pt x="747" y="364"/>
                  </a:lnTo>
                  <a:lnTo>
                    <a:pt x="746" y="379"/>
                  </a:lnTo>
                  <a:lnTo>
                    <a:pt x="744" y="379"/>
                  </a:lnTo>
                  <a:lnTo>
                    <a:pt x="744" y="381"/>
                  </a:lnTo>
                  <a:lnTo>
                    <a:pt x="744" y="442"/>
                  </a:lnTo>
                  <a:lnTo>
                    <a:pt x="742" y="442"/>
                  </a:lnTo>
                  <a:lnTo>
                    <a:pt x="742" y="480"/>
                  </a:lnTo>
                  <a:lnTo>
                    <a:pt x="741" y="504"/>
                  </a:lnTo>
                  <a:lnTo>
                    <a:pt x="741" y="525"/>
                  </a:lnTo>
                  <a:lnTo>
                    <a:pt x="740" y="524"/>
                  </a:lnTo>
                  <a:lnTo>
                    <a:pt x="740" y="572"/>
                  </a:lnTo>
                  <a:lnTo>
                    <a:pt x="739" y="606"/>
                  </a:lnTo>
                  <a:lnTo>
                    <a:pt x="736" y="606"/>
                  </a:lnTo>
                  <a:lnTo>
                    <a:pt x="736" y="606"/>
                  </a:lnTo>
                  <a:lnTo>
                    <a:pt x="735" y="606"/>
                  </a:lnTo>
                  <a:lnTo>
                    <a:pt x="735" y="590"/>
                  </a:lnTo>
                  <a:lnTo>
                    <a:pt x="735" y="590"/>
                  </a:lnTo>
                  <a:lnTo>
                    <a:pt x="734" y="590"/>
                  </a:lnTo>
                  <a:lnTo>
                    <a:pt x="734" y="562"/>
                  </a:lnTo>
                  <a:lnTo>
                    <a:pt x="734" y="562"/>
                  </a:lnTo>
                  <a:lnTo>
                    <a:pt x="732" y="562"/>
                  </a:lnTo>
                  <a:lnTo>
                    <a:pt x="732" y="548"/>
                  </a:lnTo>
                  <a:lnTo>
                    <a:pt x="732" y="547"/>
                  </a:lnTo>
                  <a:lnTo>
                    <a:pt x="731" y="548"/>
                  </a:lnTo>
                  <a:lnTo>
                    <a:pt x="731" y="596"/>
                  </a:lnTo>
                  <a:lnTo>
                    <a:pt x="730" y="668"/>
                  </a:lnTo>
                  <a:lnTo>
                    <a:pt x="728" y="724"/>
                  </a:lnTo>
                  <a:lnTo>
                    <a:pt x="724" y="724"/>
                  </a:lnTo>
                  <a:lnTo>
                    <a:pt x="723" y="674"/>
                  </a:lnTo>
                  <a:lnTo>
                    <a:pt x="721" y="650"/>
                  </a:lnTo>
                  <a:lnTo>
                    <a:pt x="721" y="645"/>
                  </a:lnTo>
                  <a:lnTo>
                    <a:pt x="719" y="727"/>
                  </a:lnTo>
                  <a:lnTo>
                    <a:pt x="718" y="743"/>
                  </a:lnTo>
                  <a:lnTo>
                    <a:pt x="716" y="782"/>
                  </a:lnTo>
                  <a:lnTo>
                    <a:pt x="714" y="782"/>
                  </a:lnTo>
                  <a:lnTo>
                    <a:pt x="713" y="798"/>
                  </a:lnTo>
                  <a:lnTo>
                    <a:pt x="709" y="798"/>
                  </a:lnTo>
                  <a:lnTo>
                    <a:pt x="708" y="792"/>
                  </a:lnTo>
                  <a:lnTo>
                    <a:pt x="705" y="792"/>
                  </a:lnTo>
                  <a:lnTo>
                    <a:pt x="705" y="779"/>
                  </a:lnTo>
                  <a:lnTo>
                    <a:pt x="703" y="857"/>
                  </a:lnTo>
                  <a:lnTo>
                    <a:pt x="702" y="863"/>
                  </a:lnTo>
                  <a:lnTo>
                    <a:pt x="698" y="863"/>
                  </a:lnTo>
                  <a:lnTo>
                    <a:pt x="697" y="845"/>
                  </a:lnTo>
                  <a:lnTo>
                    <a:pt x="695" y="834"/>
                  </a:lnTo>
                  <a:lnTo>
                    <a:pt x="695" y="788"/>
                  </a:lnTo>
                  <a:lnTo>
                    <a:pt x="694" y="788"/>
                  </a:lnTo>
                  <a:lnTo>
                    <a:pt x="693" y="852"/>
                  </a:lnTo>
                  <a:lnTo>
                    <a:pt x="689" y="852"/>
                  </a:lnTo>
                  <a:lnTo>
                    <a:pt x="688" y="825"/>
                  </a:lnTo>
                  <a:lnTo>
                    <a:pt x="688" y="825"/>
                  </a:lnTo>
                  <a:lnTo>
                    <a:pt x="687" y="851"/>
                  </a:lnTo>
                  <a:lnTo>
                    <a:pt x="686" y="860"/>
                  </a:lnTo>
                  <a:lnTo>
                    <a:pt x="684" y="930"/>
                  </a:lnTo>
                  <a:lnTo>
                    <a:pt x="681" y="930"/>
                  </a:lnTo>
                  <a:lnTo>
                    <a:pt x="679" y="927"/>
                  </a:lnTo>
                  <a:lnTo>
                    <a:pt x="678" y="923"/>
                  </a:lnTo>
                  <a:lnTo>
                    <a:pt x="677" y="857"/>
                  </a:lnTo>
                  <a:lnTo>
                    <a:pt x="677" y="853"/>
                  </a:lnTo>
                  <a:lnTo>
                    <a:pt x="676" y="972"/>
                  </a:lnTo>
                  <a:lnTo>
                    <a:pt x="672" y="972"/>
                  </a:lnTo>
                  <a:lnTo>
                    <a:pt x="671" y="958"/>
                  </a:lnTo>
                  <a:lnTo>
                    <a:pt x="670" y="958"/>
                  </a:lnTo>
                  <a:lnTo>
                    <a:pt x="670" y="960"/>
                  </a:lnTo>
                  <a:lnTo>
                    <a:pt x="668" y="983"/>
                  </a:lnTo>
                  <a:lnTo>
                    <a:pt x="665" y="983"/>
                  </a:lnTo>
                  <a:lnTo>
                    <a:pt x="663" y="894"/>
                  </a:lnTo>
                  <a:lnTo>
                    <a:pt x="662" y="871"/>
                  </a:lnTo>
                  <a:lnTo>
                    <a:pt x="662" y="801"/>
                  </a:lnTo>
                  <a:lnTo>
                    <a:pt x="661" y="851"/>
                  </a:lnTo>
                  <a:lnTo>
                    <a:pt x="660" y="921"/>
                  </a:lnTo>
                  <a:lnTo>
                    <a:pt x="658" y="935"/>
                  </a:lnTo>
                  <a:lnTo>
                    <a:pt x="657" y="1009"/>
                  </a:lnTo>
                  <a:lnTo>
                    <a:pt x="655" y="1019"/>
                  </a:lnTo>
                  <a:lnTo>
                    <a:pt x="651" y="1019"/>
                  </a:lnTo>
                  <a:lnTo>
                    <a:pt x="650" y="972"/>
                  </a:lnTo>
                  <a:lnTo>
                    <a:pt x="650" y="983"/>
                  </a:lnTo>
                  <a:lnTo>
                    <a:pt x="649" y="997"/>
                  </a:lnTo>
                  <a:lnTo>
                    <a:pt x="646" y="1021"/>
                  </a:lnTo>
                  <a:lnTo>
                    <a:pt x="645" y="1045"/>
                  </a:lnTo>
                  <a:lnTo>
                    <a:pt x="641" y="1045"/>
                  </a:lnTo>
                  <a:lnTo>
                    <a:pt x="640" y="1035"/>
                  </a:lnTo>
                  <a:lnTo>
                    <a:pt x="639" y="1029"/>
                  </a:lnTo>
                  <a:lnTo>
                    <a:pt x="637" y="1020"/>
                  </a:lnTo>
                  <a:lnTo>
                    <a:pt x="637" y="1020"/>
                  </a:lnTo>
                  <a:lnTo>
                    <a:pt x="637" y="1020"/>
                  </a:lnTo>
                  <a:lnTo>
                    <a:pt x="636" y="1055"/>
                  </a:lnTo>
                  <a:lnTo>
                    <a:pt x="635" y="1068"/>
                  </a:lnTo>
                  <a:lnTo>
                    <a:pt x="632" y="1068"/>
                  </a:lnTo>
                  <a:lnTo>
                    <a:pt x="631" y="1067"/>
                  </a:lnTo>
                  <a:lnTo>
                    <a:pt x="631" y="1056"/>
                  </a:lnTo>
                  <a:lnTo>
                    <a:pt x="630" y="1018"/>
                  </a:lnTo>
                  <a:lnTo>
                    <a:pt x="629" y="930"/>
                  </a:lnTo>
                  <a:lnTo>
                    <a:pt x="626" y="888"/>
                  </a:lnTo>
                  <a:lnTo>
                    <a:pt x="626" y="910"/>
                  </a:lnTo>
                  <a:lnTo>
                    <a:pt x="625" y="1003"/>
                  </a:lnTo>
                  <a:lnTo>
                    <a:pt x="624" y="1003"/>
                  </a:lnTo>
                  <a:lnTo>
                    <a:pt x="621" y="1040"/>
                  </a:lnTo>
                  <a:lnTo>
                    <a:pt x="618" y="1040"/>
                  </a:lnTo>
                  <a:lnTo>
                    <a:pt x="618" y="1031"/>
                  </a:lnTo>
                  <a:lnTo>
                    <a:pt x="616" y="1083"/>
                  </a:lnTo>
                  <a:lnTo>
                    <a:pt x="613" y="1083"/>
                  </a:lnTo>
                  <a:lnTo>
                    <a:pt x="613" y="1082"/>
                  </a:lnTo>
                  <a:lnTo>
                    <a:pt x="609" y="1082"/>
                  </a:lnTo>
                  <a:lnTo>
                    <a:pt x="608" y="1062"/>
                  </a:lnTo>
                  <a:lnTo>
                    <a:pt x="607" y="990"/>
                  </a:lnTo>
                  <a:lnTo>
                    <a:pt x="607" y="931"/>
                  </a:lnTo>
                  <a:lnTo>
                    <a:pt x="605" y="962"/>
                  </a:lnTo>
                  <a:lnTo>
                    <a:pt x="604" y="1039"/>
                  </a:lnTo>
                  <a:lnTo>
                    <a:pt x="603" y="1046"/>
                  </a:lnTo>
                  <a:lnTo>
                    <a:pt x="602" y="1063"/>
                  </a:lnTo>
                  <a:lnTo>
                    <a:pt x="600" y="1066"/>
                  </a:lnTo>
                  <a:lnTo>
                    <a:pt x="599" y="1071"/>
                  </a:lnTo>
                  <a:lnTo>
                    <a:pt x="597" y="1071"/>
                  </a:lnTo>
                  <a:lnTo>
                    <a:pt x="595" y="1128"/>
                  </a:lnTo>
                  <a:lnTo>
                    <a:pt x="592" y="1128"/>
                  </a:lnTo>
                  <a:lnTo>
                    <a:pt x="591" y="1095"/>
                  </a:lnTo>
                  <a:lnTo>
                    <a:pt x="589" y="1095"/>
                  </a:lnTo>
                  <a:lnTo>
                    <a:pt x="589" y="1092"/>
                  </a:lnTo>
                  <a:lnTo>
                    <a:pt x="588" y="1105"/>
                  </a:lnTo>
                  <a:lnTo>
                    <a:pt x="587" y="1134"/>
                  </a:lnTo>
                  <a:lnTo>
                    <a:pt x="583" y="1134"/>
                  </a:lnTo>
                  <a:lnTo>
                    <a:pt x="582" y="1108"/>
                  </a:lnTo>
                  <a:lnTo>
                    <a:pt x="581" y="1108"/>
                  </a:lnTo>
                  <a:lnTo>
                    <a:pt x="581" y="1105"/>
                  </a:lnTo>
                  <a:lnTo>
                    <a:pt x="579" y="1137"/>
                  </a:lnTo>
                  <a:lnTo>
                    <a:pt x="578" y="1141"/>
                  </a:lnTo>
                  <a:lnTo>
                    <a:pt x="574" y="1141"/>
                  </a:lnTo>
                  <a:lnTo>
                    <a:pt x="573" y="1132"/>
                  </a:lnTo>
                  <a:lnTo>
                    <a:pt x="572" y="1072"/>
                  </a:lnTo>
                  <a:lnTo>
                    <a:pt x="571" y="1056"/>
                  </a:lnTo>
                  <a:lnTo>
                    <a:pt x="571" y="1057"/>
                  </a:lnTo>
                  <a:lnTo>
                    <a:pt x="570" y="1083"/>
                  </a:lnTo>
                  <a:lnTo>
                    <a:pt x="568" y="1083"/>
                  </a:lnTo>
                  <a:lnTo>
                    <a:pt x="567" y="1113"/>
                  </a:lnTo>
                  <a:lnTo>
                    <a:pt x="563" y="1113"/>
                  </a:lnTo>
                  <a:lnTo>
                    <a:pt x="562" y="1102"/>
                  </a:lnTo>
                  <a:lnTo>
                    <a:pt x="562" y="1114"/>
                  </a:lnTo>
                  <a:lnTo>
                    <a:pt x="561" y="1114"/>
                  </a:lnTo>
                  <a:lnTo>
                    <a:pt x="560" y="1115"/>
                  </a:lnTo>
                  <a:lnTo>
                    <a:pt x="558" y="1115"/>
                  </a:lnTo>
                  <a:lnTo>
                    <a:pt x="557" y="1104"/>
                  </a:lnTo>
                  <a:lnTo>
                    <a:pt x="556" y="1081"/>
                  </a:lnTo>
                  <a:lnTo>
                    <a:pt x="555" y="1076"/>
                  </a:lnTo>
                  <a:lnTo>
                    <a:pt x="555" y="1077"/>
                  </a:lnTo>
                  <a:lnTo>
                    <a:pt x="553" y="1099"/>
                  </a:lnTo>
                  <a:lnTo>
                    <a:pt x="551" y="1102"/>
                  </a:lnTo>
                  <a:lnTo>
                    <a:pt x="550" y="1100"/>
                  </a:lnTo>
                  <a:lnTo>
                    <a:pt x="547" y="1120"/>
                  </a:lnTo>
                  <a:lnTo>
                    <a:pt x="546" y="1134"/>
                  </a:lnTo>
                  <a:lnTo>
                    <a:pt x="542" y="1134"/>
                  </a:lnTo>
                  <a:lnTo>
                    <a:pt x="541" y="1126"/>
                  </a:lnTo>
                  <a:lnTo>
                    <a:pt x="540" y="1110"/>
                  </a:lnTo>
                  <a:lnTo>
                    <a:pt x="539" y="1102"/>
                  </a:lnTo>
                  <a:lnTo>
                    <a:pt x="536" y="1065"/>
                  </a:lnTo>
                  <a:lnTo>
                    <a:pt x="536" y="1065"/>
                  </a:lnTo>
                  <a:lnTo>
                    <a:pt x="535" y="1065"/>
                  </a:lnTo>
                  <a:lnTo>
                    <a:pt x="535" y="1073"/>
                  </a:lnTo>
                  <a:lnTo>
                    <a:pt x="532" y="1077"/>
                  </a:lnTo>
                  <a:lnTo>
                    <a:pt x="529" y="1077"/>
                  </a:lnTo>
                  <a:lnTo>
                    <a:pt x="529" y="1076"/>
                  </a:lnTo>
                  <a:lnTo>
                    <a:pt x="528" y="1076"/>
                  </a:lnTo>
                  <a:lnTo>
                    <a:pt x="528" y="1089"/>
                  </a:lnTo>
                  <a:lnTo>
                    <a:pt x="524" y="1089"/>
                  </a:lnTo>
                  <a:lnTo>
                    <a:pt x="524" y="1082"/>
                  </a:lnTo>
                  <a:lnTo>
                    <a:pt x="523" y="1089"/>
                  </a:lnTo>
                  <a:lnTo>
                    <a:pt x="520" y="1089"/>
                  </a:lnTo>
                  <a:lnTo>
                    <a:pt x="519" y="1113"/>
                  </a:lnTo>
                  <a:lnTo>
                    <a:pt x="516" y="1131"/>
                  </a:lnTo>
                  <a:lnTo>
                    <a:pt x="513" y="1131"/>
                  </a:lnTo>
                  <a:lnTo>
                    <a:pt x="511" y="1110"/>
                  </a:lnTo>
                  <a:lnTo>
                    <a:pt x="511" y="1115"/>
                  </a:lnTo>
                  <a:lnTo>
                    <a:pt x="510" y="1125"/>
                  </a:lnTo>
                  <a:lnTo>
                    <a:pt x="509" y="1126"/>
                  </a:lnTo>
                  <a:lnTo>
                    <a:pt x="507" y="1128"/>
                  </a:lnTo>
                  <a:lnTo>
                    <a:pt x="505" y="1126"/>
                  </a:lnTo>
                  <a:lnTo>
                    <a:pt x="504" y="1126"/>
                  </a:lnTo>
                  <a:lnTo>
                    <a:pt x="503" y="1125"/>
                  </a:lnTo>
                  <a:lnTo>
                    <a:pt x="502" y="1104"/>
                  </a:lnTo>
                  <a:lnTo>
                    <a:pt x="500" y="1087"/>
                  </a:lnTo>
                  <a:lnTo>
                    <a:pt x="500" y="1086"/>
                  </a:lnTo>
                  <a:lnTo>
                    <a:pt x="499" y="1092"/>
                  </a:lnTo>
                  <a:lnTo>
                    <a:pt x="498" y="1105"/>
                  </a:lnTo>
                  <a:lnTo>
                    <a:pt x="497" y="1139"/>
                  </a:lnTo>
                  <a:lnTo>
                    <a:pt x="493" y="1139"/>
                  </a:lnTo>
                  <a:lnTo>
                    <a:pt x="491" y="1104"/>
                  </a:lnTo>
                  <a:lnTo>
                    <a:pt x="491" y="1114"/>
                  </a:lnTo>
                  <a:lnTo>
                    <a:pt x="488" y="1114"/>
                  </a:lnTo>
                  <a:lnTo>
                    <a:pt x="487" y="1113"/>
                  </a:lnTo>
                  <a:lnTo>
                    <a:pt x="487" y="1107"/>
                  </a:lnTo>
                  <a:lnTo>
                    <a:pt x="486" y="1104"/>
                  </a:lnTo>
                  <a:lnTo>
                    <a:pt x="484" y="1094"/>
                  </a:lnTo>
                  <a:lnTo>
                    <a:pt x="484" y="1094"/>
                  </a:lnTo>
                  <a:lnTo>
                    <a:pt x="483" y="1093"/>
                  </a:lnTo>
                  <a:lnTo>
                    <a:pt x="483" y="1090"/>
                  </a:lnTo>
                  <a:lnTo>
                    <a:pt x="482" y="1099"/>
                  </a:lnTo>
                  <a:lnTo>
                    <a:pt x="478" y="1099"/>
                  </a:lnTo>
                  <a:lnTo>
                    <a:pt x="477" y="1093"/>
                  </a:lnTo>
                  <a:lnTo>
                    <a:pt x="476" y="1089"/>
                  </a:lnTo>
                  <a:lnTo>
                    <a:pt x="476" y="1089"/>
                  </a:lnTo>
                  <a:lnTo>
                    <a:pt x="474" y="1123"/>
                  </a:lnTo>
                  <a:lnTo>
                    <a:pt x="471" y="1123"/>
                  </a:lnTo>
                  <a:lnTo>
                    <a:pt x="470" y="1104"/>
                  </a:lnTo>
                  <a:lnTo>
                    <a:pt x="468" y="1095"/>
                  </a:lnTo>
                  <a:lnTo>
                    <a:pt x="466" y="1095"/>
                  </a:lnTo>
                  <a:lnTo>
                    <a:pt x="466" y="1097"/>
                  </a:lnTo>
                  <a:lnTo>
                    <a:pt x="465" y="1124"/>
                  </a:lnTo>
                  <a:lnTo>
                    <a:pt x="461" y="1124"/>
                  </a:lnTo>
                  <a:lnTo>
                    <a:pt x="460" y="1099"/>
                  </a:lnTo>
                  <a:lnTo>
                    <a:pt x="460" y="1100"/>
                  </a:lnTo>
                  <a:lnTo>
                    <a:pt x="458" y="1119"/>
                  </a:lnTo>
                  <a:lnTo>
                    <a:pt x="457" y="1144"/>
                  </a:lnTo>
                  <a:lnTo>
                    <a:pt x="456" y="1146"/>
                  </a:lnTo>
                  <a:lnTo>
                    <a:pt x="452" y="1146"/>
                  </a:lnTo>
                  <a:lnTo>
                    <a:pt x="451" y="1142"/>
                  </a:lnTo>
                  <a:lnTo>
                    <a:pt x="451" y="1142"/>
                  </a:lnTo>
                  <a:lnTo>
                    <a:pt x="450" y="1141"/>
                  </a:lnTo>
                  <a:lnTo>
                    <a:pt x="449" y="1105"/>
                  </a:lnTo>
                  <a:lnTo>
                    <a:pt x="449" y="1105"/>
                  </a:lnTo>
                  <a:lnTo>
                    <a:pt x="449" y="1105"/>
                  </a:lnTo>
                  <a:lnTo>
                    <a:pt x="447" y="1124"/>
                  </a:lnTo>
                  <a:lnTo>
                    <a:pt x="446" y="1137"/>
                  </a:lnTo>
                  <a:lnTo>
                    <a:pt x="444" y="1163"/>
                  </a:lnTo>
                  <a:lnTo>
                    <a:pt x="442" y="1163"/>
                  </a:lnTo>
                  <a:lnTo>
                    <a:pt x="441" y="1176"/>
                  </a:lnTo>
                  <a:lnTo>
                    <a:pt x="437" y="1176"/>
                  </a:lnTo>
                  <a:lnTo>
                    <a:pt x="436" y="1137"/>
                  </a:lnTo>
                  <a:lnTo>
                    <a:pt x="435" y="1116"/>
                  </a:lnTo>
                  <a:lnTo>
                    <a:pt x="434" y="1111"/>
                  </a:lnTo>
                  <a:lnTo>
                    <a:pt x="434" y="1114"/>
                  </a:lnTo>
                  <a:lnTo>
                    <a:pt x="432" y="1131"/>
                  </a:lnTo>
                  <a:lnTo>
                    <a:pt x="431" y="1139"/>
                  </a:lnTo>
                  <a:lnTo>
                    <a:pt x="428" y="1139"/>
                  </a:lnTo>
                  <a:lnTo>
                    <a:pt x="426" y="1097"/>
                  </a:lnTo>
                  <a:lnTo>
                    <a:pt x="425" y="1126"/>
                  </a:lnTo>
                  <a:lnTo>
                    <a:pt x="424" y="1158"/>
                  </a:lnTo>
                  <a:lnTo>
                    <a:pt x="420" y="1158"/>
                  </a:lnTo>
                  <a:lnTo>
                    <a:pt x="419" y="1135"/>
                  </a:lnTo>
                  <a:lnTo>
                    <a:pt x="419" y="1128"/>
                  </a:lnTo>
                  <a:lnTo>
                    <a:pt x="418" y="1135"/>
                  </a:lnTo>
                  <a:lnTo>
                    <a:pt x="415" y="1135"/>
                  </a:lnTo>
                  <a:lnTo>
                    <a:pt x="414" y="1134"/>
                  </a:lnTo>
                  <a:lnTo>
                    <a:pt x="414" y="1132"/>
                  </a:lnTo>
                  <a:lnTo>
                    <a:pt x="414" y="1129"/>
                  </a:lnTo>
                  <a:lnTo>
                    <a:pt x="411" y="1129"/>
                  </a:lnTo>
                  <a:lnTo>
                    <a:pt x="411" y="1116"/>
                  </a:lnTo>
                  <a:lnTo>
                    <a:pt x="410" y="1137"/>
                  </a:lnTo>
                  <a:lnTo>
                    <a:pt x="407" y="1137"/>
                  </a:lnTo>
                  <a:lnTo>
                    <a:pt x="407" y="1136"/>
                  </a:lnTo>
                  <a:lnTo>
                    <a:pt x="405" y="1151"/>
                  </a:lnTo>
                  <a:lnTo>
                    <a:pt x="403" y="1151"/>
                  </a:lnTo>
                  <a:lnTo>
                    <a:pt x="403" y="1152"/>
                  </a:lnTo>
                  <a:lnTo>
                    <a:pt x="400" y="1152"/>
                  </a:lnTo>
                  <a:lnTo>
                    <a:pt x="399" y="1151"/>
                  </a:lnTo>
                  <a:lnTo>
                    <a:pt x="399" y="1152"/>
                  </a:lnTo>
                  <a:lnTo>
                    <a:pt x="395" y="1152"/>
                  </a:lnTo>
                  <a:lnTo>
                    <a:pt x="394" y="1145"/>
                  </a:lnTo>
                  <a:lnTo>
                    <a:pt x="393" y="1132"/>
                  </a:lnTo>
                  <a:lnTo>
                    <a:pt x="393" y="1139"/>
                  </a:lnTo>
                  <a:lnTo>
                    <a:pt x="392" y="1146"/>
                  </a:lnTo>
                  <a:lnTo>
                    <a:pt x="388" y="1146"/>
                  </a:lnTo>
                  <a:lnTo>
                    <a:pt x="387" y="1116"/>
                  </a:lnTo>
                  <a:lnTo>
                    <a:pt x="386" y="1116"/>
                  </a:lnTo>
                  <a:lnTo>
                    <a:pt x="383" y="1105"/>
                  </a:lnTo>
                  <a:lnTo>
                    <a:pt x="382" y="1093"/>
                  </a:lnTo>
                  <a:lnTo>
                    <a:pt x="382" y="1090"/>
                  </a:lnTo>
                  <a:lnTo>
                    <a:pt x="379" y="1090"/>
                  </a:lnTo>
                  <a:lnTo>
                    <a:pt x="378" y="1063"/>
                  </a:lnTo>
                  <a:lnTo>
                    <a:pt x="378" y="1011"/>
                  </a:lnTo>
                  <a:lnTo>
                    <a:pt x="376" y="969"/>
                  </a:lnTo>
                  <a:lnTo>
                    <a:pt x="374" y="934"/>
                  </a:lnTo>
                  <a:lnTo>
                    <a:pt x="373" y="882"/>
                  </a:lnTo>
                  <a:lnTo>
                    <a:pt x="372" y="822"/>
                  </a:lnTo>
                  <a:lnTo>
                    <a:pt x="372" y="806"/>
                  </a:lnTo>
                  <a:lnTo>
                    <a:pt x="371" y="881"/>
                  </a:lnTo>
                  <a:lnTo>
                    <a:pt x="367" y="881"/>
                  </a:lnTo>
                  <a:lnTo>
                    <a:pt x="367" y="848"/>
                  </a:lnTo>
                  <a:lnTo>
                    <a:pt x="366" y="919"/>
                  </a:lnTo>
                  <a:lnTo>
                    <a:pt x="365" y="988"/>
                  </a:lnTo>
                  <a:lnTo>
                    <a:pt x="362" y="1071"/>
                  </a:lnTo>
                  <a:lnTo>
                    <a:pt x="361" y="1109"/>
                  </a:lnTo>
                  <a:lnTo>
                    <a:pt x="357" y="1109"/>
                  </a:lnTo>
                  <a:lnTo>
                    <a:pt x="356" y="1090"/>
                  </a:lnTo>
                  <a:lnTo>
                    <a:pt x="356" y="1087"/>
                  </a:lnTo>
                  <a:lnTo>
                    <a:pt x="352" y="1087"/>
                  </a:lnTo>
                  <a:lnTo>
                    <a:pt x="352" y="1083"/>
                  </a:lnTo>
                  <a:lnTo>
                    <a:pt x="351" y="1110"/>
                  </a:lnTo>
                  <a:lnTo>
                    <a:pt x="347" y="1110"/>
                  </a:lnTo>
                  <a:lnTo>
                    <a:pt x="346" y="1082"/>
                  </a:lnTo>
                  <a:lnTo>
                    <a:pt x="345" y="1082"/>
                  </a:lnTo>
                  <a:lnTo>
                    <a:pt x="342" y="1068"/>
                  </a:lnTo>
                  <a:lnTo>
                    <a:pt x="341" y="999"/>
                  </a:lnTo>
                  <a:lnTo>
                    <a:pt x="341" y="995"/>
                  </a:lnTo>
                  <a:lnTo>
                    <a:pt x="339" y="1024"/>
                  </a:lnTo>
                  <a:lnTo>
                    <a:pt x="337" y="1078"/>
                  </a:lnTo>
                  <a:lnTo>
                    <a:pt x="336" y="1078"/>
                  </a:lnTo>
                  <a:lnTo>
                    <a:pt x="335" y="1114"/>
                  </a:lnTo>
                  <a:lnTo>
                    <a:pt x="334" y="1125"/>
                  </a:lnTo>
                  <a:lnTo>
                    <a:pt x="332" y="1132"/>
                  </a:lnTo>
                  <a:lnTo>
                    <a:pt x="330" y="1149"/>
                  </a:lnTo>
                  <a:lnTo>
                    <a:pt x="326" y="1149"/>
                  </a:lnTo>
                  <a:lnTo>
                    <a:pt x="326" y="1149"/>
                  </a:lnTo>
                  <a:lnTo>
                    <a:pt x="325" y="1162"/>
                  </a:lnTo>
                  <a:lnTo>
                    <a:pt x="324" y="1172"/>
                  </a:lnTo>
                  <a:lnTo>
                    <a:pt x="320" y="1172"/>
                  </a:lnTo>
                  <a:lnTo>
                    <a:pt x="318" y="1157"/>
                  </a:lnTo>
                  <a:lnTo>
                    <a:pt x="318" y="1158"/>
                  </a:lnTo>
                  <a:lnTo>
                    <a:pt x="314" y="1158"/>
                  </a:lnTo>
                  <a:lnTo>
                    <a:pt x="313" y="1128"/>
                  </a:lnTo>
                  <a:lnTo>
                    <a:pt x="312" y="1098"/>
                  </a:lnTo>
                  <a:lnTo>
                    <a:pt x="312" y="1102"/>
                  </a:lnTo>
                  <a:lnTo>
                    <a:pt x="309" y="1102"/>
                  </a:lnTo>
                  <a:lnTo>
                    <a:pt x="309" y="1116"/>
                  </a:lnTo>
                  <a:lnTo>
                    <a:pt x="307" y="1130"/>
                  </a:lnTo>
                  <a:lnTo>
                    <a:pt x="305" y="1130"/>
                  </a:lnTo>
                  <a:lnTo>
                    <a:pt x="304" y="1132"/>
                  </a:lnTo>
                  <a:lnTo>
                    <a:pt x="303" y="1155"/>
                  </a:lnTo>
                  <a:lnTo>
                    <a:pt x="302" y="1173"/>
                  </a:lnTo>
                  <a:lnTo>
                    <a:pt x="298" y="1173"/>
                  </a:lnTo>
                  <a:lnTo>
                    <a:pt x="297" y="1135"/>
                  </a:lnTo>
                  <a:lnTo>
                    <a:pt x="295" y="1118"/>
                  </a:lnTo>
                  <a:lnTo>
                    <a:pt x="294" y="1118"/>
                  </a:lnTo>
                  <a:lnTo>
                    <a:pt x="293" y="1157"/>
                  </a:lnTo>
                  <a:lnTo>
                    <a:pt x="289" y="1157"/>
                  </a:lnTo>
                  <a:lnTo>
                    <a:pt x="289" y="1146"/>
                  </a:lnTo>
                  <a:lnTo>
                    <a:pt x="288" y="1153"/>
                  </a:lnTo>
                  <a:lnTo>
                    <a:pt x="284" y="1153"/>
                  </a:lnTo>
                  <a:lnTo>
                    <a:pt x="283" y="1135"/>
                  </a:lnTo>
                  <a:lnTo>
                    <a:pt x="283" y="1135"/>
                  </a:lnTo>
                  <a:lnTo>
                    <a:pt x="281" y="1151"/>
                  </a:lnTo>
                  <a:lnTo>
                    <a:pt x="279" y="1152"/>
                  </a:lnTo>
                  <a:lnTo>
                    <a:pt x="278" y="1158"/>
                  </a:lnTo>
                  <a:lnTo>
                    <a:pt x="274" y="1158"/>
                  </a:lnTo>
                  <a:lnTo>
                    <a:pt x="274" y="1146"/>
                  </a:lnTo>
                  <a:lnTo>
                    <a:pt x="273" y="1150"/>
                  </a:lnTo>
                  <a:lnTo>
                    <a:pt x="273" y="1153"/>
                  </a:lnTo>
                  <a:lnTo>
                    <a:pt x="272" y="1171"/>
                  </a:lnTo>
                  <a:lnTo>
                    <a:pt x="268" y="1171"/>
                  </a:lnTo>
                  <a:lnTo>
                    <a:pt x="267" y="1150"/>
                  </a:lnTo>
                  <a:lnTo>
                    <a:pt x="266" y="1162"/>
                  </a:lnTo>
                  <a:lnTo>
                    <a:pt x="262" y="1162"/>
                  </a:lnTo>
                  <a:lnTo>
                    <a:pt x="261" y="1147"/>
                  </a:lnTo>
                  <a:lnTo>
                    <a:pt x="261" y="1149"/>
                  </a:lnTo>
                  <a:lnTo>
                    <a:pt x="260" y="1155"/>
                  </a:lnTo>
                  <a:lnTo>
                    <a:pt x="256" y="1155"/>
                  </a:lnTo>
                  <a:lnTo>
                    <a:pt x="253" y="1149"/>
                  </a:lnTo>
                  <a:lnTo>
                    <a:pt x="253" y="1141"/>
                  </a:lnTo>
                  <a:lnTo>
                    <a:pt x="250" y="1141"/>
                  </a:lnTo>
                  <a:lnTo>
                    <a:pt x="249" y="1166"/>
                  </a:lnTo>
                  <a:lnTo>
                    <a:pt x="247" y="1170"/>
                  </a:lnTo>
                  <a:lnTo>
                    <a:pt x="244" y="1170"/>
                  </a:lnTo>
                  <a:lnTo>
                    <a:pt x="244" y="1168"/>
                  </a:lnTo>
                  <a:lnTo>
                    <a:pt x="241" y="1168"/>
                  </a:lnTo>
                  <a:lnTo>
                    <a:pt x="240" y="1149"/>
                  </a:lnTo>
                  <a:lnTo>
                    <a:pt x="239" y="1149"/>
                  </a:lnTo>
                  <a:lnTo>
                    <a:pt x="239" y="1151"/>
                  </a:lnTo>
                  <a:lnTo>
                    <a:pt x="235" y="1151"/>
                  </a:lnTo>
                  <a:lnTo>
                    <a:pt x="235" y="1149"/>
                  </a:lnTo>
                  <a:lnTo>
                    <a:pt x="234" y="1152"/>
                  </a:lnTo>
                  <a:lnTo>
                    <a:pt x="231" y="1152"/>
                  </a:lnTo>
                  <a:lnTo>
                    <a:pt x="230" y="1173"/>
                  </a:lnTo>
                  <a:lnTo>
                    <a:pt x="226" y="1173"/>
                  </a:lnTo>
                  <a:lnTo>
                    <a:pt x="225" y="1151"/>
                  </a:lnTo>
                  <a:lnTo>
                    <a:pt x="225" y="1149"/>
                  </a:lnTo>
                  <a:lnTo>
                    <a:pt x="224" y="1163"/>
                  </a:lnTo>
                  <a:lnTo>
                    <a:pt x="223" y="1173"/>
                  </a:lnTo>
                  <a:lnTo>
                    <a:pt x="221" y="1173"/>
                  </a:lnTo>
                  <a:lnTo>
                    <a:pt x="220" y="1189"/>
                  </a:lnTo>
                  <a:lnTo>
                    <a:pt x="216" y="1189"/>
                  </a:lnTo>
                  <a:lnTo>
                    <a:pt x="215" y="1166"/>
                  </a:lnTo>
                  <a:lnTo>
                    <a:pt x="214" y="1166"/>
                  </a:lnTo>
                  <a:lnTo>
                    <a:pt x="214" y="1176"/>
                  </a:lnTo>
                  <a:lnTo>
                    <a:pt x="210" y="1176"/>
                  </a:lnTo>
                  <a:lnTo>
                    <a:pt x="209" y="1166"/>
                  </a:lnTo>
                  <a:lnTo>
                    <a:pt x="208" y="1161"/>
                  </a:lnTo>
                  <a:lnTo>
                    <a:pt x="207" y="1141"/>
                  </a:lnTo>
                  <a:lnTo>
                    <a:pt x="204" y="1118"/>
                  </a:lnTo>
                  <a:lnTo>
                    <a:pt x="203" y="1118"/>
                  </a:lnTo>
                  <a:lnTo>
                    <a:pt x="202" y="1083"/>
                  </a:lnTo>
                  <a:lnTo>
                    <a:pt x="202" y="1108"/>
                  </a:lnTo>
                  <a:lnTo>
                    <a:pt x="200" y="1150"/>
                  </a:lnTo>
                  <a:lnTo>
                    <a:pt x="199" y="1150"/>
                  </a:lnTo>
                  <a:lnTo>
                    <a:pt x="198" y="1156"/>
                  </a:lnTo>
                  <a:lnTo>
                    <a:pt x="197" y="1160"/>
                  </a:lnTo>
                  <a:lnTo>
                    <a:pt x="194" y="1160"/>
                  </a:lnTo>
                  <a:lnTo>
                    <a:pt x="193" y="1167"/>
                  </a:lnTo>
                  <a:lnTo>
                    <a:pt x="191" y="1170"/>
                  </a:lnTo>
                  <a:lnTo>
                    <a:pt x="191" y="1170"/>
                  </a:lnTo>
                  <a:lnTo>
                    <a:pt x="189" y="1177"/>
                  </a:lnTo>
                  <a:lnTo>
                    <a:pt x="186" y="1177"/>
                  </a:lnTo>
                  <a:lnTo>
                    <a:pt x="184" y="1142"/>
                  </a:lnTo>
                  <a:lnTo>
                    <a:pt x="183" y="1142"/>
                  </a:lnTo>
                  <a:lnTo>
                    <a:pt x="181" y="1139"/>
                  </a:lnTo>
                  <a:lnTo>
                    <a:pt x="181" y="1135"/>
                  </a:lnTo>
                  <a:lnTo>
                    <a:pt x="179" y="1151"/>
                  </a:lnTo>
                  <a:lnTo>
                    <a:pt x="176" y="1151"/>
                  </a:lnTo>
                  <a:lnTo>
                    <a:pt x="176" y="1140"/>
                  </a:lnTo>
                  <a:lnTo>
                    <a:pt x="174" y="1141"/>
                  </a:lnTo>
                  <a:lnTo>
                    <a:pt x="173" y="1151"/>
                  </a:lnTo>
                  <a:lnTo>
                    <a:pt x="172" y="1151"/>
                  </a:lnTo>
                  <a:lnTo>
                    <a:pt x="171" y="1181"/>
                  </a:lnTo>
                  <a:lnTo>
                    <a:pt x="167" y="1181"/>
                  </a:lnTo>
                  <a:lnTo>
                    <a:pt x="166" y="1177"/>
                  </a:lnTo>
                  <a:lnTo>
                    <a:pt x="165" y="1176"/>
                  </a:lnTo>
                  <a:lnTo>
                    <a:pt x="163" y="1176"/>
                  </a:lnTo>
                  <a:lnTo>
                    <a:pt x="162" y="1177"/>
                  </a:lnTo>
                  <a:lnTo>
                    <a:pt x="161" y="1177"/>
                  </a:lnTo>
                  <a:lnTo>
                    <a:pt x="160" y="1176"/>
                  </a:lnTo>
                  <a:lnTo>
                    <a:pt x="158" y="1166"/>
                  </a:lnTo>
                  <a:lnTo>
                    <a:pt x="158" y="1170"/>
                  </a:lnTo>
                  <a:lnTo>
                    <a:pt x="157" y="1174"/>
                  </a:lnTo>
                  <a:lnTo>
                    <a:pt x="153" y="1174"/>
                  </a:lnTo>
                  <a:lnTo>
                    <a:pt x="153" y="1158"/>
                  </a:lnTo>
                  <a:lnTo>
                    <a:pt x="152" y="1172"/>
                  </a:lnTo>
                  <a:lnTo>
                    <a:pt x="151" y="1191"/>
                  </a:lnTo>
                  <a:lnTo>
                    <a:pt x="147" y="1191"/>
                  </a:lnTo>
                  <a:lnTo>
                    <a:pt x="146" y="1181"/>
                  </a:lnTo>
                  <a:lnTo>
                    <a:pt x="145" y="1176"/>
                  </a:lnTo>
                  <a:lnTo>
                    <a:pt x="144" y="1163"/>
                  </a:lnTo>
                  <a:lnTo>
                    <a:pt x="142" y="1162"/>
                  </a:lnTo>
                  <a:lnTo>
                    <a:pt x="140" y="1156"/>
                  </a:lnTo>
                  <a:lnTo>
                    <a:pt x="140" y="1155"/>
                  </a:lnTo>
                  <a:lnTo>
                    <a:pt x="139" y="1172"/>
                  </a:lnTo>
                  <a:lnTo>
                    <a:pt x="135" y="1172"/>
                  </a:lnTo>
                  <a:lnTo>
                    <a:pt x="134" y="1160"/>
                  </a:lnTo>
                  <a:lnTo>
                    <a:pt x="134" y="1160"/>
                  </a:lnTo>
                  <a:lnTo>
                    <a:pt x="132" y="1158"/>
                  </a:lnTo>
                  <a:lnTo>
                    <a:pt x="131" y="1158"/>
                  </a:lnTo>
                  <a:lnTo>
                    <a:pt x="130" y="1156"/>
                  </a:lnTo>
                  <a:lnTo>
                    <a:pt x="130" y="1152"/>
                  </a:lnTo>
                  <a:lnTo>
                    <a:pt x="129" y="1152"/>
                  </a:lnTo>
                  <a:lnTo>
                    <a:pt x="128" y="1165"/>
                  </a:lnTo>
                  <a:lnTo>
                    <a:pt x="124" y="1165"/>
                  </a:lnTo>
                  <a:lnTo>
                    <a:pt x="124" y="1172"/>
                  </a:lnTo>
                  <a:lnTo>
                    <a:pt x="120" y="1172"/>
                  </a:lnTo>
                  <a:lnTo>
                    <a:pt x="119" y="1146"/>
                  </a:lnTo>
                  <a:lnTo>
                    <a:pt x="119" y="1157"/>
                  </a:lnTo>
                  <a:lnTo>
                    <a:pt x="118" y="1170"/>
                  </a:lnTo>
                  <a:lnTo>
                    <a:pt x="112" y="1170"/>
                  </a:lnTo>
                  <a:lnTo>
                    <a:pt x="112" y="1166"/>
                  </a:lnTo>
                  <a:lnTo>
                    <a:pt x="110" y="1191"/>
                  </a:lnTo>
                  <a:lnTo>
                    <a:pt x="107" y="1191"/>
                  </a:lnTo>
                  <a:lnTo>
                    <a:pt x="105" y="1187"/>
                  </a:lnTo>
                  <a:lnTo>
                    <a:pt x="105" y="1187"/>
                  </a:lnTo>
                  <a:lnTo>
                    <a:pt x="104" y="1187"/>
                  </a:lnTo>
                  <a:lnTo>
                    <a:pt x="103" y="1177"/>
                  </a:lnTo>
                  <a:lnTo>
                    <a:pt x="102" y="1168"/>
                  </a:lnTo>
                  <a:lnTo>
                    <a:pt x="102" y="1167"/>
                  </a:lnTo>
                  <a:lnTo>
                    <a:pt x="100" y="1167"/>
                  </a:lnTo>
                  <a:lnTo>
                    <a:pt x="99" y="1174"/>
                  </a:lnTo>
                  <a:lnTo>
                    <a:pt x="95" y="1174"/>
                  </a:lnTo>
                  <a:lnTo>
                    <a:pt x="95" y="1173"/>
                  </a:lnTo>
                  <a:lnTo>
                    <a:pt x="94" y="1176"/>
                  </a:lnTo>
                  <a:lnTo>
                    <a:pt x="93" y="1176"/>
                  </a:lnTo>
                  <a:lnTo>
                    <a:pt x="92" y="1192"/>
                  </a:lnTo>
                  <a:lnTo>
                    <a:pt x="89" y="1192"/>
                  </a:lnTo>
                  <a:lnTo>
                    <a:pt x="88" y="1191"/>
                  </a:lnTo>
                  <a:lnTo>
                    <a:pt x="88" y="1183"/>
                  </a:lnTo>
                  <a:lnTo>
                    <a:pt x="86" y="1183"/>
                  </a:lnTo>
                  <a:lnTo>
                    <a:pt x="84" y="1172"/>
                  </a:lnTo>
                  <a:lnTo>
                    <a:pt x="84" y="1179"/>
                  </a:lnTo>
                  <a:lnTo>
                    <a:pt x="83" y="1184"/>
                  </a:lnTo>
                  <a:lnTo>
                    <a:pt x="79" y="1184"/>
                  </a:lnTo>
                  <a:lnTo>
                    <a:pt x="78" y="1170"/>
                  </a:lnTo>
                  <a:lnTo>
                    <a:pt x="77" y="1170"/>
                  </a:lnTo>
                  <a:lnTo>
                    <a:pt x="73" y="1166"/>
                  </a:lnTo>
                  <a:lnTo>
                    <a:pt x="73" y="1162"/>
                  </a:lnTo>
                  <a:lnTo>
                    <a:pt x="71" y="1176"/>
                  </a:lnTo>
                  <a:lnTo>
                    <a:pt x="70" y="1205"/>
                  </a:lnTo>
                  <a:lnTo>
                    <a:pt x="66" y="1205"/>
                  </a:lnTo>
                  <a:lnTo>
                    <a:pt x="65" y="1177"/>
                  </a:lnTo>
                  <a:lnTo>
                    <a:pt x="63" y="1155"/>
                  </a:lnTo>
                  <a:lnTo>
                    <a:pt x="61" y="1155"/>
                  </a:lnTo>
                  <a:lnTo>
                    <a:pt x="61" y="1156"/>
                  </a:lnTo>
                  <a:lnTo>
                    <a:pt x="60" y="1156"/>
                  </a:lnTo>
                  <a:lnTo>
                    <a:pt x="58" y="1166"/>
                  </a:lnTo>
                  <a:lnTo>
                    <a:pt x="57" y="1168"/>
                  </a:lnTo>
                  <a:lnTo>
                    <a:pt x="55" y="1168"/>
                  </a:lnTo>
                  <a:lnTo>
                    <a:pt x="53" y="1178"/>
                  </a:lnTo>
                  <a:lnTo>
                    <a:pt x="51" y="1178"/>
                  </a:lnTo>
                  <a:lnTo>
                    <a:pt x="51" y="1184"/>
                  </a:lnTo>
                  <a:lnTo>
                    <a:pt x="47" y="1184"/>
                  </a:lnTo>
                  <a:lnTo>
                    <a:pt x="46" y="1167"/>
                  </a:lnTo>
                  <a:lnTo>
                    <a:pt x="46" y="1165"/>
                  </a:lnTo>
                  <a:lnTo>
                    <a:pt x="45" y="1183"/>
                  </a:lnTo>
                  <a:lnTo>
                    <a:pt x="41" y="1183"/>
                  </a:lnTo>
                  <a:lnTo>
                    <a:pt x="40" y="1170"/>
                  </a:lnTo>
                  <a:lnTo>
                    <a:pt x="37" y="1170"/>
                  </a:lnTo>
                  <a:lnTo>
                    <a:pt x="35" y="1158"/>
                  </a:lnTo>
                  <a:lnTo>
                    <a:pt x="34" y="1150"/>
                  </a:lnTo>
                  <a:lnTo>
                    <a:pt x="32" y="1147"/>
                  </a:lnTo>
                  <a:lnTo>
                    <a:pt x="31" y="1145"/>
                  </a:lnTo>
                  <a:lnTo>
                    <a:pt x="31" y="1145"/>
                  </a:lnTo>
                  <a:lnTo>
                    <a:pt x="30" y="1144"/>
                  </a:lnTo>
                  <a:lnTo>
                    <a:pt x="29" y="1137"/>
                  </a:lnTo>
                  <a:lnTo>
                    <a:pt x="28" y="1135"/>
                  </a:lnTo>
                  <a:lnTo>
                    <a:pt x="26" y="1135"/>
                  </a:lnTo>
                  <a:lnTo>
                    <a:pt x="25" y="1134"/>
                  </a:lnTo>
                  <a:lnTo>
                    <a:pt x="24" y="1129"/>
                  </a:lnTo>
                  <a:lnTo>
                    <a:pt x="24" y="1120"/>
                  </a:lnTo>
                  <a:lnTo>
                    <a:pt x="23" y="1120"/>
                  </a:lnTo>
                  <a:lnTo>
                    <a:pt x="21" y="1131"/>
                  </a:lnTo>
                  <a:lnTo>
                    <a:pt x="20" y="1146"/>
                  </a:lnTo>
                  <a:lnTo>
                    <a:pt x="16" y="1146"/>
                  </a:lnTo>
                  <a:lnTo>
                    <a:pt x="15" y="1116"/>
                  </a:lnTo>
                  <a:lnTo>
                    <a:pt x="15" y="1110"/>
                  </a:lnTo>
                  <a:lnTo>
                    <a:pt x="14" y="1090"/>
                  </a:lnTo>
                  <a:lnTo>
                    <a:pt x="14" y="1089"/>
                  </a:lnTo>
                  <a:lnTo>
                    <a:pt x="13" y="1090"/>
                  </a:lnTo>
                  <a:lnTo>
                    <a:pt x="10" y="1090"/>
                  </a:lnTo>
                  <a:lnTo>
                    <a:pt x="10" y="1094"/>
                  </a:lnTo>
                  <a:lnTo>
                    <a:pt x="9" y="1094"/>
                  </a:lnTo>
                  <a:lnTo>
                    <a:pt x="7" y="1120"/>
                  </a:lnTo>
                  <a:lnTo>
                    <a:pt x="3" y="1120"/>
                  </a:lnTo>
                  <a:lnTo>
                    <a:pt x="3" y="1119"/>
                  </a:lnTo>
                  <a:lnTo>
                    <a:pt x="2" y="1119"/>
                  </a:lnTo>
                  <a:lnTo>
                    <a:pt x="0" y="1118"/>
                  </a:lnTo>
                  <a:lnTo>
                    <a:pt x="2" y="1100"/>
                  </a:lnTo>
                  <a:lnTo>
                    <a:pt x="3" y="1099"/>
                  </a:lnTo>
                  <a:lnTo>
                    <a:pt x="4" y="1100"/>
                  </a:lnTo>
                  <a:lnTo>
                    <a:pt x="5" y="1084"/>
                  </a:lnTo>
                  <a:lnTo>
                    <a:pt x="7" y="1083"/>
                  </a:lnTo>
                  <a:lnTo>
                    <a:pt x="8" y="1083"/>
                  </a:lnTo>
                  <a:lnTo>
                    <a:pt x="8" y="1083"/>
                  </a:lnTo>
                  <a:lnTo>
                    <a:pt x="9" y="1082"/>
                  </a:lnTo>
                  <a:lnTo>
                    <a:pt x="12" y="1083"/>
                  </a:lnTo>
                  <a:lnTo>
                    <a:pt x="13" y="1086"/>
                  </a:lnTo>
                  <a:lnTo>
                    <a:pt x="14" y="1084"/>
                  </a:lnTo>
                  <a:lnTo>
                    <a:pt x="16" y="1086"/>
                  </a:lnTo>
                  <a:lnTo>
                    <a:pt x="18" y="1089"/>
                  </a:lnTo>
                  <a:lnTo>
                    <a:pt x="19" y="1109"/>
                  </a:lnTo>
                  <a:lnTo>
                    <a:pt x="18" y="1109"/>
                  </a:lnTo>
                  <a:lnTo>
                    <a:pt x="19" y="1110"/>
                  </a:lnTo>
                  <a:lnTo>
                    <a:pt x="19" y="1115"/>
                  </a:lnTo>
                  <a:lnTo>
                    <a:pt x="19" y="1120"/>
                  </a:lnTo>
                  <a:lnTo>
                    <a:pt x="20" y="1114"/>
                  </a:lnTo>
                  <a:lnTo>
                    <a:pt x="21" y="1113"/>
                  </a:lnTo>
                  <a:lnTo>
                    <a:pt x="23" y="1113"/>
                  </a:lnTo>
                  <a:lnTo>
                    <a:pt x="23" y="1109"/>
                  </a:lnTo>
                  <a:lnTo>
                    <a:pt x="24" y="1108"/>
                  </a:lnTo>
                  <a:lnTo>
                    <a:pt x="26" y="1109"/>
                  </a:lnTo>
                  <a:lnTo>
                    <a:pt x="28" y="1128"/>
                  </a:lnTo>
                  <a:lnTo>
                    <a:pt x="29" y="1131"/>
                  </a:lnTo>
                  <a:lnTo>
                    <a:pt x="29" y="1131"/>
                  </a:lnTo>
                  <a:lnTo>
                    <a:pt x="30" y="1132"/>
                  </a:lnTo>
                  <a:lnTo>
                    <a:pt x="32" y="1136"/>
                  </a:lnTo>
                  <a:lnTo>
                    <a:pt x="34" y="1141"/>
                  </a:lnTo>
                  <a:lnTo>
                    <a:pt x="34" y="1141"/>
                  </a:lnTo>
                  <a:lnTo>
                    <a:pt x="35" y="1142"/>
                  </a:lnTo>
                  <a:lnTo>
                    <a:pt x="36" y="1146"/>
                  </a:lnTo>
                  <a:lnTo>
                    <a:pt x="37" y="1149"/>
                  </a:lnTo>
                  <a:lnTo>
                    <a:pt x="39" y="1157"/>
                  </a:lnTo>
                  <a:lnTo>
                    <a:pt x="40" y="1161"/>
                  </a:lnTo>
                  <a:lnTo>
                    <a:pt x="40" y="1161"/>
                  </a:lnTo>
                  <a:lnTo>
                    <a:pt x="42" y="1162"/>
                  </a:lnTo>
                  <a:lnTo>
                    <a:pt x="42" y="1156"/>
                  </a:lnTo>
                  <a:lnTo>
                    <a:pt x="44" y="1147"/>
                  </a:lnTo>
                  <a:lnTo>
                    <a:pt x="45" y="1146"/>
                  </a:lnTo>
                  <a:lnTo>
                    <a:pt x="47" y="1147"/>
                  </a:lnTo>
                  <a:lnTo>
                    <a:pt x="50" y="1161"/>
                  </a:lnTo>
                  <a:lnTo>
                    <a:pt x="50" y="1161"/>
                  </a:lnTo>
                  <a:lnTo>
                    <a:pt x="51" y="1161"/>
                  </a:lnTo>
                  <a:lnTo>
                    <a:pt x="51" y="1161"/>
                  </a:lnTo>
                  <a:lnTo>
                    <a:pt x="52" y="1146"/>
                  </a:lnTo>
                  <a:lnTo>
                    <a:pt x="53" y="1145"/>
                  </a:lnTo>
                  <a:lnTo>
                    <a:pt x="56" y="1146"/>
                  </a:lnTo>
                  <a:lnTo>
                    <a:pt x="56" y="1149"/>
                  </a:lnTo>
                  <a:lnTo>
                    <a:pt x="57" y="1147"/>
                  </a:lnTo>
                  <a:lnTo>
                    <a:pt x="58" y="1147"/>
                  </a:lnTo>
                  <a:lnTo>
                    <a:pt x="58" y="1146"/>
                  </a:lnTo>
                  <a:lnTo>
                    <a:pt x="60" y="1145"/>
                  </a:lnTo>
                  <a:lnTo>
                    <a:pt x="62" y="1146"/>
                  </a:lnTo>
                  <a:lnTo>
                    <a:pt x="62" y="1147"/>
                  </a:lnTo>
                  <a:lnTo>
                    <a:pt x="63" y="1139"/>
                  </a:lnTo>
                  <a:lnTo>
                    <a:pt x="65" y="1137"/>
                  </a:lnTo>
                  <a:lnTo>
                    <a:pt x="67" y="1139"/>
                  </a:lnTo>
                  <a:lnTo>
                    <a:pt x="68" y="1167"/>
                  </a:lnTo>
                  <a:lnTo>
                    <a:pt x="70" y="1156"/>
                  </a:lnTo>
                  <a:lnTo>
                    <a:pt x="71" y="1150"/>
                  </a:lnTo>
                  <a:lnTo>
                    <a:pt x="72" y="1149"/>
                  </a:lnTo>
                  <a:lnTo>
                    <a:pt x="74" y="1150"/>
                  </a:lnTo>
                  <a:lnTo>
                    <a:pt x="76" y="1156"/>
                  </a:lnTo>
                  <a:lnTo>
                    <a:pt x="77" y="1165"/>
                  </a:lnTo>
                  <a:lnTo>
                    <a:pt x="78" y="1166"/>
                  </a:lnTo>
                  <a:lnTo>
                    <a:pt x="81" y="1166"/>
                  </a:lnTo>
                  <a:lnTo>
                    <a:pt x="82" y="1167"/>
                  </a:lnTo>
                  <a:lnTo>
                    <a:pt x="82" y="1156"/>
                  </a:lnTo>
                  <a:lnTo>
                    <a:pt x="83" y="1147"/>
                  </a:lnTo>
                  <a:lnTo>
                    <a:pt x="84" y="1146"/>
                  </a:lnTo>
                  <a:lnTo>
                    <a:pt x="87" y="1147"/>
                  </a:lnTo>
                  <a:lnTo>
                    <a:pt x="87" y="1142"/>
                  </a:lnTo>
                  <a:lnTo>
                    <a:pt x="88" y="1141"/>
                  </a:lnTo>
                  <a:lnTo>
                    <a:pt x="91" y="1142"/>
                  </a:lnTo>
                  <a:lnTo>
                    <a:pt x="92" y="1160"/>
                  </a:lnTo>
                  <a:lnTo>
                    <a:pt x="91" y="1160"/>
                  </a:lnTo>
                  <a:lnTo>
                    <a:pt x="92" y="1161"/>
                  </a:lnTo>
                  <a:lnTo>
                    <a:pt x="92" y="1172"/>
                  </a:lnTo>
                  <a:lnTo>
                    <a:pt x="93" y="1170"/>
                  </a:lnTo>
                  <a:lnTo>
                    <a:pt x="94" y="1153"/>
                  </a:lnTo>
                  <a:lnTo>
                    <a:pt x="95" y="1152"/>
                  </a:lnTo>
                  <a:lnTo>
                    <a:pt x="98" y="1153"/>
                  </a:lnTo>
                  <a:lnTo>
                    <a:pt x="98" y="1160"/>
                  </a:lnTo>
                  <a:lnTo>
                    <a:pt x="99" y="1147"/>
                  </a:lnTo>
                  <a:lnTo>
                    <a:pt x="100" y="1146"/>
                  </a:lnTo>
                  <a:lnTo>
                    <a:pt x="103" y="1147"/>
                  </a:lnTo>
                  <a:lnTo>
                    <a:pt x="105" y="1167"/>
                  </a:lnTo>
                  <a:lnTo>
                    <a:pt x="107" y="1176"/>
                  </a:lnTo>
                  <a:lnTo>
                    <a:pt x="107" y="1178"/>
                  </a:lnTo>
                  <a:lnTo>
                    <a:pt x="108" y="1155"/>
                  </a:lnTo>
                  <a:lnTo>
                    <a:pt x="112" y="1151"/>
                  </a:lnTo>
                  <a:lnTo>
                    <a:pt x="114" y="1152"/>
                  </a:lnTo>
                  <a:lnTo>
                    <a:pt x="115" y="1161"/>
                  </a:lnTo>
                  <a:lnTo>
                    <a:pt x="115" y="1156"/>
                  </a:lnTo>
                  <a:lnTo>
                    <a:pt x="116" y="1115"/>
                  </a:lnTo>
                  <a:lnTo>
                    <a:pt x="118" y="1114"/>
                  </a:lnTo>
                  <a:lnTo>
                    <a:pt x="120" y="1115"/>
                  </a:lnTo>
                  <a:lnTo>
                    <a:pt x="123" y="1136"/>
                  </a:lnTo>
                  <a:lnTo>
                    <a:pt x="123" y="1147"/>
                  </a:lnTo>
                  <a:lnTo>
                    <a:pt x="125" y="1149"/>
                  </a:lnTo>
                  <a:lnTo>
                    <a:pt x="125" y="1140"/>
                  </a:lnTo>
                  <a:lnTo>
                    <a:pt x="126" y="1139"/>
                  </a:lnTo>
                  <a:lnTo>
                    <a:pt x="128" y="1139"/>
                  </a:lnTo>
                  <a:lnTo>
                    <a:pt x="128" y="1137"/>
                  </a:lnTo>
                  <a:lnTo>
                    <a:pt x="129" y="1126"/>
                  </a:lnTo>
                  <a:lnTo>
                    <a:pt x="130" y="1125"/>
                  </a:lnTo>
                  <a:lnTo>
                    <a:pt x="132" y="1126"/>
                  </a:lnTo>
                  <a:lnTo>
                    <a:pt x="134" y="1155"/>
                  </a:lnTo>
                  <a:lnTo>
                    <a:pt x="134" y="1155"/>
                  </a:lnTo>
                  <a:lnTo>
                    <a:pt x="135" y="1153"/>
                  </a:lnTo>
                  <a:lnTo>
                    <a:pt x="136" y="1153"/>
                  </a:lnTo>
                  <a:lnTo>
                    <a:pt x="136" y="1152"/>
                  </a:lnTo>
                  <a:lnTo>
                    <a:pt x="137" y="1144"/>
                  </a:lnTo>
                  <a:lnTo>
                    <a:pt x="139" y="1142"/>
                  </a:lnTo>
                  <a:lnTo>
                    <a:pt x="141" y="1142"/>
                  </a:lnTo>
                  <a:lnTo>
                    <a:pt x="142" y="1144"/>
                  </a:lnTo>
                  <a:lnTo>
                    <a:pt x="144" y="1155"/>
                  </a:lnTo>
                  <a:lnTo>
                    <a:pt x="146" y="1161"/>
                  </a:lnTo>
                  <a:lnTo>
                    <a:pt x="147" y="1162"/>
                  </a:lnTo>
                  <a:lnTo>
                    <a:pt x="149" y="1173"/>
                  </a:lnTo>
                  <a:lnTo>
                    <a:pt x="149" y="1171"/>
                  </a:lnTo>
                  <a:lnTo>
                    <a:pt x="151" y="1123"/>
                  </a:lnTo>
                  <a:lnTo>
                    <a:pt x="152" y="1121"/>
                  </a:lnTo>
                  <a:lnTo>
                    <a:pt x="155" y="1123"/>
                  </a:lnTo>
                  <a:lnTo>
                    <a:pt x="156" y="1134"/>
                  </a:lnTo>
                  <a:lnTo>
                    <a:pt x="156" y="1150"/>
                  </a:lnTo>
                  <a:lnTo>
                    <a:pt x="157" y="1147"/>
                  </a:lnTo>
                  <a:lnTo>
                    <a:pt x="158" y="1146"/>
                  </a:lnTo>
                  <a:lnTo>
                    <a:pt x="161" y="1147"/>
                  </a:lnTo>
                  <a:lnTo>
                    <a:pt x="162" y="1160"/>
                  </a:lnTo>
                  <a:lnTo>
                    <a:pt x="162" y="1158"/>
                  </a:lnTo>
                  <a:lnTo>
                    <a:pt x="163" y="1157"/>
                  </a:lnTo>
                  <a:lnTo>
                    <a:pt x="166" y="1158"/>
                  </a:lnTo>
                  <a:lnTo>
                    <a:pt x="167" y="1173"/>
                  </a:lnTo>
                  <a:lnTo>
                    <a:pt x="167" y="1173"/>
                  </a:lnTo>
                  <a:lnTo>
                    <a:pt x="168" y="1146"/>
                  </a:lnTo>
                  <a:lnTo>
                    <a:pt x="170" y="1145"/>
                  </a:lnTo>
                  <a:lnTo>
                    <a:pt x="170" y="1145"/>
                  </a:lnTo>
                  <a:lnTo>
                    <a:pt x="171" y="1140"/>
                  </a:lnTo>
                  <a:lnTo>
                    <a:pt x="172" y="1137"/>
                  </a:lnTo>
                  <a:lnTo>
                    <a:pt x="174" y="1126"/>
                  </a:lnTo>
                  <a:lnTo>
                    <a:pt x="176" y="1125"/>
                  </a:lnTo>
                  <a:lnTo>
                    <a:pt x="177" y="1126"/>
                  </a:lnTo>
                  <a:lnTo>
                    <a:pt x="178" y="1111"/>
                  </a:lnTo>
                  <a:lnTo>
                    <a:pt x="179" y="1110"/>
                  </a:lnTo>
                  <a:lnTo>
                    <a:pt x="182" y="1111"/>
                  </a:lnTo>
                  <a:lnTo>
                    <a:pt x="183" y="1123"/>
                  </a:lnTo>
                  <a:lnTo>
                    <a:pt x="184" y="1134"/>
                  </a:lnTo>
                  <a:lnTo>
                    <a:pt x="184" y="1131"/>
                  </a:lnTo>
                  <a:lnTo>
                    <a:pt x="186" y="1130"/>
                  </a:lnTo>
                  <a:lnTo>
                    <a:pt x="188" y="1131"/>
                  </a:lnTo>
                  <a:lnTo>
                    <a:pt x="189" y="1165"/>
                  </a:lnTo>
                  <a:lnTo>
                    <a:pt x="189" y="1166"/>
                  </a:lnTo>
                  <a:lnTo>
                    <a:pt x="192" y="1140"/>
                  </a:lnTo>
                  <a:lnTo>
                    <a:pt x="193" y="1139"/>
                  </a:lnTo>
                  <a:lnTo>
                    <a:pt x="195" y="1140"/>
                  </a:lnTo>
                  <a:lnTo>
                    <a:pt x="195" y="1146"/>
                  </a:lnTo>
                  <a:lnTo>
                    <a:pt x="197" y="1145"/>
                  </a:lnTo>
                  <a:lnTo>
                    <a:pt x="197" y="1145"/>
                  </a:lnTo>
                  <a:lnTo>
                    <a:pt x="198" y="1107"/>
                  </a:lnTo>
                  <a:lnTo>
                    <a:pt x="199" y="960"/>
                  </a:lnTo>
                  <a:lnTo>
                    <a:pt x="200" y="958"/>
                  </a:lnTo>
                  <a:lnTo>
                    <a:pt x="203" y="960"/>
                  </a:lnTo>
                  <a:lnTo>
                    <a:pt x="204" y="1006"/>
                  </a:lnTo>
                  <a:lnTo>
                    <a:pt x="205" y="1076"/>
                  </a:lnTo>
                  <a:lnTo>
                    <a:pt x="207" y="1111"/>
                  </a:lnTo>
                  <a:lnTo>
                    <a:pt x="208" y="1113"/>
                  </a:lnTo>
                  <a:lnTo>
                    <a:pt x="210" y="1140"/>
                  </a:lnTo>
                  <a:lnTo>
                    <a:pt x="212" y="1155"/>
                  </a:lnTo>
                  <a:lnTo>
                    <a:pt x="212" y="1149"/>
                  </a:lnTo>
                  <a:lnTo>
                    <a:pt x="213" y="1147"/>
                  </a:lnTo>
                  <a:lnTo>
                    <a:pt x="215" y="1149"/>
                  </a:lnTo>
                  <a:lnTo>
                    <a:pt x="215" y="1147"/>
                  </a:lnTo>
                  <a:lnTo>
                    <a:pt x="216" y="1146"/>
                  </a:lnTo>
                  <a:lnTo>
                    <a:pt x="219" y="1147"/>
                  </a:lnTo>
                  <a:lnTo>
                    <a:pt x="219" y="1167"/>
                  </a:lnTo>
                  <a:lnTo>
                    <a:pt x="220" y="1162"/>
                  </a:lnTo>
                  <a:lnTo>
                    <a:pt x="221" y="1136"/>
                  </a:lnTo>
                  <a:lnTo>
                    <a:pt x="223" y="1135"/>
                  </a:lnTo>
                  <a:lnTo>
                    <a:pt x="225" y="1136"/>
                  </a:lnTo>
                  <a:lnTo>
                    <a:pt x="228" y="1145"/>
                  </a:lnTo>
                  <a:lnTo>
                    <a:pt x="229" y="1144"/>
                  </a:lnTo>
                  <a:lnTo>
                    <a:pt x="231" y="1145"/>
                  </a:lnTo>
                  <a:lnTo>
                    <a:pt x="231" y="1145"/>
                  </a:lnTo>
                  <a:lnTo>
                    <a:pt x="232" y="1140"/>
                  </a:lnTo>
                  <a:lnTo>
                    <a:pt x="234" y="1139"/>
                  </a:lnTo>
                  <a:lnTo>
                    <a:pt x="236" y="1139"/>
                  </a:lnTo>
                  <a:lnTo>
                    <a:pt x="237" y="1140"/>
                  </a:lnTo>
                  <a:lnTo>
                    <a:pt x="240" y="1141"/>
                  </a:lnTo>
                  <a:lnTo>
                    <a:pt x="241" y="1142"/>
                  </a:lnTo>
                  <a:lnTo>
                    <a:pt x="241" y="1142"/>
                  </a:lnTo>
                  <a:lnTo>
                    <a:pt x="244" y="1144"/>
                  </a:lnTo>
                  <a:lnTo>
                    <a:pt x="244" y="1153"/>
                  </a:lnTo>
                  <a:lnTo>
                    <a:pt x="246" y="1155"/>
                  </a:lnTo>
                  <a:lnTo>
                    <a:pt x="247" y="1130"/>
                  </a:lnTo>
                  <a:lnTo>
                    <a:pt x="249" y="1109"/>
                  </a:lnTo>
                  <a:lnTo>
                    <a:pt x="250" y="1108"/>
                  </a:lnTo>
                  <a:lnTo>
                    <a:pt x="251" y="1108"/>
                  </a:lnTo>
                  <a:lnTo>
                    <a:pt x="251" y="1097"/>
                  </a:lnTo>
                  <a:lnTo>
                    <a:pt x="252" y="1095"/>
                  </a:lnTo>
                  <a:lnTo>
                    <a:pt x="255" y="1097"/>
                  </a:lnTo>
                  <a:lnTo>
                    <a:pt x="256" y="1109"/>
                  </a:lnTo>
                  <a:lnTo>
                    <a:pt x="257" y="1147"/>
                  </a:lnTo>
                  <a:lnTo>
                    <a:pt x="258" y="1142"/>
                  </a:lnTo>
                  <a:lnTo>
                    <a:pt x="260" y="1141"/>
                  </a:lnTo>
                  <a:lnTo>
                    <a:pt x="262" y="1142"/>
                  </a:lnTo>
                  <a:lnTo>
                    <a:pt x="265" y="1144"/>
                  </a:lnTo>
                  <a:lnTo>
                    <a:pt x="265" y="1141"/>
                  </a:lnTo>
                  <a:lnTo>
                    <a:pt x="266" y="1126"/>
                  </a:lnTo>
                  <a:lnTo>
                    <a:pt x="267" y="1125"/>
                  </a:lnTo>
                  <a:lnTo>
                    <a:pt x="270" y="1126"/>
                  </a:lnTo>
                  <a:lnTo>
                    <a:pt x="271" y="1140"/>
                  </a:lnTo>
                  <a:lnTo>
                    <a:pt x="271" y="1141"/>
                  </a:lnTo>
                  <a:lnTo>
                    <a:pt x="272" y="1135"/>
                  </a:lnTo>
                  <a:lnTo>
                    <a:pt x="273" y="1130"/>
                  </a:lnTo>
                  <a:lnTo>
                    <a:pt x="274" y="1129"/>
                  </a:lnTo>
                  <a:lnTo>
                    <a:pt x="277" y="1130"/>
                  </a:lnTo>
                  <a:lnTo>
                    <a:pt x="278" y="1145"/>
                  </a:lnTo>
                  <a:lnTo>
                    <a:pt x="279" y="1132"/>
                  </a:lnTo>
                  <a:lnTo>
                    <a:pt x="282" y="1130"/>
                  </a:lnTo>
                  <a:lnTo>
                    <a:pt x="284" y="1130"/>
                  </a:lnTo>
                  <a:lnTo>
                    <a:pt x="286" y="1131"/>
                  </a:lnTo>
                  <a:lnTo>
                    <a:pt x="287" y="1134"/>
                  </a:lnTo>
                  <a:lnTo>
                    <a:pt x="288" y="1128"/>
                  </a:lnTo>
                  <a:lnTo>
                    <a:pt x="289" y="1126"/>
                  </a:lnTo>
                  <a:lnTo>
                    <a:pt x="291" y="1126"/>
                  </a:lnTo>
                  <a:lnTo>
                    <a:pt x="291" y="1116"/>
                  </a:lnTo>
                  <a:lnTo>
                    <a:pt x="292" y="1109"/>
                  </a:lnTo>
                  <a:lnTo>
                    <a:pt x="293" y="1108"/>
                  </a:lnTo>
                  <a:lnTo>
                    <a:pt x="294" y="1108"/>
                  </a:lnTo>
                  <a:lnTo>
                    <a:pt x="294" y="1104"/>
                  </a:lnTo>
                  <a:lnTo>
                    <a:pt x="295" y="1103"/>
                  </a:lnTo>
                  <a:lnTo>
                    <a:pt x="298" y="1104"/>
                  </a:lnTo>
                  <a:lnTo>
                    <a:pt x="300" y="1132"/>
                  </a:lnTo>
                  <a:lnTo>
                    <a:pt x="300" y="1131"/>
                  </a:lnTo>
                  <a:lnTo>
                    <a:pt x="302" y="1126"/>
                  </a:lnTo>
                  <a:lnTo>
                    <a:pt x="303" y="1125"/>
                  </a:lnTo>
                  <a:lnTo>
                    <a:pt x="304" y="1125"/>
                  </a:lnTo>
                  <a:lnTo>
                    <a:pt x="305" y="1115"/>
                  </a:lnTo>
                  <a:lnTo>
                    <a:pt x="305" y="1093"/>
                  </a:lnTo>
                  <a:lnTo>
                    <a:pt x="307" y="1092"/>
                  </a:lnTo>
                  <a:lnTo>
                    <a:pt x="309" y="1093"/>
                  </a:lnTo>
                  <a:lnTo>
                    <a:pt x="309" y="1086"/>
                  </a:lnTo>
                  <a:lnTo>
                    <a:pt x="310" y="1084"/>
                  </a:lnTo>
                  <a:lnTo>
                    <a:pt x="312" y="1084"/>
                  </a:lnTo>
                  <a:lnTo>
                    <a:pt x="314" y="1086"/>
                  </a:lnTo>
                  <a:lnTo>
                    <a:pt x="315" y="1087"/>
                  </a:lnTo>
                  <a:lnTo>
                    <a:pt x="316" y="1126"/>
                  </a:lnTo>
                  <a:lnTo>
                    <a:pt x="316" y="1139"/>
                  </a:lnTo>
                  <a:lnTo>
                    <a:pt x="319" y="1140"/>
                  </a:lnTo>
                  <a:lnTo>
                    <a:pt x="320" y="1150"/>
                  </a:lnTo>
                  <a:lnTo>
                    <a:pt x="321" y="1155"/>
                  </a:lnTo>
                  <a:lnTo>
                    <a:pt x="321" y="1157"/>
                  </a:lnTo>
                  <a:lnTo>
                    <a:pt x="323" y="1146"/>
                  </a:lnTo>
                  <a:lnTo>
                    <a:pt x="324" y="1123"/>
                  </a:lnTo>
                  <a:lnTo>
                    <a:pt x="325" y="1121"/>
                  </a:lnTo>
                  <a:lnTo>
                    <a:pt x="328" y="1123"/>
                  </a:lnTo>
                  <a:lnTo>
                    <a:pt x="329" y="1134"/>
                  </a:lnTo>
                  <a:lnTo>
                    <a:pt x="329" y="1131"/>
                  </a:lnTo>
                  <a:lnTo>
                    <a:pt x="330" y="1124"/>
                  </a:lnTo>
                  <a:lnTo>
                    <a:pt x="331" y="1113"/>
                  </a:lnTo>
                  <a:lnTo>
                    <a:pt x="332" y="1069"/>
                  </a:lnTo>
                  <a:lnTo>
                    <a:pt x="334" y="1068"/>
                  </a:lnTo>
                  <a:lnTo>
                    <a:pt x="334" y="1068"/>
                  </a:lnTo>
                  <a:lnTo>
                    <a:pt x="335" y="1023"/>
                  </a:lnTo>
                  <a:lnTo>
                    <a:pt x="337" y="994"/>
                  </a:lnTo>
                  <a:lnTo>
                    <a:pt x="339" y="869"/>
                  </a:lnTo>
                  <a:lnTo>
                    <a:pt x="340" y="820"/>
                  </a:lnTo>
                  <a:lnTo>
                    <a:pt x="341" y="819"/>
                  </a:lnTo>
                  <a:lnTo>
                    <a:pt x="344" y="820"/>
                  </a:lnTo>
                  <a:lnTo>
                    <a:pt x="345" y="961"/>
                  </a:lnTo>
                  <a:lnTo>
                    <a:pt x="344" y="961"/>
                  </a:lnTo>
                  <a:lnTo>
                    <a:pt x="345" y="962"/>
                  </a:lnTo>
                  <a:lnTo>
                    <a:pt x="345" y="998"/>
                  </a:lnTo>
                  <a:lnTo>
                    <a:pt x="346" y="1061"/>
                  </a:lnTo>
                  <a:lnTo>
                    <a:pt x="346" y="1058"/>
                  </a:lnTo>
                  <a:lnTo>
                    <a:pt x="347" y="1057"/>
                  </a:lnTo>
                  <a:lnTo>
                    <a:pt x="350" y="1058"/>
                  </a:lnTo>
                  <a:lnTo>
                    <a:pt x="350" y="1060"/>
                  </a:lnTo>
                  <a:lnTo>
                    <a:pt x="351" y="1058"/>
                  </a:lnTo>
                  <a:lnTo>
                    <a:pt x="353" y="1060"/>
                  </a:lnTo>
                  <a:lnTo>
                    <a:pt x="353" y="1066"/>
                  </a:lnTo>
                  <a:lnTo>
                    <a:pt x="355" y="1065"/>
                  </a:lnTo>
                  <a:lnTo>
                    <a:pt x="357" y="1066"/>
                  </a:lnTo>
                  <a:lnTo>
                    <a:pt x="358" y="1077"/>
                  </a:lnTo>
                  <a:lnTo>
                    <a:pt x="358" y="1069"/>
                  </a:lnTo>
                  <a:lnTo>
                    <a:pt x="361" y="987"/>
                  </a:lnTo>
                  <a:lnTo>
                    <a:pt x="362" y="918"/>
                  </a:lnTo>
                  <a:lnTo>
                    <a:pt x="363" y="824"/>
                  </a:lnTo>
                  <a:lnTo>
                    <a:pt x="365" y="685"/>
                  </a:lnTo>
                  <a:lnTo>
                    <a:pt x="366" y="684"/>
                  </a:lnTo>
                  <a:lnTo>
                    <a:pt x="368" y="685"/>
                  </a:lnTo>
                  <a:lnTo>
                    <a:pt x="370" y="734"/>
                  </a:lnTo>
                  <a:lnTo>
                    <a:pt x="370" y="706"/>
                  </a:lnTo>
                  <a:lnTo>
                    <a:pt x="371" y="705"/>
                  </a:lnTo>
                  <a:lnTo>
                    <a:pt x="373" y="706"/>
                  </a:lnTo>
                  <a:lnTo>
                    <a:pt x="374" y="717"/>
                  </a:lnTo>
                  <a:lnTo>
                    <a:pt x="376" y="821"/>
                  </a:lnTo>
                  <a:lnTo>
                    <a:pt x="377" y="881"/>
                  </a:lnTo>
                  <a:lnTo>
                    <a:pt x="378" y="932"/>
                  </a:lnTo>
                  <a:lnTo>
                    <a:pt x="379" y="968"/>
                  </a:lnTo>
                  <a:lnTo>
                    <a:pt x="382" y="1010"/>
                  </a:lnTo>
                  <a:lnTo>
                    <a:pt x="381" y="1010"/>
                  </a:lnTo>
                  <a:lnTo>
                    <a:pt x="382" y="1011"/>
                  </a:lnTo>
                  <a:lnTo>
                    <a:pt x="382" y="1062"/>
                  </a:lnTo>
                  <a:lnTo>
                    <a:pt x="383" y="1083"/>
                  </a:lnTo>
                  <a:lnTo>
                    <a:pt x="384" y="1084"/>
                  </a:lnTo>
                  <a:lnTo>
                    <a:pt x="386" y="1092"/>
                  </a:lnTo>
                  <a:lnTo>
                    <a:pt x="387" y="1100"/>
                  </a:lnTo>
                  <a:lnTo>
                    <a:pt x="387" y="1092"/>
                  </a:lnTo>
                  <a:lnTo>
                    <a:pt x="388" y="1090"/>
                  </a:lnTo>
                  <a:lnTo>
                    <a:pt x="391" y="1092"/>
                  </a:lnTo>
                  <a:lnTo>
                    <a:pt x="392" y="1123"/>
                  </a:lnTo>
                  <a:lnTo>
                    <a:pt x="394" y="1120"/>
                  </a:lnTo>
                  <a:lnTo>
                    <a:pt x="397" y="1121"/>
                  </a:lnTo>
                  <a:lnTo>
                    <a:pt x="398" y="1137"/>
                  </a:lnTo>
                  <a:lnTo>
                    <a:pt x="398" y="1137"/>
                  </a:lnTo>
                  <a:lnTo>
                    <a:pt x="400" y="1139"/>
                  </a:lnTo>
                  <a:lnTo>
                    <a:pt x="402" y="1140"/>
                  </a:lnTo>
                  <a:lnTo>
                    <a:pt x="402" y="1144"/>
                  </a:lnTo>
                  <a:lnTo>
                    <a:pt x="403" y="1134"/>
                  </a:lnTo>
                  <a:lnTo>
                    <a:pt x="404" y="1129"/>
                  </a:lnTo>
                  <a:lnTo>
                    <a:pt x="407" y="1126"/>
                  </a:lnTo>
                  <a:lnTo>
                    <a:pt x="407" y="1126"/>
                  </a:lnTo>
                  <a:lnTo>
                    <a:pt x="408" y="1100"/>
                  </a:lnTo>
                  <a:lnTo>
                    <a:pt x="409" y="1099"/>
                  </a:lnTo>
                  <a:lnTo>
                    <a:pt x="411" y="1098"/>
                  </a:lnTo>
                  <a:lnTo>
                    <a:pt x="414" y="1099"/>
                  </a:lnTo>
                  <a:lnTo>
                    <a:pt x="415" y="1120"/>
                  </a:lnTo>
                  <a:lnTo>
                    <a:pt x="415" y="1121"/>
                  </a:lnTo>
                  <a:lnTo>
                    <a:pt x="418" y="1118"/>
                  </a:lnTo>
                  <a:lnTo>
                    <a:pt x="419" y="1116"/>
                  </a:lnTo>
                  <a:lnTo>
                    <a:pt x="421" y="1118"/>
                  </a:lnTo>
                  <a:lnTo>
                    <a:pt x="421" y="1120"/>
                  </a:lnTo>
                  <a:lnTo>
                    <a:pt x="423" y="1095"/>
                  </a:lnTo>
                  <a:lnTo>
                    <a:pt x="425" y="1083"/>
                  </a:lnTo>
                  <a:lnTo>
                    <a:pt x="426" y="1082"/>
                  </a:lnTo>
                  <a:lnTo>
                    <a:pt x="429" y="1083"/>
                  </a:lnTo>
                  <a:lnTo>
                    <a:pt x="430" y="1095"/>
                  </a:lnTo>
                  <a:lnTo>
                    <a:pt x="430" y="1109"/>
                  </a:lnTo>
                  <a:lnTo>
                    <a:pt x="431" y="1099"/>
                  </a:lnTo>
                  <a:lnTo>
                    <a:pt x="432" y="1098"/>
                  </a:lnTo>
                  <a:lnTo>
                    <a:pt x="435" y="1099"/>
                  </a:lnTo>
                  <a:lnTo>
                    <a:pt x="437" y="1109"/>
                  </a:lnTo>
                  <a:lnTo>
                    <a:pt x="439" y="1115"/>
                  </a:lnTo>
                  <a:lnTo>
                    <a:pt x="440" y="1136"/>
                  </a:lnTo>
                  <a:lnTo>
                    <a:pt x="440" y="1153"/>
                  </a:lnTo>
                  <a:lnTo>
                    <a:pt x="441" y="1153"/>
                  </a:lnTo>
                  <a:lnTo>
                    <a:pt x="442" y="1136"/>
                  </a:lnTo>
                  <a:lnTo>
                    <a:pt x="444" y="1123"/>
                  </a:lnTo>
                  <a:lnTo>
                    <a:pt x="445" y="1094"/>
                  </a:lnTo>
                  <a:lnTo>
                    <a:pt x="447" y="1092"/>
                  </a:lnTo>
                  <a:lnTo>
                    <a:pt x="450" y="1093"/>
                  </a:lnTo>
                  <a:lnTo>
                    <a:pt x="451" y="1102"/>
                  </a:lnTo>
                  <a:lnTo>
                    <a:pt x="451" y="1102"/>
                  </a:lnTo>
                  <a:lnTo>
                    <a:pt x="452" y="1103"/>
                  </a:lnTo>
                  <a:lnTo>
                    <a:pt x="453" y="1139"/>
                  </a:lnTo>
                  <a:lnTo>
                    <a:pt x="453" y="1139"/>
                  </a:lnTo>
                  <a:lnTo>
                    <a:pt x="453" y="1139"/>
                  </a:lnTo>
                  <a:lnTo>
                    <a:pt x="455" y="1118"/>
                  </a:lnTo>
                  <a:lnTo>
                    <a:pt x="456" y="1099"/>
                  </a:lnTo>
                  <a:lnTo>
                    <a:pt x="458" y="1084"/>
                  </a:lnTo>
                  <a:lnTo>
                    <a:pt x="460" y="1083"/>
                  </a:lnTo>
                  <a:lnTo>
                    <a:pt x="462" y="1084"/>
                  </a:lnTo>
                  <a:lnTo>
                    <a:pt x="462" y="1089"/>
                  </a:lnTo>
                  <a:lnTo>
                    <a:pt x="463" y="1082"/>
                  </a:lnTo>
                  <a:lnTo>
                    <a:pt x="465" y="1081"/>
                  </a:lnTo>
                  <a:lnTo>
                    <a:pt x="467" y="1082"/>
                  </a:lnTo>
                  <a:lnTo>
                    <a:pt x="467" y="1084"/>
                  </a:lnTo>
                  <a:lnTo>
                    <a:pt x="468" y="1083"/>
                  </a:lnTo>
                  <a:lnTo>
                    <a:pt x="471" y="1084"/>
                  </a:lnTo>
                  <a:lnTo>
                    <a:pt x="472" y="1088"/>
                  </a:lnTo>
                  <a:lnTo>
                    <a:pt x="474" y="1081"/>
                  </a:lnTo>
                  <a:lnTo>
                    <a:pt x="476" y="1079"/>
                  </a:lnTo>
                  <a:lnTo>
                    <a:pt x="478" y="1081"/>
                  </a:lnTo>
                  <a:lnTo>
                    <a:pt x="479" y="1087"/>
                  </a:lnTo>
                  <a:lnTo>
                    <a:pt x="479" y="1086"/>
                  </a:lnTo>
                  <a:lnTo>
                    <a:pt x="481" y="1079"/>
                  </a:lnTo>
                  <a:lnTo>
                    <a:pt x="482" y="1078"/>
                  </a:lnTo>
                  <a:lnTo>
                    <a:pt x="484" y="1079"/>
                  </a:lnTo>
                  <a:lnTo>
                    <a:pt x="487" y="1090"/>
                  </a:lnTo>
                  <a:lnTo>
                    <a:pt x="487" y="1090"/>
                  </a:lnTo>
                  <a:lnTo>
                    <a:pt x="488" y="1092"/>
                  </a:lnTo>
                  <a:lnTo>
                    <a:pt x="488" y="1079"/>
                  </a:lnTo>
                  <a:lnTo>
                    <a:pt x="489" y="1078"/>
                  </a:lnTo>
                  <a:lnTo>
                    <a:pt x="492" y="1079"/>
                  </a:lnTo>
                  <a:lnTo>
                    <a:pt x="494" y="1098"/>
                  </a:lnTo>
                  <a:lnTo>
                    <a:pt x="494" y="1102"/>
                  </a:lnTo>
                  <a:lnTo>
                    <a:pt x="495" y="1090"/>
                  </a:lnTo>
                  <a:lnTo>
                    <a:pt x="497" y="1083"/>
                  </a:lnTo>
                  <a:lnTo>
                    <a:pt x="498" y="1082"/>
                  </a:lnTo>
                  <a:lnTo>
                    <a:pt x="500" y="1081"/>
                  </a:lnTo>
                  <a:lnTo>
                    <a:pt x="503" y="1082"/>
                  </a:lnTo>
                  <a:lnTo>
                    <a:pt x="504" y="1086"/>
                  </a:lnTo>
                  <a:lnTo>
                    <a:pt x="505" y="1103"/>
                  </a:lnTo>
                  <a:lnTo>
                    <a:pt x="507" y="1124"/>
                  </a:lnTo>
                  <a:lnTo>
                    <a:pt x="507" y="1123"/>
                  </a:lnTo>
                  <a:lnTo>
                    <a:pt x="508" y="1114"/>
                  </a:lnTo>
                  <a:lnTo>
                    <a:pt x="509" y="1099"/>
                  </a:lnTo>
                  <a:lnTo>
                    <a:pt x="510" y="1093"/>
                  </a:lnTo>
                  <a:lnTo>
                    <a:pt x="511" y="1092"/>
                  </a:lnTo>
                  <a:lnTo>
                    <a:pt x="514" y="1093"/>
                  </a:lnTo>
                  <a:lnTo>
                    <a:pt x="515" y="1099"/>
                  </a:lnTo>
                  <a:lnTo>
                    <a:pt x="515" y="1107"/>
                  </a:lnTo>
                  <a:lnTo>
                    <a:pt x="516" y="1088"/>
                  </a:lnTo>
                  <a:lnTo>
                    <a:pt x="518" y="1077"/>
                  </a:lnTo>
                  <a:lnTo>
                    <a:pt x="519" y="1076"/>
                  </a:lnTo>
                  <a:lnTo>
                    <a:pt x="521" y="1077"/>
                  </a:lnTo>
                  <a:lnTo>
                    <a:pt x="521" y="1077"/>
                  </a:lnTo>
                  <a:lnTo>
                    <a:pt x="523" y="1057"/>
                  </a:lnTo>
                  <a:lnTo>
                    <a:pt x="524" y="1056"/>
                  </a:lnTo>
                  <a:lnTo>
                    <a:pt x="525" y="1056"/>
                  </a:lnTo>
                  <a:lnTo>
                    <a:pt x="525" y="1051"/>
                  </a:lnTo>
                  <a:lnTo>
                    <a:pt x="526" y="1050"/>
                  </a:lnTo>
                  <a:lnTo>
                    <a:pt x="528" y="1050"/>
                  </a:lnTo>
                  <a:lnTo>
                    <a:pt x="528" y="1050"/>
                  </a:lnTo>
                  <a:lnTo>
                    <a:pt x="529" y="1048"/>
                  </a:lnTo>
                  <a:lnTo>
                    <a:pt x="531" y="1050"/>
                  </a:lnTo>
                  <a:lnTo>
                    <a:pt x="531" y="1061"/>
                  </a:lnTo>
                  <a:lnTo>
                    <a:pt x="532" y="1048"/>
                  </a:lnTo>
                  <a:lnTo>
                    <a:pt x="534" y="1047"/>
                  </a:lnTo>
                  <a:lnTo>
                    <a:pt x="536" y="1048"/>
                  </a:lnTo>
                  <a:lnTo>
                    <a:pt x="537" y="1051"/>
                  </a:lnTo>
                  <a:lnTo>
                    <a:pt x="539" y="1061"/>
                  </a:lnTo>
                  <a:lnTo>
                    <a:pt x="540" y="1062"/>
                  </a:lnTo>
                  <a:lnTo>
                    <a:pt x="542" y="1100"/>
                  </a:lnTo>
                  <a:lnTo>
                    <a:pt x="544" y="1109"/>
                  </a:lnTo>
                  <a:lnTo>
                    <a:pt x="544" y="1115"/>
                  </a:lnTo>
                  <a:lnTo>
                    <a:pt x="547" y="1089"/>
                  </a:lnTo>
                  <a:lnTo>
                    <a:pt x="549" y="1088"/>
                  </a:lnTo>
                  <a:lnTo>
                    <a:pt x="550" y="1089"/>
                  </a:lnTo>
                  <a:lnTo>
                    <a:pt x="551" y="1076"/>
                  </a:lnTo>
                  <a:lnTo>
                    <a:pt x="552" y="1069"/>
                  </a:lnTo>
                  <a:lnTo>
                    <a:pt x="553" y="1066"/>
                  </a:lnTo>
                  <a:lnTo>
                    <a:pt x="555" y="1065"/>
                  </a:lnTo>
                  <a:lnTo>
                    <a:pt x="557" y="1066"/>
                  </a:lnTo>
                  <a:lnTo>
                    <a:pt x="560" y="1079"/>
                  </a:lnTo>
                  <a:lnTo>
                    <a:pt x="560" y="1082"/>
                  </a:lnTo>
                  <a:lnTo>
                    <a:pt x="561" y="1081"/>
                  </a:lnTo>
                  <a:lnTo>
                    <a:pt x="563" y="1082"/>
                  </a:lnTo>
                  <a:lnTo>
                    <a:pt x="565" y="1088"/>
                  </a:lnTo>
                  <a:lnTo>
                    <a:pt x="565" y="1081"/>
                  </a:lnTo>
                  <a:lnTo>
                    <a:pt x="566" y="1079"/>
                  </a:lnTo>
                  <a:lnTo>
                    <a:pt x="566" y="1079"/>
                  </a:lnTo>
                  <a:lnTo>
                    <a:pt x="567" y="1056"/>
                  </a:lnTo>
                  <a:lnTo>
                    <a:pt x="568" y="1042"/>
                  </a:lnTo>
                  <a:lnTo>
                    <a:pt x="570" y="1036"/>
                  </a:lnTo>
                  <a:lnTo>
                    <a:pt x="571" y="1035"/>
                  </a:lnTo>
                  <a:lnTo>
                    <a:pt x="573" y="1036"/>
                  </a:lnTo>
                  <a:lnTo>
                    <a:pt x="576" y="1071"/>
                  </a:lnTo>
                  <a:lnTo>
                    <a:pt x="577" y="1107"/>
                  </a:lnTo>
                  <a:lnTo>
                    <a:pt x="577" y="1086"/>
                  </a:lnTo>
                  <a:lnTo>
                    <a:pt x="578" y="1084"/>
                  </a:lnTo>
                  <a:lnTo>
                    <a:pt x="581" y="1086"/>
                  </a:lnTo>
                  <a:lnTo>
                    <a:pt x="583" y="1095"/>
                  </a:lnTo>
                  <a:lnTo>
                    <a:pt x="583" y="1095"/>
                  </a:lnTo>
                  <a:lnTo>
                    <a:pt x="584" y="1097"/>
                  </a:lnTo>
                  <a:lnTo>
                    <a:pt x="586" y="1078"/>
                  </a:lnTo>
                  <a:lnTo>
                    <a:pt x="587" y="1077"/>
                  </a:lnTo>
                  <a:lnTo>
                    <a:pt x="589" y="1078"/>
                  </a:lnTo>
                  <a:lnTo>
                    <a:pt x="592" y="1086"/>
                  </a:lnTo>
                  <a:lnTo>
                    <a:pt x="592" y="1086"/>
                  </a:lnTo>
                  <a:lnTo>
                    <a:pt x="592" y="1086"/>
                  </a:lnTo>
                  <a:lnTo>
                    <a:pt x="593" y="1014"/>
                  </a:lnTo>
                  <a:lnTo>
                    <a:pt x="594" y="1013"/>
                  </a:lnTo>
                  <a:lnTo>
                    <a:pt x="597" y="1014"/>
                  </a:lnTo>
                  <a:lnTo>
                    <a:pt x="598" y="1018"/>
                  </a:lnTo>
                  <a:lnTo>
                    <a:pt x="599" y="1051"/>
                  </a:lnTo>
                  <a:lnTo>
                    <a:pt x="599" y="1045"/>
                  </a:lnTo>
                  <a:lnTo>
                    <a:pt x="600" y="1037"/>
                  </a:lnTo>
                  <a:lnTo>
                    <a:pt x="602" y="961"/>
                  </a:lnTo>
                  <a:lnTo>
                    <a:pt x="604" y="843"/>
                  </a:lnTo>
                  <a:lnTo>
                    <a:pt x="605" y="842"/>
                  </a:lnTo>
                  <a:lnTo>
                    <a:pt x="608" y="843"/>
                  </a:lnTo>
                  <a:lnTo>
                    <a:pt x="609" y="863"/>
                  </a:lnTo>
                  <a:lnTo>
                    <a:pt x="610" y="989"/>
                  </a:lnTo>
                  <a:lnTo>
                    <a:pt x="611" y="1061"/>
                  </a:lnTo>
                  <a:lnTo>
                    <a:pt x="613" y="1072"/>
                  </a:lnTo>
                  <a:lnTo>
                    <a:pt x="613" y="1073"/>
                  </a:lnTo>
                  <a:lnTo>
                    <a:pt x="614" y="1004"/>
                  </a:lnTo>
                  <a:lnTo>
                    <a:pt x="615" y="968"/>
                  </a:lnTo>
                  <a:lnTo>
                    <a:pt x="616" y="967"/>
                  </a:lnTo>
                  <a:lnTo>
                    <a:pt x="619" y="968"/>
                  </a:lnTo>
                  <a:lnTo>
                    <a:pt x="620" y="1003"/>
                  </a:lnTo>
                  <a:lnTo>
                    <a:pt x="620" y="998"/>
                  </a:lnTo>
                  <a:lnTo>
                    <a:pt x="621" y="997"/>
                  </a:lnTo>
                  <a:lnTo>
                    <a:pt x="621" y="997"/>
                  </a:lnTo>
                  <a:lnTo>
                    <a:pt x="623" y="909"/>
                  </a:lnTo>
                  <a:lnTo>
                    <a:pt x="624" y="762"/>
                  </a:lnTo>
                  <a:lnTo>
                    <a:pt x="625" y="761"/>
                  </a:lnTo>
                  <a:lnTo>
                    <a:pt x="628" y="762"/>
                  </a:lnTo>
                  <a:lnTo>
                    <a:pt x="629" y="809"/>
                  </a:lnTo>
                  <a:lnTo>
                    <a:pt x="630" y="883"/>
                  </a:lnTo>
                  <a:lnTo>
                    <a:pt x="632" y="929"/>
                  </a:lnTo>
                  <a:lnTo>
                    <a:pt x="634" y="1008"/>
                  </a:lnTo>
                  <a:lnTo>
                    <a:pt x="634" y="1003"/>
                  </a:lnTo>
                  <a:lnTo>
                    <a:pt x="635" y="1002"/>
                  </a:lnTo>
                  <a:lnTo>
                    <a:pt x="637" y="1003"/>
                  </a:lnTo>
                  <a:lnTo>
                    <a:pt x="640" y="1016"/>
                  </a:lnTo>
                  <a:lnTo>
                    <a:pt x="640" y="1016"/>
                  </a:lnTo>
                  <a:lnTo>
                    <a:pt x="641" y="1018"/>
                  </a:lnTo>
                  <a:lnTo>
                    <a:pt x="642" y="1025"/>
                  </a:lnTo>
                  <a:lnTo>
                    <a:pt x="642" y="1020"/>
                  </a:lnTo>
                  <a:lnTo>
                    <a:pt x="645" y="995"/>
                  </a:lnTo>
                  <a:lnTo>
                    <a:pt x="646" y="982"/>
                  </a:lnTo>
                  <a:lnTo>
                    <a:pt x="647" y="925"/>
                  </a:lnTo>
                  <a:lnTo>
                    <a:pt x="649" y="913"/>
                  </a:lnTo>
                  <a:lnTo>
                    <a:pt x="650" y="911"/>
                  </a:lnTo>
                  <a:lnTo>
                    <a:pt x="652" y="913"/>
                  </a:lnTo>
                  <a:lnTo>
                    <a:pt x="653" y="961"/>
                  </a:lnTo>
                  <a:lnTo>
                    <a:pt x="653" y="981"/>
                  </a:lnTo>
                  <a:lnTo>
                    <a:pt x="655" y="934"/>
                  </a:lnTo>
                  <a:lnTo>
                    <a:pt x="656" y="920"/>
                  </a:lnTo>
                  <a:lnTo>
                    <a:pt x="657" y="850"/>
                  </a:lnTo>
                  <a:lnTo>
                    <a:pt x="658" y="755"/>
                  </a:lnTo>
                  <a:lnTo>
                    <a:pt x="661" y="722"/>
                  </a:lnTo>
                  <a:lnTo>
                    <a:pt x="662" y="721"/>
                  </a:lnTo>
                  <a:lnTo>
                    <a:pt x="665" y="722"/>
                  </a:lnTo>
                  <a:lnTo>
                    <a:pt x="666" y="869"/>
                  </a:lnTo>
                  <a:lnTo>
                    <a:pt x="667" y="893"/>
                  </a:lnTo>
                  <a:lnTo>
                    <a:pt x="668" y="956"/>
                  </a:lnTo>
                  <a:lnTo>
                    <a:pt x="668" y="956"/>
                  </a:lnTo>
                  <a:lnTo>
                    <a:pt x="668" y="956"/>
                  </a:lnTo>
                  <a:lnTo>
                    <a:pt x="670" y="950"/>
                  </a:lnTo>
                  <a:lnTo>
                    <a:pt x="671" y="948"/>
                  </a:lnTo>
                  <a:lnTo>
                    <a:pt x="672" y="950"/>
                  </a:lnTo>
                  <a:lnTo>
                    <a:pt x="673" y="839"/>
                  </a:lnTo>
                  <a:lnTo>
                    <a:pt x="674" y="777"/>
                  </a:lnTo>
                  <a:lnTo>
                    <a:pt x="676" y="776"/>
                  </a:lnTo>
                  <a:lnTo>
                    <a:pt x="678" y="777"/>
                  </a:lnTo>
                  <a:lnTo>
                    <a:pt x="681" y="856"/>
                  </a:lnTo>
                  <a:lnTo>
                    <a:pt x="682" y="890"/>
                  </a:lnTo>
                  <a:lnTo>
                    <a:pt x="682" y="858"/>
                  </a:lnTo>
                  <a:lnTo>
                    <a:pt x="683" y="850"/>
                  </a:lnTo>
                  <a:lnTo>
                    <a:pt x="686" y="790"/>
                  </a:lnTo>
                  <a:lnTo>
                    <a:pt x="687" y="789"/>
                  </a:lnTo>
                  <a:lnTo>
                    <a:pt x="689" y="790"/>
                  </a:lnTo>
                  <a:lnTo>
                    <a:pt x="691" y="809"/>
                  </a:lnTo>
                  <a:lnTo>
                    <a:pt x="691" y="776"/>
                  </a:lnTo>
                  <a:lnTo>
                    <a:pt x="692" y="774"/>
                  </a:lnTo>
                  <a:lnTo>
                    <a:pt x="693" y="776"/>
                  </a:lnTo>
                  <a:lnTo>
                    <a:pt x="694" y="711"/>
                  </a:lnTo>
                  <a:lnTo>
                    <a:pt x="695" y="710"/>
                  </a:lnTo>
                  <a:lnTo>
                    <a:pt x="698" y="711"/>
                  </a:lnTo>
                  <a:lnTo>
                    <a:pt x="699" y="832"/>
                  </a:lnTo>
                  <a:lnTo>
                    <a:pt x="699" y="837"/>
                  </a:lnTo>
                  <a:lnTo>
                    <a:pt x="702" y="771"/>
                  </a:lnTo>
                  <a:lnTo>
                    <a:pt x="703" y="709"/>
                  </a:lnTo>
                  <a:lnTo>
                    <a:pt x="704" y="708"/>
                  </a:lnTo>
                  <a:lnTo>
                    <a:pt x="707" y="710"/>
                  </a:lnTo>
                  <a:lnTo>
                    <a:pt x="707" y="716"/>
                  </a:lnTo>
                  <a:lnTo>
                    <a:pt x="708" y="716"/>
                  </a:lnTo>
                  <a:lnTo>
                    <a:pt x="709" y="776"/>
                  </a:lnTo>
                  <a:lnTo>
                    <a:pt x="710" y="777"/>
                  </a:lnTo>
                  <a:lnTo>
                    <a:pt x="710" y="776"/>
                  </a:lnTo>
                  <a:lnTo>
                    <a:pt x="711" y="716"/>
                  </a:lnTo>
                  <a:lnTo>
                    <a:pt x="713" y="715"/>
                  </a:lnTo>
                  <a:lnTo>
                    <a:pt x="715" y="716"/>
                  </a:lnTo>
                  <a:lnTo>
                    <a:pt x="715" y="722"/>
                  </a:lnTo>
                  <a:lnTo>
                    <a:pt x="718" y="640"/>
                  </a:lnTo>
                  <a:lnTo>
                    <a:pt x="719" y="537"/>
                  </a:lnTo>
                  <a:lnTo>
                    <a:pt x="720" y="536"/>
                  </a:lnTo>
                  <a:lnTo>
                    <a:pt x="723" y="537"/>
                  </a:lnTo>
                  <a:lnTo>
                    <a:pt x="724" y="583"/>
                  </a:lnTo>
                  <a:lnTo>
                    <a:pt x="725" y="648"/>
                  </a:lnTo>
                  <a:lnTo>
                    <a:pt x="726" y="671"/>
                  </a:lnTo>
                  <a:lnTo>
                    <a:pt x="726" y="667"/>
                  </a:lnTo>
                  <a:lnTo>
                    <a:pt x="728" y="595"/>
                  </a:lnTo>
                  <a:lnTo>
                    <a:pt x="729" y="482"/>
                  </a:lnTo>
                  <a:lnTo>
                    <a:pt x="729" y="452"/>
                  </a:lnTo>
                  <a:lnTo>
                    <a:pt x="730" y="451"/>
                  </a:lnTo>
                  <a:lnTo>
                    <a:pt x="731" y="452"/>
                  </a:lnTo>
                  <a:lnTo>
                    <a:pt x="732" y="452"/>
                  </a:lnTo>
                  <a:lnTo>
                    <a:pt x="732" y="456"/>
                  </a:lnTo>
                  <a:lnTo>
                    <a:pt x="734" y="484"/>
                  </a:lnTo>
                  <a:lnTo>
                    <a:pt x="732" y="484"/>
                  </a:lnTo>
                  <a:lnTo>
                    <a:pt x="734" y="485"/>
                  </a:lnTo>
                  <a:lnTo>
                    <a:pt x="734" y="519"/>
                  </a:lnTo>
                  <a:lnTo>
                    <a:pt x="735" y="519"/>
                  </a:lnTo>
                  <a:lnTo>
                    <a:pt x="735" y="521"/>
                  </a:lnTo>
                  <a:lnTo>
                    <a:pt x="736" y="521"/>
                  </a:lnTo>
                  <a:lnTo>
                    <a:pt x="736" y="499"/>
                  </a:lnTo>
                  <a:lnTo>
                    <a:pt x="737" y="494"/>
                  </a:lnTo>
                  <a:lnTo>
                    <a:pt x="737" y="494"/>
                  </a:lnTo>
                  <a:lnTo>
                    <a:pt x="739" y="479"/>
                  </a:lnTo>
                  <a:lnTo>
                    <a:pt x="739" y="428"/>
                  </a:lnTo>
                  <a:lnTo>
                    <a:pt x="740" y="423"/>
                  </a:lnTo>
                  <a:lnTo>
                    <a:pt x="740" y="380"/>
                  </a:lnTo>
                  <a:lnTo>
                    <a:pt x="741" y="370"/>
                  </a:lnTo>
                  <a:lnTo>
                    <a:pt x="741" y="365"/>
                  </a:lnTo>
                  <a:lnTo>
                    <a:pt x="742" y="358"/>
                  </a:lnTo>
                  <a:lnTo>
                    <a:pt x="744" y="357"/>
                  </a:lnTo>
                  <a:lnTo>
                    <a:pt x="744" y="281"/>
                  </a:lnTo>
                  <a:lnTo>
                    <a:pt x="745" y="253"/>
                  </a:lnTo>
                  <a:lnTo>
                    <a:pt x="745" y="95"/>
                  </a:lnTo>
                  <a:lnTo>
                    <a:pt x="746" y="42"/>
                  </a:lnTo>
                  <a:lnTo>
                    <a:pt x="746" y="1"/>
                  </a:lnTo>
                  <a:lnTo>
                    <a:pt x="747" y="0"/>
                  </a:lnTo>
                  <a:close/>
                </a:path>
              </a:pathLst>
            </a:custGeom>
            <a:noFill/>
            <a:ln w="3175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Freeform 413"/>
            <p:cNvSpPr>
              <a:spLocks/>
            </p:cNvSpPr>
            <p:nvPr/>
          </p:nvSpPr>
          <p:spPr bwMode="auto">
            <a:xfrm>
              <a:off x="5978526" y="3390900"/>
              <a:ext cx="381000" cy="450850"/>
            </a:xfrm>
            <a:custGeom>
              <a:avLst/>
              <a:gdLst>
                <a:gd name="T0" fmla="*/ 19 w 240"/>
                <a:gd name="T1" fmla="*/ 196 h 284"/>
                <a:gd name="T2" fmla="*/ 26 w 240"/>
                <a:gd name="T3" fmla="*/ 231 h 284"/>
                <a:gd name="T4" fmla="*/ 31 w 240"/>
                <a:gd name="T5" fmla="*/ 36 h 284"/>
                <a:gd name="T6" fmla="*/ 40 w 240"/>
                <a:gd name="T7" fmla="*/ 197 h 284"/>
                <a:gd name="T8" fmla="*/ 45 w 240"/>
                <a:gd name="T9" fmla="*/ 197 h 284"/>
                <a:gd name="T10" fmla="*/ 51 w 240"/>
                <a:gd name="T11" fmla="*/ 175 h 284"/>
                <a:gd name="T12" fmla="*/ 57 w 240"/>
                <a:gd name="T13" fmla="*/ 160 h 284"/>
                <a:gd name="T14" fmla="*/ 62 w 240"/>
                <a:gd name="T15" fmla="*/ 154 h 284"/>
                <a:gd name="T16" fmla="*/ 68 w 240"/>
                <a:gd name="T17" fmla="*/ 123 h 284"/>
                <a:gd name="T18" fmla="*/ 76 w 240"/>
                <a:gd name="T19" fmla="*/ 117 h 284"/>
                <a:gd name="T20" fmla="*/ 82 w 240"/>
                <a:gd name="T21" fmla="*/ 112 h 284"/>
                <a:gd name="T22" fmla="*/ 91 w 240"/>
                <a:gd name="T23" fmla="*/ 65 h 284"/>
                <a:gd name="T24" fmla="*/ 98 w 240"/>
                <a:gd name="T25" fmla="*/ 152 h 284"/>
                <a:gd name="T26" fmla="*/ 104 w 240"/>
                <a:gd name="T27" fmla="*/ 69 h 284"/>
                <a:gd name="T28" fmla="*/ 113 w 240"/>
                <a:gd name="T29" fmla="*/ 111 h 284"/>
                <a:gd name="T30" fmla="*/ 119 w 240"/>
                <a:gd name="T31" fmla="*/ 106 h 284"/>
                <a:gd name="T32" fmla="*/ 125 w 240"/>
                <a:gd name="T33" fmla="*/ 96 h 284"/>
                <a:gd name="T34" fmla="*/ 134 w 240"/>
                <a:gd name="T35" fmla="*/ 136 h 284"/>
                <a:gd name="T36" fmla="*/ 139 w 240"/>
                <a:gd name="T37" fmla="*/ 80 h 284"/>
                <a:gd name="T38" fmla="*/ 146 w 240"/>
                <a:gd name="T39" fmla="*/ 94 h 284"/>
                <a:gd name="T40" fmla="*/ 155 w 240"/>
                <a:gd name="T41" fmla="*/ 131 h 284"/>
                <a:gd name="T42" fmla="*/ 161 w 240"/>
                <a:gd name="T43" fmla="*/ 81 h 284"/>
                <a:gd name="T44" fmla="*/ 168 w 240"/>
                <a:gd name="T45" fmla="*/ 141 h 284"/>
                <a:gd name="T46" fmla="*/ 177 w 240"/>
                <a:gd name="T47" fmla="*/ 88 h 284"/>
                <a:gd name="T48" fmla="*/ 188 w 240"/>
                <a:gd name="T49" fmla="*/ 205 h 284"/>
                <a:gd name="T50" fmla="*/ 195 w 240"/>
                <a:gd name="T51" fmla="*/ 109 h 284"/>
                <a:gd name="T52" fmla="*/ 203 w 240"/>
                <a:gd name="T53" fmla="*/ 225 h 284"/>
                <a:gd name="T54" fmla="*/ 212 w 240"/>
                <a:gd name="T55" fmla="*/ 136 h 284"/>
                <a:gd name="T56" fmla="*/ 219 w 240"/>
                <a:gd name="T57" fmla="*/ 172 h 284"/>
                <a:gd name="T58" fmla="*/ 228 w 240"/>
                <a:gd name="T59" fmla="*/ 235 h 284"/>
                <a:gd name="T60" fmla="*/ 232 w 240"/>
                <a:gd name="T61" fmla="*/ 228 h 284"/>
                <a:gd name="T62" fmla="*/ 237 w 240"/>
                <a:gd name="T63" fmla="*/ 236 h 284"/>
                <a:gd name="T64" fmla="*/ 234 w 240"/>
                <a:gd name="T65" fmla="*/ 233 h 284"/>
                <a:gd name="T66" fmla="*/ 223 w 240"/>
                <a:gd name="T67" fmla="*/ 180 h 284"/>
                <a:gd name="T68" fmla="*/ 210 w 240"/>
                <a:gd name="T69" fmla="*/ 209 h 284"/>
                <a:gd name="T70" fmla="*/ 199 w 240"/>
                <a:gd name="T71" fmla="*/ 283 h 284"/>
                <a:gd name="T72" fmla="*/ 192 w 240"/>
                <a:gd name="T73" fmla="*/ 222 h 284"/>
                <a:gd name="T74" fmla="*/ 179 w 240"/>
                <a:gd name="T75" fmla="*/ 131 h 284"/>
                <a:gd name="T76" fmla="*/ 172 w 240"/>
                <a:gd name="T77" fmla="*/ 142 h 284"/>
                <a:gd name="T78" fmla="*/ 162 w 240"/>
                <a:gd name="T79" fmla="*/ 109 h 284"/>
                <a:gd name="T80" fmla="*/ 151 w 240"/>
                <a:gd name="T81" fmla="*/ 132 h 284"/>
                <a:gd name="T82" fmla="*/ 140 w 240"/>
                <a:gd name="T83" fmla="*/ 134 h 284"/>
                <a:gd name="T84" fmla="*/ 133 w 240"/>
                <a:gd name="T85" fmla="*/ 242 h 284"/>
                <a:gd name="T86" fmla="*/ 124 w 240"/>
                <a:gd name="T87" fmla="*/ 127 h 284"/>
                <a:gd name="T88" fmla="*/ 116 w 240"/>
                <a:gd name="T89" fmla="*/ 112 h 284"/>
                <a:gd name="T90" fmla="*/ 103 w 240"/>
                <a:gd name="T91" fmla="*/ 178 h 284"/>
                <a:gd name="T92" fmla="*/ 93 w 240"/>
                <a:gd name="T93" fmla="*/ 125 h 284"/>
                <a:gd name="T94" fmla="*/ 84 w 240"/>
                <a:gd name="T95" fmla="*/ 132 h 284"/>
                <a:gd name="T96" fmla="*/ 77 w 240"/>
                <a:gd name="T97" fmla="*/ 130 h 284"/>
                <a:gd name="T98" fmla="*/ 68 w 240"/>
                <a:gd name="T99" fmla="*/ 168 h 284"/>
                <a:gd name="T100" fmla="*/ 63 w 240"/>
                <a:gd name="T101" fmla="*/ 191 h 284"/>
                <a:gd name="T102" fmla="*/ 53 w 240"/>
                <a:gd name="T103" fmla="*/ 196 h 284"/>
                <a:gd name="T104" fmla="*/ 47 w 240"/>
                <a:gd name="T105" fmla="*/ 202 h 284"/>
                <a:gd name="T106" fmla="*/ 36 w 240"/>
                <a:gd name="T107" fmla="*/ 259 h 284"/>
                <a:gd name="T108" fmla="*/ 30 w 240"/>
                <a:gd name="T109" fmla="*/ 264 h 284"/>
                <a:gd name="T110" fmla="*/ 21 w 240"/>
                <a:gd name="T111" fmla="*/ 239 h 284"/>
                <a:gd name="T112" fmla="*/ 13 w 240"/>
                <a:gd name="T113" fmla="*/ 181 h 284"/>
                <a:gd name="T114" fmla="*/ 4 w 240"/>
                <a:gd name="T115" fmla="*/ 273 h 284"/>
                <a:gd name="T116" fmla="*/ 2 w 240"/>
                <a:gd name="T117" fmla="*/ 207 h 284"/>
                <a:gd name="T118" fmla="*/ 12 w 240"/>
                <a:gd name="T119" fmla="*/ 1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0" h="284">
                  <a:moveTo>
                    <a:pt x="13" y="0"/>
                  </a:moveTo>
                  <a:lnTo>
                    <a:pt x="15" y="1"/>
                  </a:lnTo>
                  <a:lnTo>
                    <a:pt x="18" y="158"/>
                  </a:lnTo>
                  <a:lnTo>
                    <a:pt x="19" y="196"/>
                  </a:lnTo>
                  <a:lnTo>
                    <a:pt x="20" y="179"/>
                  </a:lnTo>
                  <a:lnTo>
                    <a:pt x="21" y="178"/>
                  </a:lnTo>
                  <a:lnTo>
                    <a:pt x="24" y="179"/>
                  </a:lnTo>
                  <a:lnTo>
                    <a:pt x="26" y="231"/>
                  </a:lnTo>
                  <a:lnTo>
                    <a:pt x="28" y="238"/>
                  </a:lnTo>
                  <a:lnTo>
                    <a:pt x="28" y="223"/>
                  </a:lnTo>
                  <a:lnTo>
                    <a:pt x="30" y="37"/>
                  </a:lnTo>
                  <a:lnTo>
                    <a:pt x="31" y="36"/>
                  </a:lnTo>
                  <a:lnTo>
                    <a:pt x="34" y="37"/>
                  </a:lnTo>
                  <a:lnTo>
                    <a:pt x="37" y="180"/>
                  </a:lnTo>
                  <a:lnTo>
                    <a:pt x="39" y="218"/>
                  </a:lnTo>
                  <a:lnTo>
                    <a:pt x="40" y="197"/>
                  </a:lnTo>
                  <a:lnTo>
                    <a:pt x="41" y="196"/>
                  </a:lnTo>
                  <a:lnTo>
                    <a:pt x="44" y="197"/>
                  </a:lnTo>
                  <a:lnTo>
                    <a:pt x="45" y="199"/>
                  </a:lnTo>
                  <a:lnTo>
                    <a:pt x="45" y="197"/>
                  </a:lnTo>
                  <a:lnTo>
                    <a:pt x="46" y="196"/>
                  </a:lnTo>
                  <a:lnTo>
                    <a:pt x="49" y="197"/>
                  </a:lnTo>
                  <a:lnTo>
                    <a:pt x="49" y="199"/>
                  </a:lnTo>
                  <a:lnTo>
                    <a:pt x="51" y="175"/>
                  </a:lnTo>
                  <a:lnTo>
                    <a:pt x="52" y="174"/>
                  </a:lnTo>
                  <a:lnTo>
                    <a:pt x="55" y="175"/>
                  </a:lnTo>
                  <a:lnTo>
                    <a:pt x="55" y="179"/>
                  </a:lnTo>
                  <a:lnTo>
                    <a:pt x="57" y="160"/>
                  </a:lnTo>
                  <a:lnTo>
                    <a:pt x="58" y="159"/>
                  </a:lnTo>
                  <a:lnTo>
                    <a:pt x="61" y="160"/>
                  </a:lnTo>
                  <a:lnTo>
                    <a:pt x="61" y="165"/>
                  </a:lnTo>
                  <a:lnTo>
                    <a:pt x="62" y="154"/>
                  </a:lnTo>
                  <a:lnTo>
                    <a:pt x="63" y="153"/>
                  </a:lnTo>
                  <a:lnTo>
                    <a:pt x="66" y="154"/>
                  </a:lnTo>
                  <a:lnTo>
                    <a:pt x="67" y="125"/>
                  </a:lnTo>
                  <a:lnTo>
                    <a:pt x="68" y="123"/>
                  </a:lnTo>
                  <a:lnTo>
                    <a:pt x="71" y="125"/>
                  </a:lnTo>
                  <a:lnTo>
                    <a:pt x="72" y="153"/>
                  </a:lnTo>
                  <a:lnTo>
                    <a:pt x="73" y="130"/>
                  </a:lnTo>
                  <a:lnTo>
                    <a:pt x="76" y="117"/>
                  </a:lnTo>
                  <a:lnTo>
                    <a:pt x="77" y="116"/>
                  </a:lnTo>
                  <a:lnTo>
                    <a:pt x="79" y="117"/>
                  </a:lnTo>
                  <a:lnTo>
                    <a:pt x="81" y="123"/>
                  </a:lnTo>
                  <a:lnTo>
                    <a:pt x="82" y="112"/>
                  </a:lnTo>
                  <a:lnTo>
                    <a:pt x="83" y="111"/>
                  </a:lnTo>
                  <a:lnTo>
                    <a:pt x="86" y="112"/>
                  </a:lnTo>
                  <a:lnTo>
                    <a:pt x="88" y="128"/>
                  </a:lnTo>
                  <a:lnTo>
                    <a:pt x="91" y="65"/>
                  </a:lnTo>
                  <a:lnTo>
                    <a:pt x="92" y="64"/>
                  </a:lnTo>
                  <a:lnTo>
                    <a:pt x="94" y="65"/>
                  </a:lnTo>
                  <a:lnTo>
                    <a:pt x="97" y="123"/>
                  </a:lnTo>
                  <a:lnTo>
                    <a:pt x="98" y="152"/>
                  </a:lnTo>
                  <a:lnTo>
                    <a:pt x="99" y="110"/>
                  </a:lnTo>
                  <a:lnTo>
                    <a:pt x="100" y="69"/>
                  </a:lnTo>
                  <a:lnTo>
                    <a:pt x="102" y="68"/>
                  </a:lnTo>
                  <a:lnTo>
                    <a:pt x="104" y="69"/>
                  </a:lnTo>
                  <a:lnTo>
                    <a:pt x="107" y="160"/>
                  </a:lnTo>
                  <a:lnTo>
                    <a:pt x="107" y="159"/>
                  </a:lnTo>
                  <a:lnTo>
                    <a:pt x="109" y="117"/>
                  </a:lnTo>
                  <a:lnTo>
                    <a:pt x="113" y="111"/>
                  </a:lnTo>
                  <a:lnTo>
                    <a:pt x="115" y="106"/>
                  </a:lnTo>
                  <a:lnTo>
                    <a:pt x="116" y="105"/>
                  </a:lnTo>
                  <a:lnTo>
                    <a:pt x="119" y="106"/>
                  </a:lnTo>
                  <a:lnTo>
                    <a:pt x="119" y="106"/>
                  </a:lnTo>
                  <a:lnTo>
                    <a:pt x="121" y="88"/>
                  </a:lnTo>
                  <a:lnTo>
                    <a:pt x="123" y="86"/>
                  </a:lnTo>
                  <a:lnTo>
                    <a:pt x="125" y="88"/>
                  </a:lnTo>
                  <a:lnTo>
                    <a:pt x="125" y="96"/>
                  </a:lnTo>
                  <a:lnTo>
                    <a:pt x="126" y="85"/>
                  </a:lnTo>
                  <a:lnTo>
                    <a:pt x="128" y="84"/>
                  </a:lnTo>
                  <a:lnTo>
                    <a:pt x="130" y="85"/>
                  </a:lnTo>
                  <a:lnTo>
                    <a:pt x="134" y="136"/>
                  </a:lnTo>
                  <a:lnTo>
                    <a:pt x="134" y="155"/>
                  </a:lnTo>
                  <a:lnTo>
                    <a:pt x="135" y="117"/>
                  </a:lnTo>
                  <a:lnTo>
                    <a:pt x="137" y="81"/>
                  </a:lnTo>
                  <a:lnTo>
                    <a:pt x="139" y="80"/>
                  </a:lnTo>
                  <a:lnTo>
                    <a:pt x="141" y="81"/>
                  </a:lnTo>
                  <a:lnTo>
                    <a:pt x="144" y="133"/>
                  </a:lnTo>
                  <a:lnTo>
                    <a:pt x="144" y="134"/>
                  </a:lnTo>
                  <a:lnTo>
                    <a:pt x="146" y="94"/>
                  </a:lnTo>
                  <a:lnTo>
                    <a:pt x="147" y="92"/>
                  </a:lnTo>
                  <a:lnTo>
                    <a:pt x="150" y="94"/>
                  </a:lnTo>
                  <a:lnTo>
                    <a:pt x="152" y="109"/>
                  </a:lnTo>
                  <a:lnTo>
                    <a:pt x="155" y="131"/>
                  </a:lnTo>
                  <a:lnTo>
                    <a:pt x="156" y="158"/>
                  </a:lnTo>
                  <a:lnTo>
                    <a:pt x="157" y="127"/>
                  </a:lnTo>
                  <a:lnTo>
                    <a:pt x="160" y="83"/>
                  </a:lnTo>
                  <a:lnTo>
                    <a:pt x="161" y="81"/>
                  </a:lnTo>
                  <a:lnTo>
                    <a:pt x="163" y="83"/>
                  </a:lnTo>
                  <a:lnTo>
                    <a:pt x="167" y="122"/>
                  </a:lnTo>
                  <a:lnTo>
                    <a:pt x="168" y="143"/>
                  </a:lnTo>
                  <a:lnTo>
                    <a:pt x="168" y="141"/>
                  </a:lnTo>
                  <a:lnTo>
                    <a:pt x="171" y="133"/>
                  </a:lnTo>
                  <a:lnTo>
                    <a:pt x="173" y="116"/>
                  </a:lnTo>
                  <a:lnTo>
                    <a:pt x="176" y="89"/>
                  </a:lnTo>
                  <a:lnTo>
                    <a:pt x="177" y="88"/>
                  </a:lnTo>
                  <a:lnTo>
                    <a:pt x="179" y="89"/>
                  </a:lnTo>
                  <a:lnTo>
                    <a:pt x="183" y="130"/>
                  </a:lnTo>
                  <a:lnTo>
                    <a:pt x="186" y="139"/>
                  </a:lnTo>
                  <a:lnTo>
                    <a:pt x="188" y="205"/>
                  </a:lnTo>
                  <a:lnTo>
                    <a:pt x="188" y="207"/>
                  </a:lnTo>
                  <a:lnTo>
                    <a:pt x="191" y="141"/>
                  </a:lnTo>
                  <a:lnTo>
                    <a:pt x="194" y="110"/>
                  </a:lnTo>
                  <a:lnTo>
                    <a:pt x="195" y="109"/>
                  </a:lnTo>
                  <a:lnTo>
                    <a:pt x="198" y="110"/>
                  </a:lnTo>
                  <a:lnTo>
                    <a:pt x="200" y="222"/>
                  </a:lnTo>
                  <a:lnTo>
                    <a:pt x="202" y="247"/>
                  </a:lnTo>
                  <a:lnTo>
                    <a:pt x="203" y="225"/>
                  </a:lnTo>
                  <a:lnTo>
                    <a:pt x="205" y="154"/>
                  </a:lnTo>
                  <a:lnTo>
                    <a:pt x="208" y="136"/>
                  </a:lnTo>
                  <a:lnTo>
                    <a:pt x="209" y="134"/>
                  </a:lnTo>
                  <a:lnTo>
                    <a:pt x="212" y="136"/>
                  </a:lnTo>
                  <a:lnTo>
                    <a:pt x="214" y="207"/>
                  </a:lnTo>
                  <a:lnTo>
                    <a:pt x="215" y="226"/>
                  </a:lnTo>
                  <a:lnTo>
                    <a:pt x="215" y="215"/>
                  </a:lnTo>
                  <a:lnTo>
                    <a:pt x="219" y="172"/>
                  </a:lnTo>
                  <a:lnTo>
                    <a:pt x="221" y="159"/>
                  </a:lnTo>
                  <a:lnTo>
                    <a:pt x="223" y="158"/>
                  </a:lnTo>
                  <a:lnTo>
                    <a:pt x="225" y="159"/>
                  </a:lnTo>
                  <a:lnTo>
                    <a:pt x="228" y="235"/>
                  </a:lnTo>
                  <a:lnTo>
                    <a:pt x="229" y="253"/>
                  </a:lnTo>
                  <a:lnTo>
                    <a:pt x="230" y="230"/>
                  </a:lnTo>
                  <a:lnTo>
                    <a:pt x="231" y="228"/>
                  </a:lnTo>
                  <a:lnTo>
                    <a:pt x="232" y="228"/>
                  </a:lnTo>
                  <a:lnTo>
                    <a:pt x="235" y="230"/>
                  </a:lnTo>
                  <a:lnTo>
                    <a:pt x="240" y="235"/>
                  </a:lnTo>
                  <a:lnTo>
                    <a:pt x="239" y="235"/>
                  </a:lnTo>
                  <a:lnTo>
                    <a:pt x="237" y="236"/>
                  </a:lnTo>
                  <a:lnTo>
                    <a:pt x="236" y="236"/>
                  </a:lnTo>
                  <a:lnTo>
                    <a:pt x="234" y="233"/>
                  </a:lnTo>
                  <a:lnTo>
                    <a:pt x="234" y="233"/>
                  </a:lnTo>
                  <a:lnTo>
                    <a:pt x="234" y="233"/>
                  </a:lnTo>
                  <a:lnTo>
                    <a:pt x="231" y="284"/>
                  </a:lnTo>
                  <a:lnTo>
                    <a:pt x="228" y="284"/>
                  </a:lnTo>
                  <a:lnTo>
                    <a:pt x="224" y="236"/>
                  </a:lnTo>
                  <a:lnTo>
                    <a:pt x="223" y="180"/>
                  </a:lnTo>
                  <a:lnTo>
                    <a:pt x="219" y="216"/>
                  </a:lnTo>
                  <a:lnTo>
                    <a:pt x="216" y="272"/>
                  </a:lnTo>
                  <a:lnTo>
                    <a:pt x="213" y="272"/>
                  </a:lnTo>
                  <a:lnTo>
                    <a:pt x="210" y="209"/>
                  </a:lnTo>
                  <a:lnTo>
                    <a:pt x="209" y="164"/>
                  </a:lnTo>
                  <a:lnTo>
                    <a:pt x="207" y="226"/>
                  </a:lnTo>
                  <a:lnTo>
                    <a:pt x="203" y="283"/>
                  </a:lnTo>
                  <a:lnTo>
                    <a:pt x="199" y="283"/>
                  </a:lnTo>
                  <a:lnTo>
                    <a:pt x="197" y="223"/>
                  </a:lnTo>
                  <a:lnTo>
                    <a:pt x="194" y="137"/>
                  </a:lnTo>
                  <a:lnTo>
                    <a:pt x="194" y="142"/>
                  </a:lnTo>
                  <a:lnTo>
                    <a:pt x="192" y="222"/>
                  </a:lnTo>
                  <a:lnTo>
                    <a:pt x="188" y="222"/>
                  </a:lnTo>
                  <a:lnTo>
                    <a:pt x="184" y="206"/>
                  </a:lnTo>
                  <a:lnTo>
                    <a:pt x="182" y="141"/>
                  </a:lnTo>
                  <a:lnTo>
                    <a:pt x="179" y="131"/>
                  </a:lnTo>
                  <a:lnTo>
                    <a:pt x="178" y="111"/>
                  </a:lnTo>
                  <a:lnTo>
                    <a:pt x="177" y="117"/>
                  </a:lnTo>
                  <a:lnTo>
                    <a:pt x="174" y="134"/>
                  </a:lnTo>
                  <a:lnTo>
                    <a:pt x="172" y="142"/>
                  </a:lnTo>
                  <a:lnTo>
                    <a:pt x="170" y="172"/>
                  </a:lnTo>
                  <a:lnTo>
                    <a:pt x="166" y="172"/>
                  </a:lnTo>
                  <a:lnTo>
                    <a:pt x="163" y="123"/>
                  </a:lnTo>
                  <a:lnTo>
                    <a:pt x="162" y="109"/>
                  </a:lnTo>
                  <a:lnTo>
                    <a:pt x="161" y="128"/>
                  </a:lnTo>
                  <a:lnTo>
                    <a:pt x="158" y="202"/>
                  </a:lnTo>
                  <a:lnTo>
                    <a:pt x="155" y="202"/>
                  </a:lnTo>
                  <a:lnTo>
                    <a:pt x="151" y="132"/>
                  </a:lnTo>
                  <a:lnTo>
                    <a:pt x="149" y="112"/>
                  </a:lnTo>
                  <a:lnTo>
                    <a:pt x="146" y="158"/>
                  </a:lnTo>
                  <a:lnTo>
                    <a:pt x="142" y="158"/>
                  </a:lnTo>
                  <a:lnTo>
                    <a:pt x="140" y="134"/>
                  </a:lnTo>
                  <a:lnTo>
                    <a:pt x="139" y="115"/>
                  </a:lnTo>
                  <a:lnTo>
                    <a:pt x="139" y="118"/>
                  </a:lnTo>
                  <a:lnTo>
                    <a:pt x="136" y="242"/>
                  </a:lnTo>
                  <a:lnTo>
                    <a:pt x="133" y="242"/>
                  </a:lnTo>
                  <a:lnTo>
                    <a:pt x="130" y="137"/>
                  </a:lnTo>
                  <a:lnTo>
                    <a:pt x="129" y="113"/>
                  </a:lnTo>
                  <a:lnTo>
                    <a:pt x="128" y="127"/>
                  </a:lnTo>
                  <a:lnTo>
                    <a:pt x="124" y="127"/>
                  </a:lnTo>
                  <a:lnTo>
                    <a:pt x="123" y="107"/>
                  </a:lnTo>
                  <a:lnTo>
                    <a:pt x="121" y="117"/>
                  </a:lnTo>
                  <a:lnTo>
                    <a:pt x="118" y="117"/>
                  </a:lnTo>
                  <a:lnTo>
                    <a:pt x="116" y="112"/>
                  </a:lnTo>
                  <a:lnTo>
                    <a:pt x="113" y="118"/>
                  </a:lnTo>
                  <a:lnTo>
                    <a:pt x="110" y="160"/>
                  </a:lnTo>
                  <a:lnTo>
                    <a:pt x="107" y="178"/>
                  </a:lnTo>
                  <a:lnTo>
                    <a:pt x="103" y="178"/>
                  </a:lnTo>
                  <a:lnTo>
                    <a:pt x="102" y="136"/>
                  </a:lnTo>
                  <a:lnTo>
                    <a:pt x="99" y="207"/>
                  </a:lnTo>
                  <a:lnTo>
                    <a:pt x="95" y="207"/>
                  </a:lnTo>
                  <a:lnTo>
                    <a:pt x="93" y="125"/>
                  </a:lnTo>
                  <a:lnTo>
                    <a:pt x="92" y="110"/>
                  </a:lnTo>
                  <a:lnTo>
                    <a:pt x="91" y="153"/>
                  </a:lnTo>
                  <a:lnTo>
                    <a:pt x="87" y="153"/>
                  </a:lnTo>
                  <a:lnTo>
                    <a:pt x="84" y="132"/>
                  </a:lnTo>
                  <a:lnTo>
                    <a:pt x="83" y="127"/>
                  </a:lnTo>
                  <a:lnTo>
                    <a:pt x="82" y="139"/>
                  </a:lnTo>
                  <a:lnTo>
                    <a:pt x="78" y="139"/>
                  </a:lnTo>
                  <a:lnTo>
                    <a:pt x="77" y="130"/>
                  </a:lnTo>
                  <a:lnTo>
                    <a:pt x="77" y="131"/>
                  </a:lnTo>
                  <a:lnTo>
                    <a:pt x="73" y="193"/>
                  </a:lnTo>
                  <a:lnTo>
                    <a:pt x="70" y="193"/>
                  </a:lnTo>
                  <a:lnTo>
                    <a:pt x="68" y="168"/>
                  </a:lnTo>
                  <a:lnTo>
                    <a:pt x="68" y="175"/>
                  </a:lnTo>
                  <a:lnTo>
                    <a:pt x="65" y="175"/>
                  </a:lnTo>
                  <a:lnTo>
                    <a:pt x="65" y="174"/>
                  </a:lnTo>
                  <a:lnTo>
                    <a:pt x="63" y="191"/>
                  </a:lnTo>
                  <a:lnTo>
                    <a:pt x="60" y="191"/>
                  </a:lnTo>
                  <a:lnTo>
                    <a:pt x="58" y="181"/>
                  </a:lnTo>
                  <a:lnTo>
                    <a:pt x="57" y="196"/>
                  </a:lnTo>
                  <a:lnTo>
                    <a:pt x="53" y="196"/>
                  </a:lnTo>
                  <a:lnTo>
                    <a:pt x="53" y="194"/>
                  </a:lnTo>
                  <a:lnTo>
                    <a:pt x="52" y="205"/>
                  </a:lnTo>
                  <a:lnTo>
                    <a:pt x="49" y="205"/>
                  </a:lnTo>
                  <a:lnTo>
                    <a:pt x="47" y="202"/>
                  </a:lnTo>
                  <a:lnTo>
                    <a:pt x="46" y="204"/>
                  </a:lnTo>
                  <a:lnTo>
                    <a:pt x="44" y="204"/>
                  </a:lnTo>
                  <a:lnTo>
                    <a:pt x="40" y="259"/>
                  </a:lnTo>
                  <a:lnTo>
                    <a:pt x="36" y="259"/>
                  </a:lnTo>
                  <a:lnTo>
                    <a:pt x="34" y="181"/>
                  </a:lnTo>
                  <a:lnTo>
                    <a:pt x="33" y="133"/>
                  </a:lnTo>
                  <a:lnTo>
                    <a:pt x="31" y="225"/>
                  </a:lnTo>
                  <a:lnTo>
                    <a:pt x="30" y="264"/>
                  </a:lnTo>
                  <a:lnTo>
                    <a:pt x="26" y="264"/>
                  </a:lnTo>
                  <a:lnTo>
                    <a:pt x="23" y="232"/>
                  </a:lnTo>
                  <a:lnTo>
                    <a:pt x="23" y="222"/>
                  </a:lnTo>
                  <a:lnTo>
                    <a:pt x="21" y="239"/>
                  </a:lnTo>
                  <a:lnTo>
                    <a:pt x="18" y="239"/>
                  </a:lnTo>
                  <a:lnTo>
                    <a:pt x="14" y="159"/>
                  </a:lnTo>
                  <a:lnTo>
                    <a:pt x="14" y="128"/>
                  </a:lnTo>
                  <a:lnTo>
                    <a:pt x="13" y="181"/>
                  </a:lnTo>
                  <a:lnTo>
                    <a:pt x="9" y="272"/>
                  </a:lnTo>
                  <a:lnTo>
                    <a:pt x="8" y="273"/>
                  </a:lnTo>
                  <a:lnTo>
                    <a:pt x="5" y="274"/>
                  </a:lnTo>
                  <a:lnTo>
                    <a:pt x="4" y="273"/>
                  </a:lnTo>
                  <a:lnTo>
                    <a:pt x="3" y="273"/>
                  </a:lnTo>
                  <a:lnTo>
                    <a:pt x="0" y="210"/>
                  </a:lnTo>
                  <a:lnTo>
                    <a:pt x="0" y="209"/>
                  </a:lnTo>
                  <a:lnTo>
                    <a:pt x="2" y="207"/>
                  </a:lnTo>
                  <a:lnTo>
                    <a:pt x="4" y="209"/>
                  </a:lnTo>
                  <a:lnTo>
                    <a:pt x="5" y="256"/>
                  </a:lnTo>
                  <a:lnTo>
                    <a:pt x="9" y="180"/>
                  </a:lnTo>
                  <a:lnTo>
                    <a:pt x="12" y="1"/>
                  </a:lnTo>
                  <a:lnTo>
                    <a:pt x="13" y="0"/>
                  </a:lnTo>
                  <a:close/>
                </a:path>
              </a:pathLst>
            </a:custGeom>
            <a:noFill/>
            <a:ln w="31750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4" name="Gleichschenkliges Dreieck 13"/>
          <p:cNvSpPr/>
          <p:nvPr/>
        </p:nvSpPr>
        <p:spPr bwMode="auto">
          <a:xfrm rot="19017979" flipH="1">
            <a:off x="4375175" y="1363385"/>
            <a:ext cx="2359017" cy="4079348"/>
          </a:xfrm>
          <a:prstGeom prst="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85000"/>
                </a:schemeClr>
              </a:gs>
              <a:gs pos="100000">
                <a:srgbClr val="FF0000">
                  <a:alpha val="56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solidFill>
                <a:srgbClr val="C00000"/>
              </a:solidFill>
              <a:latin typeface="Arial" charset="0"/>
            </a:endParaRPr>
          </a:p>
        </p:txBody>
      </p:sp>
      <p:grpSp>
        <p:nvGrpSpPr>
          <p:cNvPr id="15" name="Gruppieren 14"/>
          <p:cNvGrpSpPr/>
          <p:nvPr/>
        </p:nvGrpSpPr>
        <p:grpSpPr>
          <a:xfrm rot="3517680" flipH="1">
            <a:off x="5180590" y="2624295"/>
            <a:ext cx="3297238" cy="1556542"/>
            <a:chOff x="3062288" y="2298700"/>
            <a:chExt cx="3297238" cy="2103438"/>
          </a:xfrm>
        </p:grpSpPr>
        <p:sp>
          <p:nvSpPr>
            <p:cNvPr id="16" name="Freeform 411"/>
            <p:cNvSpPr>
              <a:spLocks/>
            </p:cNvSpPr>
            <p:nvPr/>
          </p:nvSpPr>
          <p:spPr bwMode="auto">
            <a:xfrm>
              <a:off x="3062288" y="3683000"/>
              <a:ext cx="1560513" cy="719138"/>
            </a:xfrm>
            <a:custGeom>
              <a:avLst/>
              <a:gdLst>
                <a:gd name="T0" fmla="*/ 962 w 983"/>
                <a:gd name="T1" fmla="*/ 291 h 453"/>
                <a:gd name="T2" fmla="*/ 931 w 983"/>
                <a:gd name="T3" fmla="*/ 317 h 453"/>
                <a:gd name="T4" fmla="*/ 902 w 983"/>
                <a:gd name="T5" fmla="*/ 320 h 453"/>
                <a:gd name="T6" fmla="*/ 866 w 983"/>
                <a:gd name="T7" fmla="*/ 312 h 453"/>
                <a:gd name="T8" fmla="*/ 835 w 983"/>
                <a:gd name="T9" fmla="*/ 317 h 453"/>
                <a:gd name="T10" fmla="*/ 797 w 983"/>
                <a:gd name="T11" fmla="*/ 323 h 453"/>
                <a:gd name="T12" fmla="*/ 766 w 983"/>
                <a:gd name="T13" fmla="*/ 316 h 453"/>
                <a:gd name="T14" fmla="*/ 736 w 983"/>
                <a:gd name="T15" fmla="*/ 328 h 453"/>
                <a:gd name="T16" fmla="*/ 700 w 983"/>
                <a:gd name="T17" fmla="*/ 307 h 453"/>
                <a:gd name="T18" fmla="*/ 670 w 983"/>
                <a:gd name="T19" fmla="*/ 337 h 453"/>
                <a:gd name="T20" fmla="*/ 639 w 983"/>
                <a:gd name="T21" fmla="*/ 322 h 453"/>
                <a:gd name="T22" fmla="*/ 602 w 983"/>
                <a:gd name="T23" fmla="*/ 326 h 453"/>
                <a:gd name="T24" fmla="*/ 568 w 983"/>
                <a:gd name="T25" fmla="*/ 317 h 453"/>
                <a:gd name="T26" fmla="*/ 542 w 983"/>
                <a:gd name="T27" fmla="*/ 338 h 453"/>
                <a:gd name="T28" fmla="*/ 503 w 983"/>
                <a:gd name="T29" fmla="*/ 322 h 453"/>
                <a:gd name="T30" fmla="*/ 474 w 983"/>
                <a:gd name="T31" fmla="*/ 306 h 453"/>
                <a:gd name="T32" fmla="*/ 445 w 983"/>
                <a:gd name="T33" fmla="*/ 336 h 453"/>
                <a:gd name="T34" fmla="*/ 413 w 983"/>
                <a:gd name="T35" fmla="*/ 349 h 453"/>
                <a:gd name="T36" fmla="*/ 373 w 983"/>
                <a:gd name="T37" fmla="*/ 323 h 453"/>
                <a:gd name="T38" fmla="*/ 337 w 983"/>
                <a:gd name="T39" fmla="*/ 331 h 453"/>
                <a:gd name="T40" fmla="*/ 304 w 983"/>
                <a:gd name="T41" fmla="*/ 320 h 453"/>
                <a:gd name="T42" fmla="*/ 274 w 983"/>
                <a:gd name="T43" fmla="*/ 315 h 453"/>
                <a:gd name="T44" fmla="*/ 242 w 983"/>
                <a:gd name="T45" fmla="*/ 328 h 453"/>
                <a:gd name="T46" fmla="*/ 207 w 983"/>
                <a:gd name="T47" fmla="*/ 323 h 453"/>
                <a:gd name="T48" fmla="*/ 172 w 983"/>
                <a:gd name="T49" fmla="*/ 319 h 453"/>
                <a:gd name="T50" fmla="*/ 144 w 983"/>
                <a:gd name="T51" fmla="*/ 333 h 453"/>
                <a:gd name="T52" fmla="*/ 110 w 983"/>
                <a:gd name="T53" fmla="*/ 335 h 453"/>
                <a:gd name="T54" fmla="*/ 77 w 983"/>
                <a:gd name="T55" fmla="*/ 325 h 453"/>
                <a:gd name="T56" fmla="*/ 44 w 983"/>
                <a:gd name="T57" fmla="*/ 414 h 453"/>
                <a:gd name="T58" fmla="*/ 60 w 983"/>
                <a:gd name="T59" fmla="*/ 314 h 453"/>
                <a:gd name="T60" fmla="*/ 89 w 983"/>
                <a:gd name="T61" fmla="*/ 290 h 453"/>
                <a:gd name="T62" fmla="*/ 119 w 983"/>
                <a:gd name="T63" fmla="*/ 305 h 453"/>
                <a:gd name="T64" fmla="*/ 150 w 983"/>
                <a:gd name="T65" fmla="*/ 328 h 453"/>
                <a:gd name="T66" fmla="*/ 177 w 983"/>
                <a:gd name="T67" fmla="*/ 307 h 453"/>
                <a:gd name="T68" fmla="*/ 208 w 983"/>
                <a:gd name="T69" fmla="*/ 310 h 453"/>
                <a:gd name="T70" fmla="*/ 236 w 983"/>
                <a:gd name="T71" fmla="*/ 302 h 453"/>
                <a:gd name="T72" fmla="*/ 257 w 983"/>
                <a:gd name="T73" fmla="*/ 293 h 453"/>
                <a:gd name="T74" fmla="*/ 282 w 983"/>
                <a:gd name="T75" fmla="*/ 317 h 453"/>
                <a:gd name="T76" fmla="*/ 312 w 983"/>
                <a:gd name="T77" fmla="*/ 321 h 453"/>
                <a:gd name="T78" fmla="*/ 339 w 983"/>
                <a:gd name="T79" fmla="*/ 307 h 453"/>
                <a:gd name="T80" fmla="*/ 371 w 983"/>
                <a:gd name="T81" fmla="*/ 309 h 453"/>
                <a:gd name="T82" fmla="*/ 397 w 983"/>
                <a:gd name="T83" fmla="*/ 300 h 453"/>
                <a:gd name="T84" fmla="*/ 424 w 983"/>
                <a:gd name="T85" fmla="*/ 306 h 453"/>
                <a:gd name="T86" fmla="*/ 447 w 983"/>
                <a:gd name="T87" fmla="*/ 312 h 453"/>
                <a:gd name="T88" fmla="*/ 477 w 983"/>
                <a:gd name="T89" fmla="*/ 302 h 453"/>
                <a:gd name="T90" fmla="*/ 505 w 983"/>
                <a:gd name="T91" fmla="*/ 299 h 453"/>
                <a:gd name="T92" fmla="*/ 530 w 983"/>
                <a:gd name="T93" fmla="*/ 311 h 453"/>
                <a:gd name="T94" fmla="*/ 556 w 983"/>
                <a:gd name="T95" fmla="*/ 310 h 453"/>
                <a:gd name="T96" fmla="*/ 579 w 983"/>
                <a:gd name="T97" fmla="*/ 314 h 453"/>
                <a:gd name="T98" fmla="*/ 609 w 983"/>
                <a:gd name="T99" fmla="*/ 311 h 453"/>
                <a:gd name="T100" fmla="*/ 639 w 983"/>
                <a:gd name="T101" fmla="*/ 307 h 453"/>
                <a:gd name="T102" fmla="*/ 668 w 983"/>
                <a:gd name="T103" fmla="*/ 301 h 453"/>
                <a:gd name="T104" fmla="*/ 694 w 983"/>
                <a:gd name="T105" fmla="*/ 312 h 453"/>
                <a:gd name="T106" fmla="*/ 718 w 983"/>
                <a:gd name="T107" fmla="*/ 317 h 453"/>
                <a:gd name="T108" fmla="*/ 744 w 983"/>
                <a:gd name="T109" fmla="*/ 314 h 453"/>
                <a:gd name="T110" fmla="*/ 773 w 983"/>
                <a:gd name="T111" fmla="*/ 311 h 453"/>
                <a:gd name="T112" fmla="*/ 798 w 983"/>
                <a:gd name="T113" fmla="*/ 310 h 453"/>
                <a:gd name="T114" fmla="*/ 823 w 983"/>
                <a:gd name="T115" fmla="*/ 291 h 453"/>
                <a:gd name="T116" fmla="*/ 852 w 983"/>
                <a:gd name="T117" fmla="*/ 310 h 453"/>
                <a:gd name="T118" fmla="*/ 882 w 983"/>
                <a:gd name="T119" fmla="*/ 317 h 453"/>
                <a:gd name="T120" fmla="*/ 911 w 983"/>
                <a:gd name="T121" fmla="*/ 289 h 453"/>
                <a:gd name="T122" fmla="*/ 939 w 983"/>
                <a:gd name="T123" fmla="*/ 300 h 453"/>
                <a:gd name="T124" fmla="*/ 967 w 983"/>
                <a:gd name="T125" fmla="*/ 294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83" h="453">
                  <a:moveTo>
                    <a:pt x="973" y="0"/>
                  </a:moveTo>
                  <a:lnTo>
                    <a:pt x="976" y="1"/>
                  </a:lnTo>
                  <a:lnTo>
                    <a:pt x="977" y="9"/>
                  </a:lnTo>
                  <a:lnTo>
                    <a:pt x="979" y="142"/>
                  </a:lnTo>
                  <a:lnTo>
                    <a:pt x="981" y="183"/>
                  </a:lnTo>
                  <a:lnTo>
                    <a:pt x="982" y="231"/>
                  </a:lnTo>
                  <a:lnTo>
                    <a:pt x="983" y="246"/>
                  </a:lnTo>
                  <a:lnTo>
                    <a:pt x="982" y="246"/>
                  </a:lnTo>
                  <a:lnTo>
                    <a:pt x="981" y="247"/>
                  </a:lnTo>
                  <a:lnTo>
                    <a:pt x="979" y="247"/>
                  </a:lnTo>
                  <a:lnTo>
                    <a:pt x="978" y="232"/>
                  </a:lnTo>
                  <a:lnTo>
                    <a:pt x="977" y="184"/>
                  </a:lnTo>
                  <a:lnTo>
                    <a:pt x="976" y="143"/>
                  </a:lnTo>
                  <a:lnTo>
                    <a:pt x="974" y="104"/>
                  </a:lnTo>
                  <a:lnTo>
                    <a:pt x="974" y="176"/>
                  </a:lnTo>
                  <a:lnTo>
                    <a:pt x="973" y="247"/>
                  </a:lnTo>
                  <a:lnTo>
                    <a:pt x="972" y="252"/>
                  </a:lnTo>
                  <a:lnTo>
                    <a:pt x="971" y="295"/>
                  </a:lnTo>
                  <a:lnTo>
                    <a:pt x="968" y="301"/>
                  </a:lnTo>
                  <a:lnTo>
                    <a:pt x="967" y="312"/>
                  </a:lnTo>
                  <a:lnTo>
                    <a:pt x="963" y="312"/>
                  </a:lnTo>
                  <a:lnTo>
                    <a:pt x="962" y="291"/>
                  </a:lnTo>
                  <a:lnTo>
                    <a:pt x="962" y="291"/>
                  </a:lnTo>
                  <a:lnTo>
                    <a:pt x="962" y="293"/>
                  </a:lnTo>
                  <a:lnTo>
                    <a:pt x="960" y="293"/>
                  </a:lnTo>
                  <a:lnTo>
                    <a:pt x="958" y="291"/>
                  </a:lnTo>
                  <a:lnTo>
                    <a:pt x="957" y="272"/>
                  </a:lnTo>
                  <a:lnTo>
                    <a:pt x="957" y="278"/>
                  </a:lnTo>
                  <a:lnTo>
                    <a:pt x="956" y="309"/>
                  </a:lnTo>
                  <a:lnTo>
                    <a:pt x="952" y="309"/>
                  </a:lnTo>
                  <a:lnTo>
                    <a:pt x="951" y="307"/>
                  </a:lnTo>
                  <a:lnTo>
                    <a:pt x="950" y="305"/>
                  </a:lnTo>
                  <a:lnTo>
                    <a:pt x="950" y="305"/>
                  </a:lnTo>
                  <a:lnTo>
                    <a:pt x="949" y="325"/>
                  </a:lnTo>
                  <a:lnTo>
                    <a:pt x="945" y="325"/>
                  </a:lnTo>
                  <a:lnTo>
                    <a:pt x="944" y="310"/>
                  </a:lnTo>
                  <a:lnTo>
                    <a:pt x="944" y="311"/>
                  </a:lnTo>
                  <a:lnTo>
                    <a:pt x="941" y="311"/>
                  </a:lnTo>
                  <a:lnTo>
                    <a:pt x="940" y="323"/>
                  </a:lnTo>
                  <a:lnTo>
                    <a:pt x="936" y="323"/>
                  </a:lnTo>
                  <a:lnTo>
                    <a:pt x="935" y="311"/>
                  </a:lnTo>
                  <a:lnTo>
                    <a:pt x="935" y="310"/>
                  </a:lnTo>
                  <a:lnTo>
                    <a:pt x="934" y="317"/>
                  </a:lnTo>
                  <a:lnTo>
                    <a:pt x="931" y="317"/>
                  </a:lnTo>
                  <a:lnTo>
                    <a:pt x="931" y="330"/>
                  </a:lnTo>
                  <a:lnTo>
                    <a:pt x="930" y="340"/>
                  </a:lnTo>
                  <a:lnTo>
                    <a:pt x="926" y="340"/>
                  </a:lnTo>
                  <a:lnTo>
                    <a:pt x="924" y="335"/>
                  </a:lnTo>
                  <a:lnTo>
                    <a:pt x="923" y="321"/>
                  </a:lnTo>
                  <a:lnTo>
                    <a:pt x="923" y="320"/>
                  </a:lnTo>
                  <a:lnTo>
                    <a:pt x="921" y="320"/>
                  </a:lnTo>
                  <a:lnTo>
                    <a:pt x="921" y="316"/>
                  </a:lnTo>
                  <a:lnTo>
                    <a:pt x="919" y="317"/>
                  </a:lnTo>
                  <a:lnTo>
                    <a:pt x="918" y="316"/>
                  </a:lnTo>
                  <a:lnTo>
                    <a:pt x="918" y="320"/>
                  </a:lnTo>
                  <a:lnTo>
                    <a:pt x="916" y="322"/>
                  </a:lnTo>
                  <a:lnTo>
                    <a:pt x="913" y="322"/>
                  </a:lnTo>
                  <a:lnTo>
                    <a:pt x="911" y="304"/>
                  </a:lnTo>
                  <a:lnTo>
                    <a:pt x="911" y="301"/>
                  </a:lnTo>
                  <a:lnTo>
                    <a:pt x="910" y="317"/>
                  </a:lnTo>
                  <a:lnTo>
                    <a:pt x="909" y="322"/>
                  </a:lnTo>
                  <a:lnTo>
                    <a:pt x="905" y="322"/>
                  </a:lnTo>
                  <a:lnTo>
                    <a:pt x="904" y="302"/>
                  </a:lnTo>
                  <a:lnTo>
                    <a:pt x="903" y="302"/>
                  </a:lnTo>
                  <a:lnTo>
                    <a:pt x="903" y="305"/>
                  </a:lnTo>
                  <a:lnTo>
                    <a:pt x="902" y="320"/>
                  </a:lnTo>
                  <a:lnTo>
                    <a:pt x="900" y="326"/>
                  </a:lnTo>
                  <a:lnTo>
                    <a:pt x="897" y="326"/>
                  </a:lnTo>
                  <a:lnTo>
                    <a:pt x="895" y="307"/>
                  </a:lnTo>
                  <a:lnTo>
                    <a:pt x="892" y="307"/>
                  </a:lnTo>
                  <a:lnTo>
                    <a:pt x="891" y="293"/>
                  </a:lnTo>
                  <a:lnTo>
                    <a:pt x="891" y="293"/>
                  </a:lnTo>
                  <a:lnTo>
                    <a:pt x="891" y="293"/>
                  </a:lnTo>
                  <a:lnTo>
                    <a:pt x="889" y="311"/>
                  </a:lnTo>
                  <a:lnTo>
                    <a:pt x="886" y="311"/>
                  </a:lnTo>
                  <a:lnTo>
                    <a:pt x="886" y="319"/>
                  </a:lnTo>
                  <a:lnTo>
                    <a:pt x="884" y="331"/>
                  </a:lnTo>
                  <a:lnTo>
                    <a:pt x="881" y="331"/>
                  </a:lnTo>
                  <a:lnTo>
                    <a:pt x="879" y="326"/>
                  </a:lnTo>
                  <a:lnTo>
                    <a:pt x="878" y="323"/>
                  </a:lnTo>
                  <a:lnTo>
                    <a:pt x="878" y="322"/>
                  </a:lnTo>
                  <a:lnTo>
                    <a:pt x="874" y="322"/>
                  </a:lnTo>
                  <a:lnTo>
                    <a:pt x="873" y="311"/>
                  </a:lnTo>
                  <a:lnTo>
                    <a:pt x="873" y="311"/>
                  </a:lnTo>
                  <a:lnTo>
                    <a:pt x="872" y="327"/>
                  </a:lnTo>
                  <a:lnTo>
                    <a:pt x="868" y="327"/>
                  </a:lnTo>
                  <a:lnTo>
                    <a:pt x="867" y="319"/>
                  </a:lnTo>
                  <a:lnTo>
                    <a:pt x="866" y="312"/>
                  </a:lnTo>
                  <a:lnTo>
                    <a:pt x="866" y="322"/>
                  </a:lnTo>
                  <a:lnTo>
                    <a:pt x="862" y="322"/>
                  </a:lnTo>
                  <a:lnTo>
                    <a:pt x="860" y="307"/>
                  </a:lnTo>
                  <a:lnTo>
                    <a:pt x="860" y="307"/>
                  </a:lnTo>
                  <a:lnTo>
                    <a:pt x="858" y="306"/>
                  </a:lnTo>
                  <a:lnTo>
                    <a:pt x="857" y="306"/>
                  </a:lnTo>
                  <a:lnTo>
                    <a:pt x="857" y="305"/>
                  </a:lnTo>
                  <a:lnTo>
                    <a:pt x="855" y="343"/>
                  </a:lnTo>
                  <a:lnTo>
                    <a:pt x="851" y="343"/>
                  </a:lnTo>
                  <a:lnTo>
                    <a:pt x="851" y="333"/>
                  </a:lnTo>
                  <a:lnTo>
                    <a:pt x="847" y="333"/>
                  </a:lnTo>
                  <a:lnTo>
                    <a:pt x="846" y="328"/>
                  </a:lnTo>
                  <a:lnTo>
                    <a:pt x="845" y="315"/>
                  </a:lnTo>
                  <a:lnTo>
                    <a:pt x="844" y="315"/>
                  </a:lnTo>
                  <a:lnTo>
                    <a:pt x="844" y="321"/>
                  </a:lnTo>
                  <a:lnTo>
                    <a:pt x="840" y="321"/>
                  </a:lnTo>
                  <a:lnTo>
                    <a:pt x="839" y="316"/>
                  </a:lnTo>
                  <a:lnTo>
                    <a:pt x="839" y="316"/>
                  </a:lnTo>
                  <a:lnTo>
                    <a:pt x="837" y="317"/>
                  </a:lnTo>
                  <a:lnTo>
                    <a:pt x="836" y="316"/>
                  </a:lnTo>
                  <a:lnTo>
                    <a:pt x="835" y="316"/>
                  </a:lnTo>
                  <a:lnTo>
                    <a:pt x="835" y="317"/>
                  </a:lnTo>
                  <a:lnTo>
                    <a:pt x="834" y="328"/>
                  </a:lnTo>
                  <a:lnTo>
                    <a:pt x="830" y="328"/>
                  </a:lnTo>
                  <a:lnTo>
                    <a:pt x="828" y="316"/>
                  </a:lnTo>
                  <a:lnTo>
                    <a:pt x="825" y="316"/>
                  </a:lnTo>
                  <a:lnTo>
                    <a:pt x="824" y="309"/>
                  </a:lnTo>
                  <a:lnTo>
                    <a:pt x="823" y="309"/>
                  </a:lnTo>
                  <a:lnTo>
                    <a:pt x="823" y="305"/>
                  </a:lnTo>
                  <a:lnTo>
                    <a:pt x="821" y="319"/>
                  </a:lnTo>
                  <a:lnTo>
                    <a:pt x="818" y="319"/>
                  </a:lnTo>
                  <a:lnTo>
                    <a:pt x="815" y="322"/>
                  </a:lnTo>
                  <a:lnTo>
                    <a:pt x="814" y="342"/>
                  </a:lnTo>
                  <a:lnTo>
                    <a:pt x="810" y="342"/>
                  </a:lnTo>
                  <a:lnTo>
                    <a:pt x="809" y="323"/>
                  </a:lnTo>
                  <a:lnTo>
                    <a:pt x="808" y="323"/>
                  </a:lnTo>
                  <a:lnTo>
                    <a:pt x="808" y="322"/>
                  </a:lnTo>
                  <a:lnTo>
                    <a:pt x="807" y="322"/>
                  </a:lnTo>
                  <a:lnTo>
                    <a:pt x="807" y="323"/>
                  </a:lnTo>
                  <a:lnTo>
                    <a:pt x="804" y="323"/>
                  </a:lnTo>
                  <a:lnTo>
                    <a:pt x="803" y="337"/>
                  </a:lnTo>
                  <a:lnTo>
                    <a:pt x="799" y="337"/>
                  </a:lnTo>
                  <a:lnTo>
                    <a:pt x="798" y="323"/>
                  </a:lnTo>
                  <a:lnTo>
                    <a:pt x="797" y="323"/>
                  </a:lnTo>
                  <a:lnTo>
                    <a:pt x="795" y="319"/>
                  </a:lnTo>
                  <a:lnTo>
                    <a:pt x="794" y="319"/>
                  </a:lnTo>
                  <a:lnTo>
                    <a:pt x="794" y="322"/>
                  </a:lnTo>
                  <a:lnTo>
                    <a:pt x="791" y="322"/>
                  </a:lnTo>
                  <a:lnTo>
                    <a:pt x="789" y="317"/>
                  </a:lnTo>
                  <a:lnTo>
                    <a:pt x="788" y="311"/>
                  </a:lnTo>
                  <a:lnTo>
                    <a:pt x="787" y="319"/>
                  </a:lnTo>
                  <a:lnTo>
                    <a:pt x="783" y="319"/>
                  </a:lnTo>
                  <a:lnTo>
                    <a:pt x="782" y="301"/>
                  </a:lnTo>
                  <a:lnTo>
                    <a:pt x="782" y="301"/>
                  </a:lnTo>
                  <a:lnTo>
                    <a:pt x="781" y="301"/>
                  </a:lnTo>
                  <a:lnTo>
                    <a:pt x="781" y="311"/>
                  </a:lnTo>
                  <a:lnTo>
                    <a:pt x="779" y="311"/>
                  </a:lnTo>
                  <a:lnTo>
                    <a:pt x="779" y="311"/>
                  </a:lnTo>
                  <a:lnTo>
                    <a:pt x="778" y="323"/>
                  </a:lnTo>
                  <a:lnTo>
                    <a:pt x="776" y="323"/>
                  </a:lnTo>
                  <a:lnTo>
                    <a:pt x="774" y="330"/>
                  </a:lnTo>
                  <a:lnTo>
                    <a:pt x="771" y="330"/>
                  </a:lnTo>
                  <a:lnTo>
                    <a:pt x="771" y="327"/>
                  </a:lnTo>
                  <a:lnTo>
                    <a:pt x="768" y="327"/>
                  </a:lnTo>
                  <a:lnTo>
                    <a:pt x="768" y="316"/>
                  </a:lnTo>
                  <a:lnTo>
                    <a:pt x="766" y="316"/>
                  </a:lnTo>
                  <a:lnTo>
                    <a:pt x="765" y="314"/>
                  </a:lnTo>
                  <a:lnTo>
                    <a:pt x="765" y="311"/>
                  </a:lnTo>
                  <a:lnTo>
                    <a:pt x="763" y="316"/>
                  </a:lnTo>
                  <a:lnTo>
                    <a:pt x="760" y="316"/>
                  </a:lnTo>
                  <a:lnTo>
                    <a:pt x="758" y="304"/>
                  </a:lnTo>
                  <a:lnTo>
                    <a:pt x="757" y="304"/>
                  </a:lnTo>
                  <a:lnTo>
                    <a:pt x="756" y="301"/>
                  </a:lnTo>
                  <a:lnTo>
                    <a:pt x="755" y="302"/>
                  </a:lnTo>
                  <a:lnTo>
                    <a:pt x="755" y="302"/>
                  </a:lnTo>
                  <a:lnTo>
                    <a:pt x="753" y="315"/>
                  </a:lnTo>
                  <a:lnTo>
                    <a:pt x="750" y="315"/>
                  </a:lnTo>
                  <a:lnTo>
                    <a:pt x="750" y="314"/>
                  </a:lnTo>
                  <a:lnTo>
                    <a:pt x="749" y="323"/>
                  </a:lnTo>
                  <a:lnTo>
                    <a:pt x="745" y="323"/>
                  </a:lnTo>
                  <a:lnTo>
                    <a:pt x="745" y="336"/>
                  </a:lnTo>
                  <a:lnTo>
                    <a:pt x="744" y="336"/>
                  </a:lnTo>
                  <a:lnTo>
                    <a:pt x="742" y="337"/>
                  </a:lnTo>
                  <a:lnTo>
                    <a:pt x="741" y="337"/>
                  </a:lnTo>
                  <a:lnTo>
                    <a:pt x="739" y="316"/>
                  </a:lnTo>
                  <a:lnTo>
                    <a:pt x="737" y="312"/>
                  </a:lnTo>
                  <a:lnTo>
                    <a:pt x="737" y="314"/>
                  </a:lnTo>
                  <a:lnTo>
                    <a:pt x="736" y="328"/>
                  </a:lnTo>
                  <a:lnTo>
                    <a:pt x="732" y="328"/>
                  </a:lnTo>
                  <a:lnTo>
                    <a:pt x="731" y="320"/>
                  </a:lnTo>
                  <a:lnTo>
                    <a:pt x="731" y="321"/>
                  </a:lnTo>
                  <a:lnTo>
                    <a:pt x="730" y="321"/>
                  </a:lnTo>
                  <a:lnTo>
                    <a:pt x="729" y="359"/>
                  </a:lnTo>
                  <a:lnTo>
                    <a:pt x="725" y="359"/>
                  </a:lnTo>
                  <a:lnTo>
                    <a:pt x="724" y="335"/>
                  </a:lnTo>
                  <a:lnTo>
                    <a:pt x="724" y="338"/>
                  </a:lnTo>
                  <a:lnTo>
                    <a:pt x="720" y="338"/>
                  </a:lnTo>
                  <a:lnTo>
                    <a:pt x="719" y="326"/>
                  </a:lnTo>
                  <a:lnTo>
                    <a:pt x="719" y="326"/>
                  </a:lnTo>
                  <a:lnTo>
                    <a:pt x="718" y="338"/>
                  </a:lnTo>
                  <a:lnTo>
                    <a:pt x="714" y="338"/>
                  </a:lnTo>
                  <a:lnTo>
                    <a:pt x="714" y="327"/>
                  </a:lnTo>
                  <a:lnTo>
                    <a:pt x="713" y="327"/>
                  </a:lnTo>
                  <a:lnTo>
                    <a:pt x="713" y="331"/>
                  </a:lnTo>
                  <a:lnTo>
                    <a:pt x="710" y="331"/>
                  </a:lnTo>
                  <a:lnTo>
                    <a:pt x="709" y="335"/>
                  </a:lnTo>
                  <a:lnTo>
                    <a:pt x="705" y="335"/>
                  </a:lnTo>
                  <a:lnTo>
                    <a:pt x="705" y="332"/>
                  </a:lnTo>
                  <a:lnTo>
                    <a:pt x="702" y="332"/>
                  </a:lnTo>
                  <a:lnTo>
                    <a:pt x="700" y="307"/>
                  </a:lnTo>
                  <a:lnTo>
                    <a:pt x="700" y="307"/>
                  </a:lnTo>
                  <a:lnTo>
                    <a:pt x="699" y="337"/>
                  </a:lnTo>
                  <a:lnTo>
                    <a:pt x="695" y="337"/>
                  </a:lnTo>
                  <a:lnTo>
                    <a:pt x="695" y="331"/>
                  </a:lnTo>
                  <a:lnTo>
                    <a:pt x="693" y="331"/>
                  </a:lnTo>
                  <a:lnTo>
                    <a:pt x="692" y="322"/>
                  </a:lnTo>
                  <a:lnTo>
                    <a:pt x="691" y="314"/>
                  </a:lnTo>
                  <a:lnTo>
                    <a:pt x="689" y="328"/>
                  </a:lnTo>
                  <a:lnTo>
                    <a:pt x="688" y="336"/>
                  </a:lnTo>
                  <a:lnTo>
                    <a:pt x="684" y="336"/>
                  </a:lnTo>
                  <a:lnTo>
                    <a:pt x="684" y="327"/>
                  </a:lnTo>
                  <a:lnTo>
                    <a:pt x="683" y="338"/>
                  </a:lnTo>
                  <a:lnTo>
                    <a:pt x="679" y="338"/>
                  </a:lnTo>
                  <a:lnTo>
                    <a:pt x="678" y="314"/>
                  </a:lnTo>
                  <a:lnTo>
                    <a:pt x="677" y="314"/>
                  </a:lnTo>
                  <a:lnTo>
                    <a:pt x="677" y="309"/>
                  </a:lnTo>
                  <a:lnTo>
                    <a:pt x="676" y="309"/>
                  </a:lnTo>
                  <a:lnTo>
                    <a:pt x="674" y="323"/>
                  </a:lnTo>
                  <a:lnTo>
                    <a:pt x="672" y="323"/>
                  </a:lnTo>
                  <a:lnTo>
                    <a:pt x="672" y="336"/>
                  </a:lnTo>
                  <a:lnTo>
                    <a:pt x="671" y="336"/>
                  </a:lnTo>
                  <a:lnTo>
                    <a:pt x="670" y="337"/>
                  </a:lnTo>
                  <a:lnTo>
                    <a:pt x="668" y="337"/>
                  </a:lnTo>
                  <a:lnTo>
                    <a:pt x="666" y="317"/>
                  </a:lnTo>
                  <a:lnTo>
                    <a:pt x="666" y="317"/>
                  </a:lnTo>
                  <a:lnTo>
                    <a:pt x="665" y="317"/>
                  </a:lnTo>
                  <a:lnTo>
                    <a:pt x="663" y="328"/>
                  </a:lnTo>
                  <a:lnTo>
                    <a:pt x="660" y="328"/>
                  </a:lnTo>
                  <a:lnTo>
                    <a:pt x="660" y="327"/>
                  </a:lnTo>
                  <a:lnTo>
                    <a:pt x="658" y="336"/>
                  </a:lnTo>
                  <a:lnTo>
                    <a:pt x="657" y="341"/>
                  </a:lnTo>
                  <a:lnTo>
                    <a:pt x="653" y="341"/>
                  </a:lnTo>
                  <a:lnTo>
                    <a:pt x="652" y="336"/>
                  </a:lnTo>
                  <a:lnTo>
                    <a:pt x="651" y="325"/>
                  </a:lnTo>
                  <a:lnTo>
                    <a:pt x="651" y="325"/>
                  </a:lnTo>
                  <a:lnTo>
                    <a:pt x="651" y="325"/>
                  </a:lnTo>
                  <a:lnTo>
                    <a:pt x="650" y="327"/>
                  </a:lnTo>
                  <a:lnTo>
                    <a:pt x="649" y="337"/>
                  </a:lnTo>
                  <a:lnTo>
                    <a:pt x="645" y="337"/>
                  </a:lnTo>
                  <a:lnTo>
                    <a:pt x="644" y="320"/>
                  </a:lnTo>
                  <a:lnTo>
                    <a:pt x="644" y="321"/>
                  </a:lnTo>
                  <a:lnTo>
                    <a:pt x="642" y="323"/>
                  </a:lnTo>
                  <a:lnTo>
                    <a:pt x="639" y="323"/>
                  </a:lnTo>
                  <a:lnTo>
                    <a:pt x="639" y="322"/>
                  </a:lnTo>
                  <a:lnTo>
                    <a:pt x="636" y="328"/>
                  </a:lnTo>
                  <a:lnTo>
                    <a:pt x="634" y="328"/>
                  </a:lnTo>
                  <a:lnTo>
                    <a:pt x="632" y="327"/>
                  </a:lnTo>
                  <a:lnTo>
                    <a:pt x="629" y="327"/>
                  </a:lnTo>
                  <a:lnTo>
                    <a:pt x="628" y="325"/>
                  </a:lnTo>
                  <a:lnTo>
                    <a:pt x="628" y="330"/>
                  </a:lnTo>
                  <a:lnTo>
                    <a:pt x="624" y="330"/>
                  </a:lnTo>
                  <a:lnTo>
                    <a:pt x="623" y="322"/>
                  </a:lnTo>
                  <a:lnTo>
                    <a:pt x="623" y="322"/>
                  </a:lnTo>
                  <a:lnTo>
                    <a:pt x="621" y="322"/>
                  </a:lnTo>
                  <a:lnTo>
                    <a:pt x="621" y="320"/>
                  </a:lnTo>
                  <a:lnTo>
                    <a:pt x="620" y="325"/>
                  </a:lnTo>
                  <a:lnTo>
                    <a:pt x="618" y="325"/>
                  </a:lnTo>
                  <a:lnTo>
                    <a:pt x="616" y="331"/>
                  </a:lnTo>
                  <a:lnTo>
                    <a:pt x="613" y="331"/>
                  </a:lnTo>
                  <a:lnTo>
                    <a:pt x="613" y="327"/>
                  </a:lnTo>
                  <a:lnTo>
                    <a:pt x="612" y="336"/>
                  </a:lnTo>
                  <a:lnTo>
                    <a:pt x="608" y="336"/>
                  </a:lnTo>
                  <a:lnTo>
                    <a:pt x="607" y="332"/>
                  </a:lnTo>
                  <a:lnTo>
                    <a:pt x="607" y="342"/>
                  </a:lnTo>
                  <a:lnTo>
                    <a:pt x="603" y="342"/>
                  </a:lnTo>
                  <a:lnTo>
                    <a:pt x="602" y="326"/>
                  </a:lnTo>
                  <a:lnTo>
                    <a:pt x="598" y="326"/>
                  </a:lnTo>
                  <a:lnTo>
                    <a:pt x="598" y="323"/>
                  </a:lnTo>
                  <a:lnTo>
                    <a:pt x="597" y="323"/>
                  </a:lnTo>
                  <a:lnTo>
                    <a:pt x="597" y="323"/>
                  </a:lnTo>
                  <a:lnTo>
                    <a:pt x="595" y="336"/>
                  </a:lnTo>
                  <a:lnTo>
                    <a:pt x="592" y="336"/>
                  </a:lnTo>
                  <a:lnTo>
                    <a:pt x="591" y="333"/>
                  </a:lnTo>
                  <a:lnTo>
                    <a:pt x="589" y="321"/>
                  </a:lnTo>
                  <a:lnTo>
                    <a:pt x="589" y="321"/>
                  </a:lnTo>
                  <a:lnTo>
                    <a:pt x="588" y="336"/>
                  </a:lnTo>
                  <a:lnTo>
                    <a:pt x="584" y="336"/>
                  </a:lnTo>
                  <a:lnTo>
                    <a:pt x="583" y="321"/>
                  </a:lnTo>
                  <a:lnTo>
                    <a:pt x="583" y="325"/>
                  </a:lnTo>
                  <a:lnTo>
                    <a:pt x="579" y="325"/>
                  </a:lnTo>
                  <a:lnTo>
                    <a:pt x="579" y="323"/>
                  </a:lnTo>
                  <a:lnTo>
                    <a:pt x="578" y="337"/>
                  </a:lnTo>
                  <a:lnTo>
                    <a:pt x="574" y="337"/>
                  </a:lnTo>
                  <a:lnTo>
                    <a:pt x="574" y="332"/>
                  </a:lnTo>
                  <a:lnTo>
                    <a:pt x="571" y="332"/>
                  </a:lnTo>
                  <a:lnTo>
                    <a:pt x="570" y="319"/>
                  </a:lnTo>
                  <a:lnTo>
                    <a:pt x="570" y="319"/>
                  </a:lnTo>
                  <a:lnTo>
                    <a:pt x="568" y="317"/>
                  </a:lnTo>
                  <a:lnTo>
                    <a:pt x="568" y="317"/>
                  </a:lnTo>
                  <a:lnTo>
                    <a:pt x="567" y="327"/>
                  </a:lnTo>
                  <a:lnTo>
                    <a:pt x="566" y="338"/>
                  </a:lnTo>
                  <a:lnTo>
                    <a:pt x="562" y="338"/>
                  </a:lnTo>
                  <a:lnTo>
                    <a:pt x="560" y="332"/>
                  </a:lnTo>
                  <a:lnTo>
                    <a:pt x="560" y="325"/>
                  </a:lnTo>
                  <a:lnTo>
                    <a:pt x="560" y="321"/>
                  </a:lnTo>
                  <a:lnTo>
                    <a:pt x="557" y="321"/>
                  </a:lnTo>
                  <a:lnTo>
                    <a:pt x="557" y="319"/>
                  </a:lnTo>
                  <a:lnTo>
                    <a:pt x="556" y="322"/>
                  </a:lnTo>
                  <a:lnTo>
                    <a:pt x="552" y="322"/>
                  </a:lnTo>
                  <a:lnTo>
                    <a:pt x="552" y="316"/>
                  </a:lnTo>
                  <a:lnTo>
                    <a:pt x="551" y="316"/>
                  </a:lnTo>
                  <a:lnTo>
                    <a:pt x="551" y="326"/>
                  </a:lnTo>
                  <a:lnTo>
                    <a:pt x="549" y="326"/>
                  </a:lnTo>
                  <a:lnTo>
                    <a:pt x="549" y="327"/>
                  </a:lnTo>
                  <a:lnTo>
                    <a:pt x="547" y="327"/>
                  </a:lnTo>
                  <a:lnTo>
                    <a:pt x="546" y="326"/>
                  </a:lnTo>
                  <a:lnTo>
                    <a:pt x="545" y="320"/>
                  </a:lnTo>
                  <a:lnTo>
                    <a:pt x="545" y="320"/>
                  </a:lnTo>
                  <a:lnTo>
                    <a:pt x="544" y="320"/>
                  </a:lnTo>
                  <a:lnTo>
                    <a:pt x="542" y="338"/>
                  </a:lnTo>
                  <a:lnTo>
                    <a:pt x="539" y="338"/>
                  </a:lnTo>
                  <a:lnTo>
                    <a:pt x="539" y="333"/>
                  </a:lnTo>
                  <a:lnTo>
                    <a:pt x="537" y="341"/>
                  </a:lnTo>
                  <a:lnTo>
                    <a:pt x="534" y="341"/>
                  </a:lnTo>
                  <a:lnTo>
                    <a:pt x="532" y="317"/>
                  </a:lnTo>
                  <a:lnTo>
                    <a:pt x="531" y="325"/>
                  </a:lnTo>
                  <a:lnTo>
                    <a:pt x="530" y="325"/>
                  </a:lnTo>
                  <a:lnTo>
                    <a:pt x="529" y="332"/>
                  </a:lnTo>
                  <a:lnTo>
                    <a:pt x="525" y="332"/>
                  </a:lnTo>
                  <a:lnTo>
                    <a:pt x="525" y="322"/>
                  </a:lnTo>
                  <a:lnTo>
                    <a:pt x="523" y="325"/>
                  </a:lnTo>
                  <a:lnTo>
                    <a:pt x="521" y="323"/>
                  </a:lnTo>
                  <a:lnTo>
                    <a:pt x="520" y="323"/>
                  </a:lnTo>
                  <a:lnTo>
                    <a:pt x="520" y="332"/>
                  </a:lnTo>
                  <a:lnTo>
                    <a:pt x="516" y="332"/>
                  </a:lnTo>
                  <a:lnTo>
                    <a:pt x="515" y="323"/>
                  </a:lnTo>
                  <a:lnTo>
                    <a:pt x="514" y="323"/>
                  </a:lnTo>
                  <a:lnTo>
                    <a:pt x="513" y="348"/>
                  </a:lnTo>
                  <a:lnTo>
                    <a:pt x="509" y="348"/>
                  </a:lnTo>
                  <a:lnTo>
                    <a:pt x="509" y="338"/>
                  </a:lnTo>
                  <a:lnTo>
                    <a:pt x="505" y="338"/>
                  </a:lnTo>
                  <a:lnTo>
                    <a:pt x="503" y="322"/>
                  </a:lnTo>
                  <a:lnTo>
                    <a:pt x="503" y="320"/>
                  </a:lnTo>
                  <a:lnTo>
                    <a:pt x="502" y="320"/>
                  </a:lnTo>
                  <a:lnTo>
                    <a:pt x="502" y="321"/>
                  </a:lnTo>
                  <a:lnTo>
                    <a:pt x="500" y="321"/>
                  </a:lnTo>
                  <a:lnTo>
                    <a:pt x="499" y="320"/>
                  </a:lnTo>
                  <a:lnTo>
                    <a:pt x="499" y="319"/>
                  </a:lnTo>
                  <a:lnTo>
                    <a:pt x="497" y="319"/>
                  </a:lnTo>
                  <a:lnTo>
                    <a:pt x="497" y="322"/>
                  </a:lnTo>
                  <a:lnTo>
                    <a:pt x="495" y="338"/>
                  </a:lnTo>
                  <a:lnTo>
                    <a:pt x="492" y="338"/>
                  </a:lnTo>
                  <a:lnTo>
                    <a:pt x="491" y="323"/>
                  </a:lnTo>
                  <a:lnTo>
                    <a:pt x="489" y="323"/>
                  </a:lnTo>
                  <a:lnTo>
                    <a:pt x="489" y="330"/>
                  </a:lnTo>
                  <a:lnTo>
                    <a:pt x="486" y="330"/>
                  </a:lnTo>
                  <a:lnTo>
                    <a:pt x="484" y="327"/>
                  </a:lnTo>
                  <a:lnTo>
                    <a:pt x="484" y="325"/>
                  </a:lnTo>
                  <a:lnTo>
                    <a:pt x="483" y="330"/>
                  </a:lnTo>
                  <a:lnTo>
                    <a:pt x="479" y="330"/>
                  </a:lnTo>
                  <a:lnTo>
                    <a:pt x="479" y="327"/>
                  </a:lnTo>
                  <a:lnTo>
                    <a:pt x="477" y="327"/>
                  </a:lnTo>
                  <a:lnTo>
                    <a:pt x="476" y="312"/>
                  </a:lnTo>
                  <a:lnTo>
                    <a:pt x="474" y="306"/>
                  </a:lnTo>
                  <a:lnTo>
                    <a:pt x="474" y="306"/>
                  </a:lnTo>
                  <a:lnTo>
                    <a:pt x="473" y="305"/>
                  </a:lnTo>
                  <a:lnTo>
                    <a:pt x="473" y="307"/>
                  </a:lnTo>
                  <a:lnTo>
                    <a:pt x="472" y="340"/>
                  </a:lnTo>
                  <a:lnTo>
                    <a:pt x="468" y="340"/>
                  </a:lnTo>
                  <a:lnTo>
                    <a:pt x="467" y="322"/>
                  </a:lnTo>
                  <a:lnTo>
                    <a:pt x="465" y="322"/>
                  </a:lnTo>
                  <a:lnTo>
                    <a:pt x="465" y="321"/>
                  </a:lnTo>
                  <a:lnTo>
                    <a:pt x="463" y="336"/>
                  </a:lnTo>
                  <a:lnTo>
                    <a:pt x="460" y="336"/>
                  </a:lnTo>
                  <a:lnTo>
                    <a:pt x="458" y="305"/>
                  </a:lnTo>
                  <a:lnTo>
                    <a:pt x="458" y="305"/>
                  </a:lnTo>
                  <a:lnTo>
                    <a:pt x="457" y="309"/>
                  </a:lnTo>
                  <a:lnTo>
                    <a:pt x="456" y="335"/>
                  </a:lnTo>
                  <a:lnTo>
                    <a:pt x="453" y="335"/>
                  </a:lnTo>
                  <a:lnTo>
                    <a:pt x="453" y="336"/>
                  </a:lnTo>
                  <a:lnTo>
                    <a:pt x="452" y="336"/>
                  </a:lnTo>
                  <a:lnTo>
                    <a:pt x="451" y="333"/>
                  </a:lnTo>
                  <a:lnTo>
                    <a:pt x="451" y="328"/>
                  </a:lnTo>
                  <a:lnTo>
                    <a:pt x="449" y="328"/>
                  </a:lnTo>
                  <a:lnTo>
                    <a:pt x="449" y="336"/>
                  </a:lnTo>
                  <a:lnTo>
                    <a:pt x="445" y="336"/>
                  </a:lnTo>
                  <a:lnTo>
                    <a:pt x="444" y="332"/>
                  </a:lnTo>
                  <a:lnTo>
                    <a:pt x="444" y="326"/>
                  </a:lnTo>
                  <a:lnTo>
                    <a:pt x="442" y="331"/>
                  </a:lnTo>
                  <a:lnTo>
                    <a:pt x="439" y="331"/>
                  </a:lnTo>
                  <a:lnTo>
                    <a:pt x="437" y="327"/>
                  </a:lnTo>
                  <a:lnTo>
                    <a:pt x="437" y="338"/>
                  </a:lnTo>
                  <a:lnTo>
                    <a:pt x="434" y="338"/>
                  </a:lnTo>
                  <a:lnTo>
                    <a:pt x="434" y="333"/>
                  </a:lnTo>
                  <a:lnTo>
                    <a:pt x="432" y="340"/>
                  </a:lnTo>
                  <a:lnTo>
                    <a:pt x="429" y="340"/>
                  </a:lnTo>
                  <a:lnTo>
                    <a:pt x="428" y="316"/>
                  </a:lnTo>
                  <a:lnTo>
                    <a:pt x="428" y="316"/>
                  </a:lnTo>
                  <a:lnTo>
                    <a:pt x="428" y="325"/>
                  </a:lnTo>
                  <a:lnTo>
                    <a:pt x="424" y="325"/>
                  </a:lnTo>
                  <a:lnTo>
                    <a:pt x="423" y="321"/>
                  </a:lnTo>
                  <a:lnTo>
                    <a:pt x="423" y="326"/>
                  </a:lnTo>
                  <a:lnTo>
                    <a:pt x="419" y="326"/>
                  </a:lnTo>
                  <a:lnTo>
                    <a:pt x="419" y="325"/>
                  </a:lnTo>
                  <a:lnTo>
                    <a:pt x="415" y="325"/>
                  </a:lnTo>
                  <a:lnTo>
                    <a:pt x="415" y="322"/>
                  </a:lnTo>
                  <a:lnTo>
                    <a:pt x="414" y="327"/>
                  </a:lnTo>
                  <a:lnTo>
                    <a:pt x="413" y="349"/>
                  </a:lnTo>
                  <a:lnTo>
                    <a:pt x="409" y="353"/>
                  </a:lnTo>
                  <a:lnTo>
                    <a:pt x="408" y="352"/>
                  </a:lnTo>
                  <a:lnTo>
                    <a:pt x="407" y="352"/>
                  </a:lnTo>
                  <a:lnTo>
                    <a:pt x="405" y="328"/>
                  </a:lnTo>
                  <a:lnTo>
                    <a:pt x="405" y="330"/>
                  </a:lnTo>
                  <a:lnTo>
                    <a:pt x="402" y="330"/>
                  </a:lnTo>
                  <a:lnTo>
                    <a:pt x="402" y="327"/>
                  </a:lnTo>
                  <a:lnTo>
                    <a:pt x="398" y="327"/>
                  </a:lnTo>
                  <a:lnTo>
                    <a:pt x="398" y="337"/>
                  </a:lnTo>
                  <a:lnTo>
                    <a:pt x="394" y="337"/>
                  </a:lnTo>
                  <a:lnTo>
                    <a:pt x="394" y="335"/>
                  </a:lnTo>
                  <a:lnTo>
                    <a:pt x="392" y="335"/>
                  </a:lnTo>
                  <a:lnTo>
                    <a:pt x="389" y="331"/>
                  </a:lnTo>
                  <a:lnTo>
                    <a:pt x="389" y="337"/>
                  </a:lnTo>
                  <a:lnTo>
                    <a:pt x="386" y="337"/>
                  </a:lnTo>
                  <a:lnTo>
                    <a:pt x="386" y="328"/>
                  </a:lnTo>
                  <a:lnTo>
                    <a:pt x="384" y="333"/>
                  </a:lnTo>
                  <a:lnTo>
                    <a:pt x="381" y="333"/>
                  </a:lnTo>
                  <a:lnTo>
                    <a:pt x="381" y="328"/>
                  </a:lnTo>
                  <a:lnTo>
                    <a:pt x="378" y="337"/>
                  </a:lnTo>
                  <a:lnTo>
                    <a:pt x="374" y="337"/>
                  </a:lnTo>
                  <a:lnTo>
                    <a:pt x="373" y="323"/>
                  </a:lnTo>
                  <a:lnTo>
                    <a:pt x="373" y="328"/>
                  </a:lnTo>
                  <a:lnTo>
                    <a:pt x="370" y="328"/>
                  </a:lnTo>
                  <a:lnTo>
                    <a:pt x="370" y="325"/>
                  </a:lnTo>
                  <a:lnTo>
                    <a:pt x="368" y="331"/>
                  </a:lnTo>
                  <a:lnTo>
                    <a:pt x="365" y="331"/>
                  </a:lnTo>
                  <a:lnTo>
                    <a:pt x="363" y="322"/>
                  </a:lnTo>
                  <a:lnTo>
                    <a:pt x="362" y="319"/>
                  </a:lnTo>
                  <a:lnTo>
                    <a:pt x="362" y="317"/>
                  </a:lnTo>
                  <a:lnTo>
                    <a:pt x="361" y="322"/>
                  </a:lnTo>
                  <a:lnTo>
                    <a:pt x="360" y="333"/>
                  </a:lnTo>
                  <a:lnTo>
                    <a:pt x="358" y="351"/>
                  </a:lnTo>
                  <a:lnTo>
                    <a:pt x="355" y="351"/>
                  </a:lnTo>
                  <a:lnTo>
                    <a:pt x="355" y="347"/>
                  </a:lnTo>
                  <a:lnTo>
                    <a:pt x="351" y="347"/>
                  </a:lnTo>
                  <a:lnTo>
                    <a:pt x="350" y="332"/>
                  </a:lnTo>
                  <a:lnTo>
                    <a:pt x="347" y="332"/>
                  </a:lnTo>
                  <a:lnTo>
                    <a:pt x="345" y="320"/>
                  </a:lnTo>
                  <a:lnTo>
                    <a:pt x="345" y="319"/>
                  </a:lnTo>
                  <a:lnTo>
                    <a:pt x="344" y="328"/>
                  </a:lnTo>
                  <a:lnTo>
                    <a:pt x="340" y="328"/>
                  </a:lnTo>
                  <a:lnTo>
                    <a:pt x="340" y="320"/>
                  </a:lnTo>
                  <a:lnTo>
                    <a:pt x="337" y="331"/>
                  </a:lnTo>
                  <a:lnTo>
                    <a:pt x="335" y="331"/>
                  </a:lnTo>
                  <a:lnTo>
                    <a:pt x="335" y="332"/>
                  </a:lnTo>
                  <a:lnTo>
                    <a:pt x="334" y="332"/>
                  </a:lnTo>
                  <a:lnTo>
                    <a:pt x="332" y="331"/>
                  </a:lnTo>
                  <a:lnTo>
                    <a:pt x="332" y="325"/>
                  </a:lnTo>
                  <a:lnTo>
                    <a:pt x="330" y="325"/>
                  </a:lnTo>
                  <a:lnTo>
                    <a:pt x="329" y="320"/>
                  </a:lnTo>
                  <a:lnTo>
                    <a:pt x="329" y="320"/>
                  </a:lnTo>
                  <a:lnTo>
                    <a:pt x="328" y="319"/>
                  </a:lnTo>
                  <a:lnTo>
                    <a:pt x="326" y="309"/>
                  </a:lnTo>
                  <a:lnTo>
                    <a:pt x="326" y="309"/>
                  </a:lnTo>
                  <a:lnTo>
                    <a:pt x="325" y="320"/>
                  </a:lnTo>
                  <a:lnTo>
                    <a:pt x="324" y="322"/>
                  </a:lnTo>
                  <a:lnTo>
                    <a:pt x="320" y="322"/>
                  </a:lnTo>
                  <a:lnTo>
                    <a:pt x="320" y="326"/>
                  </a:lnTo>
                  <a:lnTo>
                    <a:pt x="316" y="326"/>
                  </a:lnTo>
                  <a:lnTo>
                    <a:pt x="316" y="331"/>
                  </a:lnTo>
                  <a:lnTo>
                    <a:pt x="314" y="331"/>
                  </a:lnTo>
                  <a:lnTo>
                    <a:pt x="312" y="337"/>
                  </a:lnTo>
                  <a:lnTo>
                    <a:pt x="308" y="337"/>
                  </a:lnTo>
                  <a:lnTo>
                    <a:pt x="307" y="320"/>
                  </a:lnTo>
                  <a:lnTo>
                    <a:pt x="304" y="320"/>
                  </a:lnTo>
                  <a:lnTo>
                    <a:pt x="304" y="315"/>
                  </a:lnTo>
                  <a:lnTo>
                    <a:pt x="303" y="316"/>
                  </a:lnTo>
                  <a:lnTo>
                    <a:pt x="303" y="316"/>
                  </a:lnTo>
                  <a:lnTo>
                    <a:pt x="302" y="337"/>
                  </a:lnTo>
                  <a:lnTo>
                    <a:pt x="298" y="337"/>
                  </a:lnTo>
                  <a:lnTo>
                    <a:pt x="298" y="335"/>
                  </a:lnTo>
                  <a:lnTo>
                    <a:pt x="297" y="340"/>
                  </a:lnTo>
                  <a:lnTo>
                    <a:pt x="293" y="340"/>
                  </a:lnTo>
                  <a:lnTo>
                    <a:pt x="292" y="321"/>
                  </a:lnTo>
                  <a:lnTo>
                    <a:pt x="292" y="321"/>
                  </a:lnTo>
                  <a:lnTo>
                    <a:pt x="292" y="322"/>
                  </a:lnTo>
                  <a:lnTo>
                    <a:pt x="288" y="322"/>
                  </a:lnTo>
                  <a:lnTo>
                    <a:pt x="287" y="317"/>
                  </a:lnTo>
                  <a:lnTo>
                    <a:pt x="287" y="316"/>
                  </a:lnTo>
                  <a:lnTo>
                    <a:pt x="286" y="322"/>
                  </a:lnTo>
                  <a:lnTo>
                    <a:pt x="283" y="322"/>
                  </a:lnTo>
                  <a:lnTo>
                    <a:pt x="283" y="323"/>
                  </a:lnTo>
                  <a:lnTo>
                    <a:pt x="282" y="326"/>
                  </a:lnTo>
                  <a:lnTo>
                    <a:pt x="279" y="340"/>
                  </a:lnTo>
                  <a:lnTo>
                    <a:pt x="276" y="340"/>
                  </a:lnTo>
                  <a:lnTo>
                    <a:pt x="274" y="327"/>
                  </a:lnTo>
                  <a:lnTo>
                    <a:pt x="274" y="315"/>
                  </a:lnTo>
                  <a:lnTo>
                    <a:pt x="273" y="315"/>
                  </a:lnTo>
                  <a:lnTo>
                    <a:pt x="273" y="317"/>
                  </a:lnTo>
                  <a:lnTo>
                    <a:pt x="271" y="319"/>
                  </a:lnTo>
                  <a:lnTo>
                    <a:pt x="270" y="317"/>
                  </a:lnTo>
                  <a:lnTo>
                    <a:pt x="268" y="317"/>
                  </a:lnTo>
                  <a:lnTo>
                    <a:pt x="268" y="316"/>
                  </a:lnTo>
                  <a:lnTo>
                    <a:pt x="268" y="316"/>
                  </a:lnTo>
                  <a:lnTo>
                    <a:pt x="267" y="330"/>
                  </a:lnTo>
                  <a:lnTo>
                    <a:pt x="265" y="336"/>
                  </a:lnTo>
                  <a:lnTo>
                    <a:pt x="261" y="336"/>
                  </a:lnTo>
                  <a:lnTo>
                    <a:pt x="261" y="326"/>
                  </a:lnTo>
                  <a:lnTo>
                    <a:pt x="258" y="326"/>
                  </a:lnTo>
                  <a:lnTo>
                    <a:pt x="258" y="321"/>
                  </a:lnTo>
                  <a:lnTo>
                    <a:pt x="256" y="335"/>
                  </a:lnTo>
                  <a:lnTo>
                    <a:pt x="252" y="335"/>
                  </a:lnTo>
                  <a:lnTo>
                    <a:pt x="251" y="316"/>
                  </a:lnTo>
                  <a:lnTo>
                    <a:pt x="251" y="316"/>
                  </a:lnTo>
                  <a:lnTo>
                    <a:pt x="250" y="337"/>
                  </a:lnTo>
                  <a:lnTo>
                    <a:pt x="246" y="337"/>
                  </a:lnTo>
                  <a:lnTo>
                    <a:pt x="246" y="331"/>
                  </a:lnTo>
                  <a:lnTo>
                    <a:pt x="242" y="331"/>
                  </a:lnTo>
                  <a:lnTo>
                    <a:pt x="242" y="328"/>
                  </a:lnTo>
                  <a:lnTo>
                    <a:pt x="240" y="328"/>
                  </a:lnTo>
                  <a:lnTo>
                    <a:pt x="237" y="330"/>
                  </a:lnTo>
                  <a:lnTo>
                    <a:pt x="236" y="328"/>
                  </a:lnTo>
                  <a:lnTo>
                    <a:pt x="235" y="328"/>
                  </a:lnTo>
                  <a:lnTo>
                    <a:pt x="234" y="323"/>
                  </a:lnTo>
                  <a:lnTo>
                    <a:pt x="232" y="346"/>
                  </a:lnTo>
                  <a:lnTo>
                    <a:pt x="229" y="346"/>
                  </a:lnTo>
                  <a:lnTo>
                    <a:pt x="228" y="332"/>
                  </a:lnTo>
                  <a:lnTo>
                    <a:pt x="226" y="332"/>
                  </a:lnTo>
                  <a:lnTo>
                    <a:pt x="225" y="314"/>
                  </a:lnTo>
                  <a:lnTo>
                    <a:pt x="224" y="317"/>
                  </a:lnTo>
                  <a:lnTo>
                    <a:pt x="221" y="317"/>
                  </a:lnTo>
                  <a:lnTo>
                    <a:pt x="221" y="319"/>
                  </a:lnTo>
                  <a:lnTo>
                    <a:pt x="220" y="338"/>
                  </a:lnTo>
                  <a:lnTo>
                    <a:pt x="216" y="338"/>
                  </a:lnTo>
                  <a:lnTo>
                    <a:pt x="216" y="336"/>
                  </a:lnTo>
                  <a:lnTo>
                    <a:pt x="214" y="336"/>
                  </a:lnTo>
                  <a:lnTo>
                    <a:pt x="213" y="315"/>
                  </a:lnTo>
                  <a:lnTo>
                    <a:pt x="212" y="314"/>
                  </a:lnTo>
                  <a:lnTo>
                    <a:pt x="212" y="314"/>
                  </a:lnTo>
                  <a:lnTo>
                    <a:pt x="210" y="323"/>
                  </a:lnTo>
                  <a:lnTo>
                    <a:pt x="207" y="323"/>
                  </a:lnTo>
                  <a:lnTo>
                    <a:pt x="205" y="319"/>
                  </a:lnTo>
                  <a:lnTo>
                    <a:pt x="205" y="320"/>
                  </a:lnTo>
                  <a:lnTo>
                    <a:pt x="202" y="320"/>
                  </a:lnTo>
                  <a:lnTo>
                    <a:pt x="202" y="312"/>
                  </a:lnTo>
                  <a:lnTo>
                    <a:pt x="199" y="312"/>
                  </a:lnTo>
                  <a:lnTo>
                    <a:pt x="198" y="304"/>
                  </a:lnTo>
                  <a:lnTo>
                    <a:pt x="198" y="305"/>
                  </a:lnTo>
                  <a:lnTo>
                    <a:pt x="197" y="312"/>
                  </a:lnTo>
                  <a:lnTo>
                    <a:pt x="195" y="325"/>
                  </a:lnTo>
                  <a:lnTo>
                    <a:pt x="194" y="333"/>
                  </a:lnTo>
                  <a:lnTo>
                    <a:pt x="191" y="333"/>
                  </a:lnTo>
                  <a:lnTo>
                    <a:pt x="188" y="326"/>
                  </a:lnTo>
                  <a:lnTo>
                    <a:pt x="188" y="328"/>
                  </a:lnTo>
                  <a:lnTo>
                    <a:pt x="184" y="328"/>
                  </a:lnTo>
                  <a:lnTo>
                    <a:pt x="183" y="330"/>
                  </a:lnTo>
                  <a:lnTo>
                    <a:pt x="182" y="328"/>
                  </a:lnTo>
                  <a:lnTo>
                    <a:pt x="182" y="328"/>
                  </a:lnTo>
                  <a:lnTo>
                    <a:pt x="181" y="341"/>
                  </a:lnTo>
                  <a:lnTo>
                    <a:pt x="177" y="341"/>
                  </a:lnTo>
                  <a:lnTo>
                    <a:pt x="176" y="321"/>
                  </a:lnTo>
                  <a:lnTo>
                    <a:pt x="173" y="321"/>
                  </a:lnTo>
                  <a:lnTo>
                    <a:pt x="172" y="319"/>
                  </a:lnTo>
                  <a:lnTo>
                    <a:pt x="172" y="331"/>
                  </a:lnTo>
                  <a:lnTo>
                    <a:pt x="168" y="331"/>
                  </a:lnTo>
                  <a:lnTo>
                    <a:pt x="168" y="323"/>
                  </a:lnTo>
                  <a:lnTo>
                    <a:pt x="166" y="341"/>
                  </a:lnTo>
                  <a:lnTo>
                    <a:pt x="166" y="352"/>
                  </a:lnTo>
                  <a:lnTo>
                    <a:pt x="165" y="352"/>
                  </a:lnTo>
                  <a:lnTo>
                    <a:pt x="163" y="353"/>
                  </a:lnTo>
                  <a:lnTo>
                    <a:pt x="162" y="353"/>
                  </a:lnTo>
                  <a:lnTo>
                    <a:pt x="161" y="331"/>
                  </a:lnTo>
                  <a:lnTo>
                    <a:pt x="161" y="331"/>
                  </a:lnTo>
                  <a:lnTo>
                    <a:pt x="158" y="332"/>
                  </a:lnTo>
                  <a:lnTo>
                    <a:pt x="157" y="331"/>
                  </a:lnTo>
                  <a:lnTo>
                    <a:pt x="156" y="331"/>
                  </a:lnTo>
                  <a:lnTo>
                    <a:pt x="156" y="330"/>
                  </a:lnTo>
                  <a:lnTo>
                    <a:pt x="155" y="333"/>
                  </a:lnTo>
                  <a:lnTo>
                    <a:pt x="152" y="333"/>
                  </a:lnTo>
                  <a:lnTo>
                    <a:pt x="152" y="335"/>
                  </a:lnTo>
                  <a:lnTo>
                    <a:pt x="151" y="335"/>
                  </a:lnTo>
                  <a:lnTo>
                    <a:pt x="150" y="333"/>
                  </a:lnTo>
                  <a:lnTo>
                    <a:pt x="149" y="335"/>
                  </a:lnTo>
                  <a:lnTo>
                    <a:pt x="147" y="333"/>
                  </a:lnTo>
                  <a:lnTo>
                    <a:pt x="144" y="333"/>
                  </a:lnTo>
                  <a:lnTo>
                    <a:pt x="142" y="321"/>
                  </a:lnTo>
                  <a:lnTo>
                    <a:pt x="141" y="321"/>
                  </a:lnTo>
                  <a:lnTo>
                    <a:pt x="141" y="325"/>
                  </a:lnTo>
                  <a:lnTo>
                    <a:pt x="137" y="325"/>
                  </a:lnTo>
                  <a:lnTo>
                    <a:pt x="136" y="317"/>
                  </a:lnTo>
                  <a:lnTo>
                    <a:pt x="136" y="323"/>
                  </a:lnTo>
                  <a:lnTo>
                    <a:pt x="132" y="323"/>
                  </a:lnTo>
                  <a:lnTo>
                    <a:pt x="130" y="321"/>
                  </a:lnTo>
                  <a:lnTo>
                    <a:pt x="130" y="314"/>
                  </a:lnTo>
                  <a:lnTo>
                    <a:pt x="128" y="314"/>
                  </a:lnTo>
                  <a:lnTo>
                    <a:pt x="126" y="311"/>
                  </a:lnTo>
                  <a:lnTo>
                    <a:pt x="126" y="311"/>
                  </a:lnTo>
                  <a:lnTo>
                    <a:pt x="125" y="325"/>
                  </a:lnTo>
                  <a:lnTo>
                    <a:pt x="124" y="332"/>
                  </a:lnTo>
                  <a:lnTo>
                    <a:pt x="123" y="341"/>
                  </a:lnTo>
                  <a:lnTo>
                    <a:pt x="119" y="341"/>
                  </a:lnTo>
                  <a:lnTo>
                    <a:pt x="119" y="325"/>
                  </a:lnTo>
                  <a:lnTo>
                    <a:pt x="116" y="325"/>
                  </a:lnTo>
                  <a:lnTo>
                    <a:pt x="116" y="317"/>
                  </a:lnTo>
                  <a:lnTo>
                    <a:pt x="115" y="337"/>
                  </a:lnTo>
                  <a:lnTo>
                    <a:pt x="112" y="337"/>
                  </a:lnTo>
                  <a:lnTo>
                    <a:pt x="110" y="335"/>
                  </a:lnTo>
                  <a:lnTo>
                    <a:pt x="110" y="328"/>
                  </a:lnTo>
                  <a:lnTo>
                    <a:pt x="109" y="333"/>
                  </a:lnTo>
                  <a:lnTo>
                    <a:pt x="105" y="333"/>
                  </a:lnTo>
                  <a:lnTo>
                    <a:pt x="104" y="326"/>
                  </a:lnTo>
                  <a:lnTo>
                    <a:pt x="102" y="326"/>
                  </a:lnTo>
                  <a:lnTo>
                    <a:pt x="102" y="330"/>
                  </a:lnTo>
                  <a:lnTo>
                    <a:pt x="100" y="333"/>
                  </a:lnTo>
                  <a:lnTo>
                    <a:pt x="99" y="338"/>
                  </a:lnTo>
                  <a:lnTo>
                    <a:pt x="95" y="338"/>
                  </a:lnTo>
                  <a:lnTo>
                    <a:pt x="95" y="326"/>
                  </a:lnTo>
                  <a:lnTo>
                    <a:pt x="93" y="331"/>
                  </a:lnTo>
                  <a:lnTo>
                    <a:pt x="91" y="331"/>
                  </a:lnTo>
                  <a:lnTo>
                    <a:pt x="89" y="330"/>
                  </a:lnTo>
                  <a:lnTo>
                    <a:pt x="89" y="327"/>
                  </a:lnTo>
                  <a:lnTo>
                    <a:pt x="88" y="327"/>
                  </a:lnTo>
                  <a:lnTo>
                    <a:pt x="87" y="320"/>
                  </a:lnTo>
                  <a:lnTo>
                    <a:pt x="86" y="340"/>
                  </a:lnTo>
                  <a:lnTo>
                    <a:pt x="82" y="340"/>
                  </a:lnTo>
                  <a:lnTo>
                    <a:pt x="81" y="328"/>
                  </a:lnTo>
                  <a:lnTo>
                    <a:pt x="81" y="330"/>
                  </a:lnTo>
                  <a:lnTo>
                    <a:pt x="77" y="330"/>
                  </a:lnTo>
                  <a:lnTo>
                    <a:pt x="77" y="325"/>
                  </a:lnTo>
                  <a:lnTo>
                    <a:pt x="76" y="338"/>
                  </a:lnTo>
                  <a:lnTo>
                    <a:pt x="72" y="338"/>
                  </a:lnTo>
                  <a:lnTo>
                    <a:pt x="71" y="328"/>
                  </a:lnTo>
                  <a:lnTo>
                    <a:pt x="71" y="327"/>
                  </a:lnTo>
                  <a:lnTo>
                    <a:pt x="68" y="330"/>
                  </a:lnTo>
                  <a:lnTo>
                    <a:pt x="67" y="328"/>
                  </a:lnTo>
                  <a:lnTo>
                    <a:pt x="67" y="328"/>
                  </a:lnTo>
                  <a:lnTo>
                    <a:pt x="66" y="335"/>
                  </a:lnTo>
                  <a:lnTo>
                    <a:pt x="62" y="335"/>
                  </a:lnTo>
                  <a:lnTo>
                    <a:pt x="61" y="322"/>
                  </a:lnTo>
                  <a:lnTo>
                    <a:pt x="61" y="323"/>
                  </a:lnTo>
                  <a:lnTo>
                    <a:pt x="60" y="323"/>
                  </a:lnTo>
                  <a:lnTo>
                    <a:pt x="58" y="335"/>
                  </a:lnTo>
                  <a:lnTo>
                    <a:pt x="55" y="335"/>
                  </a:lnTo>
                  <a:lnTo>
                    <a:pt x="55" y="333"/>
                  </a:lnTo>
                  <a:lnTo>
                    <a:pt x="52" y="333"/>
                  </a:lnTo>
                  <a:lnTo>
                    <a:pt x="51" y="325"/>
                  </a:lnTo>
                  <a:lnTo>
                    <a:pt x="49" y="325"/>
                  </a:lnTo>
                  <a:lnTo>
                    <a:pt x="47" y="311"/>
                  </a:lnTo>
                  <a:lnTo>
                    <a:pt x="47" y="311"/>
                  </a:lnTo>
                  <a:lnTo>
                    <a:pt x="45" y="323"/>
                  </a:lnTo>
                  <a:lnTo>
                    <a:pt x="44" y="414"/>
                  </a:lnTo>
                  <a:lnTo>
                    <a:pt x="42" y="452"/>
                  </a:lnTo>
                  <a:lnTo>
                    <a:pt x="40" y="452"/>
                  </a:lnTo>
                  <a:lnTo>
                    <a:pt x="40" y="453"/>
                  </a:lnTo>
                  <a:lnTo>
                    <a:pt x="2" y="453"/>
                  </a:lnTo>
                  <a:lnTo>
                    <a:pt x="0" y="451"/>
                  </a:lnTo>
                  <a:lnTo>
                    <a:pt x="2" y="449"/>
                  </a:lnTo>
                  <a:lnTo>
                    <a:pt x="39" y="449"/>
                  </a:lnTo>
                  <a:lnTo>
                    <a:pt x="40" y="412"/>
                  </a:lnTo>
                  <a:lnTo>
                    <a:pt x="41" y="322"/>
                  </a:lnTo>
                  <a:lnTo>
                    <a:pt x="44" y="310"/>
                  </a:lnTo>
                  <a:lnTo>
                    <a:pt x="45" y="299"/>
                  </a:lnTo>
                  <a:lnTo>
                    <a:pt x="46" y="295"/>
                  </a:lnTo>
                  <a:lnTo>
                    <a:pt x="47" y="294"/>
                  </a:lnTo>
                  <a:lnTo>
                    <a:pt x="50" y="295"/>
                  </a:lnTo>
                  <a:lnTo>
                    <a:pt x="52" y="316"/>
                  </a:lnTo>
                  <a:lnTo>
                    <a:pt x="53" y="317"/>
                  </a:lnTo>
                  <a:lnTo>
                    <a:pt x="53" y="304"/>
                  </a:lnTo>
                  <a:lnTo>
                    <a:pt x="55" y="302"/>
                  </a:lnTo>
                  <a:lnTo>
                    <a:pt x="57" y="305"/>
                  </a:lnTo>
                  <a:lnTo>
                    <a:pt x="57" y="312"/>
                  </a:lnTo>
                  <a:lnTo>
                    <a:pt x="57" y="321"/>
                  </a:lnTo>
                  <a:lnTo>
                    <a:pt x="60" y="314"/>
                  </a:lnTo>
                  <a:lnTo>
                    <a:pt x="61" y="312"/>
                  </a:lnTo>
                  <a:lnTo>
                    <a:pt x="63" y="314"/>
                  </a:lnTo>
                  <a:lnTo>
                    <a:pt x="65" y="315"/>
                  </a:lnTo>
                  <a:lnTo>
                    <a:pt x="65" y="320"/>
                  </a:lnTo>
                  <a:lnTo>
                    <a:pt x="66" y="319"/>
                  </a:lnTo>
                  <a:lnTo>
                    <a:pt x="68" y="320"/>
                  </a:lnTo>
                  <a:lnTo>
                    <a:pt x="68" y="322"/>
                  </a:lnTo>
                  <a:lnTo>
                    <a:pt x="70" y="319"/>
                  </a:lnTo>
                  <a:lnTo>
                    <a:pt x="71" y="317"/>
                  </a:lnTo>
                  <a:lnTo>
                    <a:pt x="73" y="319"/>
                  </a:lnTo>
                  <a:lnTo>
                    <a:pt x="73" y="314"/>
                  </a:lnTo>
                  <a:lnTo>
                    <a:pt x="74" y="312"/>
                  </a:lnTo>
                  <a:lnTo>
                    <a:pt x="77" y="314"/>
                  </a:lnTo>
                  <a:lnTo>
                    <a:pt x="79" y="317"/>
                  </a:lnTo>
                  <a:lnTo>
                    <a:pt x="79" y="321"/>
                  </a:lnTo>
                  <a:lnTo>
                    <a:pt x="81" y="317"/>
                  </a:lnTo>
                  <a:lnTo>
                    <a:pt x="82" y="316"/>
                  </a:lnTo>
                  <a:lnTo>
                    <a:pt x="83" y="317"/>
                  </a:lnTo>
                  <a:lnTo>
                    <a:pt x="84" y="302"/>
                  </a:lnTo>
                  <a:lnTo>
                    <a:pt x="86" y="290"/>
                  </a:lnTo>
                  <a:lnTo>
                    <a:pt x="87" y="289"/>
                  </a:lnTo>
                  <a:lnTo>
                    <a:pt x="89" y="290"/>
                  </a:lnTo>
                  <a:lnTo>
                    <a:pt x="91" y="319"/>
                  </a:lnTo>
                  <a:lnTo>
                    <a:pt x="92" y="320"/>
                  </a:lnTo>
                  <a:lnTo>
                    <a:pt x="93" y="307"/>
                  </a:lnTo>
                  <a:lnTo>
                    <a:pt x="94" y="306"/>
                  </a:lnTo>
                  <a:lnTo>
                    <a:pt x="97" y="307"/>
                  </a:lnTo>
                  <a:lnTo>
                    <a:pt x="98" y="312"/>
                  </a:lnTo>
                  <a:lnTo>
                    <a:pt x="98" y="323"/>
                  </a:lnTo>
                  <a:lnTo>
                    <a:pt x="100" y="309"/>
                  </a:lnTo>
                  <a:lnTo>
                    <a:pt x="102" y="307"/>
                  </a:lnTo>
                  <a:lnTo>
                    <a:pt x="104" y="309"/>
                  </a:lnTo>
                  <a:lnTo>
                    <a:pt x="104" y="316"/>
                  </a:lnTo>
                  <a:lnTo>
                    <a:pt x="107" y="317"/>
                  </a:lnTo>
                  <a:lnTo>
                    <a:pt x="108" y="321"/>
                  </a:lnTo>
                  <a:lnTo>
                    <a:pt x="108" y="317"/>
                  </a:lnTo>
                  <a:lnTo>
                    <a:pt x="109" y="312"/>
                  </a:lnTo>
                  <a:lnTo>
                    <a:pt x="110" y="311"/>
                  </a:lnTo>
                  <a:lnTo>
                    <a:pt x="113" y="312"/>
                  </a:lnTo>
                  <a:lnTo>
                    <a:pt x="113" y="296"/>
                  </a:lnTo>
                  <a:lnTo>
                    <a:pt x="114" y="294"/>
                  </a:lnTo>
                  <a:lnTo>
                    <a:pt x="115" y="293"/>
                  </a:lnTo>
                  <a:lnTo>
                    <a:pt x="118" y="294"/>
                  </a:lnTo>
                  <a:lnTo>
                    <a:pt x="119" y="305"/>
                  </a:lnTo>
                  <a:lnTo>
                    <a:pt x="119" y="305"/>
                  </a:lnTo>
                  <a:lnTo>
                    <a:pt x="121" y="306"/>
                  </a:lnTo>
                  <a:lnTo>
                    <a:pt x="121" y="319"/>
                  </a:lnTo>
                  <a:lnTo>
                    <a:pt x="123" y="309"/>
                  </a:lnTo>
                  <a:lnTo>
                    <a:pt x="125" y="302"/>
                  </a:lnTo>
                  <a:lnTo>
                    <a:pt x="126" y="301"/>
                  </a:lnTo>
                  <a:lnTo>
                    <a:pt x="129" y="304"/>
                  </a:lnTo>
                  <a:lnTo>
                    <a:pt x="129" y="294"/>
                  </a:lnTo>
                  <a:lnTo>
                    <a:pt x="130" y="293"/>
                  </a:lnTo>
                  <a:lnTo>
                    <a:pt x="132" y="294"/>
                  </a:lnTo>
                  <a:lnTo>
                    <a:pt x="134" y="312"/>
                  </a:lnTo>
                  <a:lnTo>
                    <a:pt x="134" y="307"/>
                  </a:lnTo>
                  <a:lnTo>
                    <a:pt x="136" y="305"/>
                  </a:lnTo>
                  <a:lnTo>
                    <a:pt x="139" y="306"/>
                  </a:lnTo>
                  <a:lnTo>
                    <a:pt x="140" y="305"/>
                  </a:lnTo>
                  <a:lnTo>
                    <a:pt x="142" y="306"/>
                  </a:lnTo>
                  <a:lnTo>
                    <a:pt x="144" y="312"/>
                  </a:lnTo>
                  <a:lnTo>
                    <a:pt x="144" y="312"/>
                  </a:lnTo>
                  <a:lnTo>
                    <a:pt x="146" y="314"/>
                  </a:lnTo>
                  <a:lnTo>
                    <a:pt x="146" y="322"/>
                  </a:lnTo>
                  <a:lnTo>
                    <a:pt x="149" y="323"/>
                  </a:lnTo>
                  <a:lnTo>
                    <a:pt x="150" y="328"/>
                  </a:lnTo>
                  <a:lnTo>
                    <a:pt x="150" y="328"/>
                  </a:lnTo>
                  <a:lnTo>
                    <a:pt x="152" y="330"/>
                  </a:lnTo>
                  <a:lnTo>
                    <a:pt x="152" y="328"/>
                  </a:lnTo>
                  <a:lnTo>
                    <a:pt x="153" y="307"/>
                  </a:lnTo>
                  <a:lnTo>
                    <a:pt x="155" y="306"/>
                  </a:lnTo>
                  <a:lnTo>
                    <a:pt x="157" y="307"/>
                  </a:lnTo>
                  <a:lnTo>
                    <a:pt x="158" y="325"/>
                  </a:lnTo>
                  <a:lnTo>
                    <a:pt x="158" y="326"/>
                  </a:lnTo>
                  <a:lnTo>
                    <a:pt x="160" y="315"/>
                  </a:lnTo>
                  <a:lnTo>
                    <a:pt x="162" y="312"/>
                  </a:lnTo>
                  <a:lnTo>
                    <a:pt x="165" y="314"/>
                  </a:lnTo>
                  <a:lnTo>
                    <a:pt x="165" y="317"/>
                  </a:lnTo>
                  <a:lnTo>
                    <a:pt x="166" y="309"/>
                  </a:lnTo>
                  <a:lnTo>
                    <a:pt x="167" y="307"/>
                  </a:lnTo>
                  <a:lnTo>
                    <a:pt x="170" y="309"/>
                  </a:lnTo>
                  <a:lnTo>
                    <a:pt x="170" y="304"/>
                  </a:lnTo>
                  <a:lnTo>
                    <a:pt x="171" y="302"/>
                  </a:lnTo>
                  <a:lnTo>
                    <a:pt x="173" y="304"/>
                  </a:lnTo>
                  <a:lnTo>
                    <a:pt x="174" y="312"/>
                  </a:lnTo>
                  <a:lnTo>
                    <a:pt x="174" y="314"/>
                  </a:lnTo>
                  <a:lnTo>
                    <a:pt x="176" y="309"/>
                  </a:lnTo>
                  <a:lnTo>
                    <a:pt x="177" y="307"/>
                  </a:lnTo>
                  <a:lnTo>
                    <a:pt x="179" y="309"/>
                  </a:lnTo>
                  <a:lnTo>
                    <a:pt x="179" y="316"/>
                  </a:lnTo>
                  <a:lnTo>
                    <a:pt x="182" y="317"/>
                  </a:lnTo>
                  <a:lnTo>
                    <a:pt x="183" y="320"/>
                  </a:lnTo>
                  <a:lnTo>
                    <a:pt x="183" y="315"/>
                  </a:lnTo>
                  <a:lnTo>
                    <a:pt x="184" y="314"/>
                  </a:lnTo>
                  <a:lnTo>
                    <a:pt x="187" y="315"/>
                  </a:lnTo>
                  <a:lnTo>
                    <a:pt x="187" y="316"/>
                  </a:lnTo>
                  <a:lnTo>
                    <a:pt x="188" y="315"/>
                  </a:lnTo>
                  <a:lnTo>
                    <a:pt x="191" y="316"/>
                  </a:lnTo>
                  <a:lnTo>
                    <a:pt x="192" y="323"/>
                  </a:lnTo>
                  <a:lnTo>
                    <a:pt x="193" y="311"/>
                  </a:lnTo>
                  <a:lnTo>
                    <a:pt x="194" y="304"/>
                  </a:lnTo>
                  <a:lnTo>
                    <a:pt x="195" y="294"/>
                  </a:lnTo>
                  <a:lnTo>
                    <a:pt x="197" y="293"/>
                  </a:lnTo>
                  <a:lnTo>
                    <a:pt x="199" y="294"/>
                  </a:lnTo>
                  <a:lnTo>
                    <a:pt x="200" y="299"/>
                  </a:lnTo>
                  <a:lnTo>
                    <a:pt x="202" y="298"/>
                  </a:lnTo>
                  <a:lnTo>
                    <a:pt x="204" y="299"/>
                  </a:lnTo>
                  <a:lnTo>
                    <a:pt x="204" y="300"/>
                  </a:lnTo>
                  <a:lnTo>
                    <a:pt x="207" y="301"/>
                  </a:lnTo>
                  <a:lnTo>
                    <a:pt x="208" y="310"/>
                  </a:lnTo>
                  <a:lnTo>
                    <a:pt x="209" y="305"/>
                  </a:lnTo>
                  <a:lnTo>
                    <a:pt x="210" y="304"/>
                  </a:lnTo>
                  <a:lnTo>
                    <a:pt x="213" y="305"/>
                  </a:lnTo>
                  <a:lnTo>
                    <a:pt x="214" y="310"/>
                  </a:lnTo>
                  <a:lnTo>
                    <a:pt x="215" y="311"/>
                  </a:lnTo>
                  <a:lnTo>
                    <a:pt x="216" y="312"/>
                  </a:lnTo>
                  <a:lnTo>
                    <a:pt x="218" y="326"/>
                  </a:lnTo>
                  <a:lnTo>
                    <a:pt x="218" y="317"/>
                  </a:lnTo>
                  <a:lnTo>
                    <a:pt x="219" y="304"/>
                  </a:lnTo>
                  <a:lnTo>
                    <a:pt x="220" y="302"/>
                  </a:lnTo>
                  <a:lnTo>
                    <a:pt x="223" y="304"/>
                  </a:lnTo>
                  <a:lnTo>
                    <a:pt x="224" y="310"/>
                  </a:lnTo>
                  <a:lnTo>
                    <a:pt x="224" y="309"/>
                  </a:lnTo>
                  <a:lnTo>
                    <a:pt x="225" y="305"/>
                  </a:lnTo>
                  <a:lnTo>
                    <a:pt x="226" y="304"/>
                  </a:lnTo>
                  <a:lnTo>
                    <a:pt x="229" y="305"/>
                  </a:lnTo>
                  <a:lnTo>
                    <a:pt x="230" y="321"/>
                  </a:lnTo>
                  <a:lnTo>
                    <a:pt x="231" y="322"/>
                  </a:lnTo>
                  <a:lnTo>
                    <a:pt x="231" y="315"/>
                  </a:lnTo>
                  <a:lnTo>
                    <a:pt x="232" y="304"/>
                  </a:lnTo>
                  <a:lnTo>
                    <a:pt x="234" y="302"/>
                  </a:lnTo>
                  <a:lnTo>
                    <a:pt x="236" y="302"/>
                  </a:lnTo>
                  <a:lnTo>
                    <a:pt x="236" y="304"/>
                  </a:lnTo>
                  <a:lnTo>
                    <a:pt x="237" y="305"/>
                  </a:lnTo>
                  <a:lnTo>
                    <a:pt x="237" y="317"/>
                  </a:lnTo>
                  <a:lnTo>
                    <a:pt x="239" y="325"/>
                  </a:lnTo>
                  <a:lnTo>
                    <a:pt x="239" y="325"/>
                  </a:lnTo>
                  <a:lnTo>
                    <a:pt x="239" y="325"/>
                  </a:lnTo>
                  <a:lnTo>
                    <a:pt x="240" y="320"/>
                  </a:lnTo>
                  <a:lnTo>
                    <a:pt x="241" y="315"/>
                  </a:lnTo>
                  <a:lnTo>
                    <a:pt x="242" y="314"/>
                  </a:lnTo>
                  <a:lnTo>
                    <a:pt x="244" y="314"/>
                  </a:lnTo>
                  <a:lnTo>
                    <a:pt x="244" y="306"/>
                  </a:lnTo>
                  <a:lnTo>
                    <a:pt x="245" y="305"/>
                  </a:lnTo>
                  <a:lnTo>
                    <a:pt x="247" y="306"/>
                  </a:lnTo>
                  <a:lnTo>
                    <a:pt x="247" y="312"/>
                  </a:lnTo>
                  <a:lnTo>
                    <a:pt x="249" y="311"/>
                  </a:lnTo>
                  <a:lnTo>
                    <a:pt x="250" y="312"/>
                  </a:lnTo>
                  <a:lnTo>
                    <a:pt x="251" y="301"/>
                  </a:lnTo>
                  <a:lnTo>
                    <a:pt x="252" y="300"/>
                  </a:lnTo>
                  <a:lnTo>
                    <a:pt x="255" y="301"/>
                  </a:lnTo>
                  <a:lnTo>
                    <a:pt x="255" y="315"/>
                  </a:lnTo>
                  <a:lnTo>
                    <a:pt x="256" y="310"/>
                  </a:lnTo>
                  <a:lnTo>
                    <a:pt x="257" y="293"/>
                  </a:lnTo>
                  <a:lnTo>
                    <a:pt x="258" y="291"/>
                  </a:lnTo>
                  <a:lnTo>
                    <a:pt x="261" y="293"/>
                  </a:lnTo>
                  <a:lnTo>
                    <a:pt x="262" y="310"/>
                  </a:lnTo>
                  <a:lnTo>
                    <a:pt x="263" y="311"/>
                  </a:lnTo>
                  <a:lnTo>
                    <a:pt x="263" y="321"/>
                  </a:lnTo>
                  <a:lnTo>
                    <a:pt x="265" y="312"/>
                  </a:lnTo>
                  <a:lnTo>
                    <a:pt x="266" y="311"/>
                  </a:lnTo>
                  <a:lnTo>
                    <a:pt x="266" y="311"/>
                  </a:lnTo>
                  <a:lnTo>
                    <a:pt x="267" y="304"/>
                  </a:lnTo>
                  <a:lnTo>
                    <a:pt x="268" y="302"/>
                  </a:lnTo>
                  <a:lnTo>
                    <a:pt x="271" y="304"/>
                  </a:lnTo>
                  <a:lnTo>
                    <a:pt x="271" y="307"/>
                  </a:lnTo>
                  <a:lnTo>
                    <a:pt x="272" y="302"/>
                  </a:lnTo>
                  <a:lnTo>
                    <a:pt x="273" y="284"/>
                  </a:lnTo>
                  <a:lnTo>
                    <a:pt x="274" y="283"/>
                  </a:lnTo>
                  <a:lnTo>
                    <a:pt x="277" y="284"/>
                  </a:lnTo>
                  <a:lnTo>
                    <a:pt x="278" y="325"/>
                  </a:lnTo>
                  <a:lnTo>
                    <a:pt x="278" y="325"/>
                  </a:lnTo>
                  <a:lnTo>
                    <a:pt x="279" y="322"/>
                  </a:lnTo>
                  <a:lnTo>
                    <a:pt x="281" y="319"/>
                  </a:lnTo>
                  <a:lnTo>
                    <a:pt x="282" y="317"/>
                  </a:lnTo>
                  <a:lnTo>
                    <a:pt x="282" y="317"/>
                  </a:lnTo>
                  <a:lnTo>
                    <a:pt x="283" y="311"/>
                  </a:lnTo>
                  <a:lnTo>
                    <a:pt x="284" y="310"/>
                  </a:lnTo>
                  <a:lnTo>
                    <a:pt x="287" y="310"/>
                  </a:lnTo>
                  <a:lnTo>
                    <a:pt x="288" y="311"/>
                  </a:lnTo>
                  <a:lnTo>
                    <a:pt x="291" y="315"/>
                  </a:lnTo>
                  <a:lnTo>
                    <a:pt x="291" y="315"/>
                  </a:lnTo>
                  <a:lnTo>
                    <a:pt x="291" y="315"/>
                  </a:lnTo>
                  <a:lnTo>
                    <a:pt x="292" y="309"/>
                  </a:lnTo>
                  <a:lnTo>
                    <a:pt x="293" y="307"/>
                  </a:lnTo>
                  <a:lnTo>
                    <a:pt x="295" y="309"/>
                  </a:lnTo>
                  <a:lnTo>
                    <a:pt x="297" y="325"/>
                  </a:lnTo>
                  <a:lnTo>
                    <a:pt x="298" y="323"/>
                  </a:lnTo>
                  <a:lnTo>
                    <a:pt x="299" y="323"/>
                  </a:lnTo>
                  <a:lnTo>
                    <a:pt x="299" y="315"/>
                  </a:lnTo>
                  <a:lnTo>
                    <a:pt x="300" y="314"/>
                  </a:lnTo>
                  <a:lnTo>
                    <a:pt x="303" y="305"/>
                  </a:lnTo>
                  <a:lnTo>
                    <a:pt x="304" y="304"/>
                  </a:lnTo>
                  <a:lnTo>
                    <a:pt x="307" y="305"/>
                  </a:lnTo>
                  <a:lnTo>
                    <a:pt x="307" y="301"/>
                  </a:lnTo>
                  <a:lnTo>
                    <a:pt x="308" y="300"/>
                  </a:lnTo>
                  <a:lnTo>
                    <a:pt x="310" y="301"/>
                  </a:lnTo>
                  <a:lnTo>
                    <a:pt x="312" y="321"/>
                  </a:lnTo>
                  <a:lnTo>
                    <a:pt x="312" y="314"/>
                  </a:lnTo>
                  <a:lnTo>
                    <a:pt x="313" y="312"/>
                  </a:lnTo>
                  <a:lnTo>
                    <a:pt x="314" y="314"/>
                  </a:lnTo>
                  <a:lnTo>
                    <a:pt x="315" y="307"/>
                  </a:lnTo>
                  <a:lnTo>
                    <a:pt x="316" y="306"/>
                  </a:lnTo>
                  <a:lnTo>
                    <a:pt x="319" y="307"/>
                  </a:lnTo>
                  <a:lnTo>
                    <a:pt x="319" y="306"/>
                  </a:lnTo>
                  <a:lnTo>
                    <a:pt x="320" y="305"/>
                  </a:lnTo>
                  <a:lnTo>
                    <a:pt x="323" y="306"/>
                  </a:lnTo>
                  <a:lnTo>
                    <a:pt x="323" y="307"/>
                  </a:lnTo>
                  <a:lnTo>
                    <a:pt x="324" y="304"/>
                  </a:lnTo>
                  <a:lnTo>
                    <a:pt x="325" y="294"/>
                  </a:lnTo>
                  <a:lnTo>
                    <a:pt x="326" y="293"/>
                  </a:lnTo>
                  <a:lnTo>
                    <a:pt x="329" y="294"/>
                  </a:lnTo>
                  <a:lnTo>
                    <a:pt x="331" y="315"/>
                  </a:lnTo>
                  <a:lnTo>
                    <a:pt x="331" y="312"/>
                  </a:lnTo>
                  <a:lnTo>
                    <a:pt x="332" y="311"/>
                  </a:lnTo>
                  <a:lnTo>
                    <a:pt x="335" y="312"/>
                  </a:lnTo>
                  <a:lnTo>
                    <a:pt x="335" y="320"/>
                  </a:lnTo>
                  <a:lnTo>
                    <a:pt x="336" y="315"/>
                  </a:lnTo>
                  <a:lnTo>
                    <a:pt x="337" y="309"/>
                  </a:lnTo>
                  <a:lnTo>
                    <a:pt x="339" y="307"/>
                  </a:lnTo>
                  <a:lnTo>
                    <a:pt x="341" y="307"/>
                  </a:lnTo>
                  <a:lnTo>
                    <a:pt x="342" y="309"/>
                  </a:lnTo>
                  <a:lnTo>
                    <a:pt x="344" y="307"/>
                  </a:lnTo>
                  <a:lnTo>
                    <a:pt x="346" y="309"/>
                  </a:lnTo>
                  <a:lnTo>
                    <a:pt x="349" y="319"/>
                  </a:lnTo>
                  <a:lnTo>
                    <a:pt x="349" y="317"/>
                  </a:lnTo>
                  <a:lnTo>
                    <a:pt x="350" y="316"/>
                  </a:lnTo>
                  <a:lnTo>
                    <a:pt x="352" y="317"/>
                  </a:lnTo>
                  <a:lnTo>
                    <a:pt x="352" y="307"/>
                  </a:lnTo>
                  <a:lnTo>
                    <a:pt x="353" y="306"/>
                  </a:lnTo>
                  <a:lnTo>
                    <a:pt x="356" y="307"/>
                  </a:lnTo>
                  <a:lnTo>
                    <a:pt x="357" y="321"/>
                  </a:lnTo>
                  <a:lnTo>
                    <a:pt x="360" y="310"/>
                  </a:lnTo>
                  <a:lnTo>
                    <a:pt x="361" y="304"/>
                  </a:lnTo>
                  <a:lnTo>
                    <a:pt x="362" y="302"/>
                  </a:lnTo>
                  <a:lnTo>
                    <a:pt x="365" y="304"/>
                  </a:lnTo>
                  <a:lnTo>
                    <a:pt x="366" y="317"/>
                  </a:lnTo>
                  <a:lnTo>
                    <a:pt x="366" y="319"/>
                  </a:lnTo>
                  <a:lnTo>
                    <a:pt x="368" y="311"/>
                  </a:lnTo>
                  <a:lnTo>
                    <a:pt x="370" y="310"/>
                  </a:lnTo>
                  <a:lnTo>
                    <a:pt x="371" y="310"/>
                  </a:lnTo>
                  <a:lnTo>
                    <a:pt x="371" y="309"/>
                  </a:lnTo>
                  <a:lnTo>
                    <a:pt x="372" y="307"/>
                  </a:lnTo>
                  <a:lnTo>
                    <a:pt x="374" y="309"/>
                  </a:lnTo>
                  <a:lnTo>
                    <a:pt x="376" y="315"/>
                  </a:lnTo>
                  <a:lnTo>
                    <a:pt x="377" y="319"/>
                  </a:lnTo>
                  <a:lnTo>
                    <a:pt x="377" y="326"/>
                  </a:lnTo>
                  <a:lnTo>
                    <a:pt x="379" y="323"/>
                  </a:lnTo>
                  <a:lnTo>
                    <a:pt x="379" y="315"/>
                  </a:lnTo>
                  <a:lnTo>
                    <a:pt x="381" y="314"/>
                  </a:lnTo>
                  <a:lnTo>
                    <a:pt x="383" y="315"/>
                  </a:lnTo>
                  <a:lnTo>
                    <a:pt x="383" y="312"/>
                  </a:lnTo>
                  <a:lnTo>
                    <a:pt x="384" y="311"/>
                  </a:lnTo>
                  <a:lnTo>
                    <a:pt x="387" y="312"/>
                  </a:lnTo>
                  <a:lnTo>
                    <a:pt x="388" y="316"/>
                  </a:lnTo>
                  <a:lnTo>
                    <a:pt x="388" y="316"/>
                  </a:lnTo>
                  <a:lnTo>
                    <a:pt x="391" y="317"/>
                  </a:lnTo>
                  <a:lnTo>
                    <a:pt x="392" y="322"/>
                  </a:lnTo>
                  <a:lnTo>
                    <a:pt x="393" y="326"/>
                  </a:lnTo>
                  <a:lnTo>
                    <a:pt x="393" y="322"/>
                  </a:lnTo>
                  <a:lnTo>
                    <a:pt x="394" y="321"/>
                  </a:lnTo>
                  <a:lnTo>
                    <a:pt x="395" y="321"/>
                  </a:lnTo>
                  <a:lnTo>
                    <a:pt x="395" y="311"/>
                  </a:lnTo>
                  <a:lnTo>
                    <a:pt x="397" y="300"/>
                  </a:lnTo>
                  <a:lnTo>
                    <a:pt x="398" y="299"/>
                  </a:lnTo>
                  <a:lnTo>
                    <a:pt x="400" y="300"/>
                  </a:lnTo>
                  <a:lnTo>
                    <a:pt x="402" y="319"/>
                  </a:lnTo>
                  <a:lnTo>
                    <a:pt x="402" y="319"/>
                  </a:lnTo>
                  <a:lnTo>
                    <a:pt x="403" y="320"/>
                  </a:lnTo>
                  <a:lnTo>
                    <a:pt x="404" y="314"/>
                  </a:lnTo>
                  <a:lnTo>
                    <a:pt x="405" y="312"/>
                  </a:lnTo>
                  <a:lnTo>
                    <a:pt x="408" y="314"/>
                  </a:lnTo>
                  <a:lnTo>
                    <a:pt x="409" y="322"/>
                  </a:lnTo>
                  <a:lnTo>
                    <a:pt x="410" y="337"/>
                  </a:lnTo>
                  <a:lnTo>
                    <a:pt x="410" y="326"/>
                  </a:lnTo>
                  <a:lnTo>
                    <a:pt x="412" y="320"/>
                  </a:lnTo>
                  <a:lnTo>
                    <a:pt x="413" y="319"/>
                  </a:lnTo>
                  <a:lnTo>
                    <a:pt x="414" y="314"/>
                  </a:lnTo>
                  <a:lnTo>
                    <a:pt x="415" y="312"/>
                  </a:lnTo>
                  <a:lnTo>
                    <a:pt x="416" y="312"/>
                  </a:lnTo>
                  <a:lnTo>
                    <a:pt x="416" y="312"/>
                  </a:lnTo>
                  <a:lnTo>
                    <a:pt x="418" y="311"/>
                  </a:lnTo>
                  <a:lnTo>
                    <a:pt x="420" y="311"/>
                  </a:lnTo>
                  <a:lnTo>
                    <a:pt x="420" y="306"/>
                  </a:lnTo>
                  <a:lnTo>
                    <a:pt x="421" y="305"/>
                  </a:lnTo>
                  <a:lnTo>
                    <a:pt x="424" y="306"/>
                  </a:lnTo>
                  <a:lnTo>
                    <a:pt x="425" y="311"/>
                  </a:lnTo>
                  <a:lnTo>
                    <a:pt x="425" y="301"/>
                  </a:lnTo>
                  <a:lnTo>
                    <a:pt x="426" y="300"/>
                  </a:lnTo>
                  <a:lnTo>
                    <a:pt x="428" y="300"/>
                  </a:lnTo>
                  <a:lnTo>
                    <a:pt x="428" y="298"/>
                  </a:lnTo>
                  <a:lnTo>
                    <a:pt x="429" y="296"/>
                  </a:lnTo>
                  <a:lnTo>
                    <a:pt x="431" y="298"/>
                  </a:lnTo>
                  <a:lnTo>
                    <a:pt x="432" y="322"/>
                  </a:lnTo>
                  <a:lnTo>
                    <a:pt x="432" y="321"/>
                  </a:lnTo>
                  <a:lnTo>
                    <a:pt x="434" y="320"/>
                  </a:lnTo>
                  <a:lnTo>
                    <a:pt x="434" y="320"/>
                  </a:lnTo>
                  <a:lnTo>
                    <a:pt x="435" y="300"/>
                  </a:lnTo>
                  <a:lnTo>
                    <a:pt x="436" y="299"/>
                  </a:lnTo>
                  <a:lnTo>
                    <a:pt x="439" y="300"/>
                  </a:lnTo>
                  <a:lnTo>
                    <a:pt x="440" y="305"/>
                  </a:lnTo>
                  <a:lnTo>
                    <a:pt x="441" y="316"/>
                  </a:lnTo>
                  <a:lnTo>
                    <a:pt x="441" y="314"/>
                  </a:lnTo>
                  <a:lnTo>
                    <a:pt x="442" y="312"/>
                  </a:lnTo>
                  <a:lnTo>
                    <a:pt x="445" y="314"/>
                  </a:lnTo>
                  <a:lnTo>
                    <a:pt x="446" y="317"/>
                  </a:lnTo>
                  <a:lnTo>
                    <a:pt x="446" y="314"/>
                  </a:lnTo>
                  <a:lnTo>
                    <a:pt x="447" y="312"/>
                  </a:lnTo>
                  <a:lnTo>
                    <a:pt x="450" y="314"/>
                  </a:lnTo>
                  <a:lnTo>
                    <a:pt x="450" y="319"/>
                  </a:lnTo>
                  <a:lnTo>
                    <a:pt x="451" y="306"/>
                  </a:lnTo>
                  <a:lnTo>
                    <a:pt x="452" y="305"/>
                  </a:lnTo>
                  <a:lnTo>
                    <a:pt x="453" y="306"/>
                  </a:lnTo>
                  <a:lnTo>
                    <a:pt x="456" y="293"/>
                  </a:lnTo>
                  <a:lnTo>
                    <a:pt x="457" y="291"/>
                  </a:lnTo>
                  <a:lnTo>
                    <a:pt x="460" y="293"/>
                  </a:lnTo>
                  <a:lnTo>
                    <a:pt x="461" y="300"/>
                  </a:lnTo>
                  <a:lnTo>
                    <a:pt x="462" y="301"/>
                  </a:lnTo>
                  <a:lnTo>
                    <a:pt x="462" y="311"/>
                  </a:lnTo>
                  <a:lnTo>
                    <a:pt x="465" y="312"/>
                  </a:lnTo>
                  <a:lnTo>
                    <a:pt x="465" y="314"/>
                  </a:lnTo>
                  <a:lnTo>
                    <a:pt x="466" y="305"/>
                  </a:lnTo>
                  <a:lnTo>
                    <a:pt x="467" y="304"/>
                  </a:lnTo>
                  <a:lnTo>
                    <a:pt x="470" y="305"/>
                  </a:lnTo>
                  <a:lnTo>
                    <a:pt x="470" y="305"/>
                  </a:lnTo>
                  <a:lnTo>
                    <a:pt x="471" y="291"/>
                  </a:lnTo>
                  <a:lnTo>
                    <a:pt x="472" y="290"/>
                  </a:lnTo>
                  <a:lnTo>
                    <a:pt x="474" y="291"/>
                  </a:lnTo>
                  <a:lnTo>
                    <a:pt x="477" y="302"/>
                  </a:lnTo>
                  <a:lnTo>
                    <a:pt x="477" y="302"/>
                  </a:lnTo>
                  <a:lnTo>
                    <a:pt x="478" y="304"/>
                  </a:lnTo>
                  <a:lnTo>
                    <a:pt x="479" y="311"/>
                  </a:lnTo>
                  <a:lnTo>
                    <a:pt x="482" y="312"/>
                  </a:lnTo>
                  <a:lnTo>
                    <a:pt x="482" y="315"/>
                  </a:lnTo>
                  <a:lnTo>
                    <a:pt x="483" y="310"/>
                  </a:lnTo>
                  <a:lnTo>
                    <a:pt x="484" y="309"/>
                  </a:lnTo>
                  <a:lnTo>
                    <a:pt x="487" y="310"/>
                  </a:lnTo>
                  <a:lnTo>
                    <a:pt x="487" y="309"/>
                  </a:lnTo>
                  <a:lnTo>
                    <a:pt x="488" y="307"/>
                  </a:lnTo>
                  <a:lnTo>
                    <a:pt x="491" y="309"/>
                  </a:lnTo>
                  <a:lnTo>
                    <a:pt x="492" y="312"/>
                  </a:lnTo>
                  <a:lnTo>
                    <a:pt x="492" y="315"/>
                  </a:lnTo>
                  <a:lnTo>
                    <a:pt x="493" y="316"/>
                  </a:lnTo>
                  <a:lnTo>
                    <a:pt x="494" y="310"/>
                  </a:lnTo>
                  <a:lnTo>
                    <a:pt x="495" y="309"/>
                  </a:lnTo>
                  <a:lnTo>
                    <a:pt x="498" y="310"/>
                  </a:lnTo>
                  <a:lnTo>
                    <a:pt x="498" y="304"/>
                  </a:lnTo>
                  <a:lnTo>
                    <a:pt x="499" y="302"/>
                  </a:lnTo>
                  <a:lnTo>
                    <a:pt x="502" y="304"/>
                  </a:lnTo>
                  <a:lnTo>
                    <a:pt x="502" y="299"/>
                  </a:lnTo>
                  <a:lnTo>
                    <a:pt x="503" y="298"/>
                  </a:lnTo>
                  <a:lnTo>
                    <a:pt x="505" y="299"/>
                  </a:lnTo>
                  <a:lnTo>
                    <a:pt x="507" y="317"/>
                  </a:lnTo>
                  <a:lnTo>
                    <a:pt x="507" y="314"/>
                  </a:lnTo>
                  <a:lnTo>
                    <a:pt x="508" y="312"/>
                  </a:lnTo>
                  <a:lnTo>
                    <a:pt x="510" y="314"/>
                  </a:lnTo>
                  <a:lnTo>
                    <a:pt x="510" y="319"/>
                  </a:lnTo>
                  <a:lnTo>
                    <a:pt x="512" y="317"/>
                  </a:lnTo>
                  <a:lnTo>
                    <a:pt x="513" y="317"/>
                  </a:lnTo>
                  <a:lnTo>
                    <a:pt x="514" y="307"/>
                  </a:lnTo>
                  <a:lnTo>
                    <a:pt x="515" y="306"/>
                  </a:lnTo>
                  <a:lnTo>
                    <a:pt x="518" y="307"/>
                  </a:lnTo>
                  <a:lnTo>
                    <a:pt x="518" y="306"/>
                  </a:lnTo>
                  <a:lnTo>
                    <a:pt x="519" y="305"/>
                  </a:lnTo>
                  <a:lnTo>
                    <a:pt x="521" y="306"/>
                  </a:lnTo>
                  <a:lnTo>
                    <a:pt x="523" y="316"/>
                  </a:lnTo>
                  <a:lnTo>
                    <a:pt x="523" y="317"/>
                  </a:lnTo>
                  <a:lnTo>
                    <a:pt x="524" y="311"/>
                  </a:lnTo>
                  <a:lnTo>
                    <a:pt x="524" y="306"/>
                  </a:lnTo>
                  <a:lnTo>
                    <a:pt x="525" y="305"/>
                  </a:lnTo>
                  <a:lnTo>
                    <a:pt x="528" y="306"/>
                  </a:lnTo>
                  <a:lnTo>
                    <a:pt x="528" y="315"/>
                  </a:lnTo>
                  <a:lnTo>
                    <a:pt x="529" y="316"/>
                  </a:lnTo>
                  <a:lnTo>
                    <a:pt x="530" y="311"/>
                  </a:lnTo>
                  <a:lnTo>
                    <a:pt x="531" y="302"/>
                  </a:lnTo>
                  <a:lnTo>
                    <a:pt x="532" y="301"/>
                  </a:lnTo>
                  <a:lnTo>
                    <a:pt x="535" y="302"/>
                  </a:lnTo>
                  <a:lnTo>
                    <a:pt x="536" y="314"/>
                  </a:lnTo>
                  <a:lnTo>
                    <a:pt x="536" y="317"/>
                  </a:lnTo>
                  <a:lnTo>
                    <a:pt x="537" y="307"/>
                  </a:lnTo>
                  <a:lnTo>
                    <a:pt x="539" y="306"/>
                  </a:lnTo>
                  <a:lnTo>
                    <a:pt x="541" y="307"/>
                  </a:lnTo>
                  <a:lnTo>
                    <a:pt x="541" y="317"/>
                  </a:lnTo>
                  <a:lnTo>
                    <a:pt x="542" y="317"/>
                  </a:lnTo>
                  <a:lnTo>
                    <a:pt x="542" y="316"/>
                  </a:lnTo>
                  <a:lnTo>
                    <a:pt x="544" y="310"/>
                  </a:lnTo>
                  <a:lnTo>
                    <a:pt x="545" y="309"/>
                  </a:lnTo>
                  <a:lnTo>
                    <a:pt x="547" y="310"/>
                  </a:lnTo>
                  <a:lnTo>
                    <a:pt x="547" y="312"/>
                  </a:lnTo>
                  <a:lnTo>
                    <a:pt x="549" y="296"/>
                  </a:lnTo>
                  <a:lnTo>
                    <a:pt x="550" y="295"/>
                  </a:lnTo>
                  <a:lnTo>
                    <a:pt x="551" y="295"/>
                  </a:lnTo>
                  <a:lnTo>
                    <a:pt x="551" y="295"/>
                  </a:lnTo>
                  <a:lnTo>
                    <a:pt x="552" y="294"/>
                  </a:lnTo>
                  <a:lnTo>
                    <a:pt x="555" y="295"/>
                  </a:lnTo>
                  <a:lnTo>
                    <a:pt x="556" y="310"/>
                  </a:lnTo>
                  <a:lnTo>
                    <a:pt x="556" y="310"/>
                  </a:lnTo>
                  <a:lnTo>
                    <a:pt x="557" y="311"/>
                  </a:lnTo>
                  <a:lnTo>
                    <a:pt x="558" y="301"/>
                  </a:lnTo>
                  <a:lnTo>
                    <a:pt x="560" y="300"/>
                  </a:lnTo>
                  <a:lnTo>
                    <a:pt x="562" y="301"/>
                  </a:lnTo>
                  <a:lnTo>
                    <a:pt x="563" y="323"/>
                  </a:lnTo>
                  <a:lnTo>
                    <a:pt x="562" y="323"/>
                  </a:lnTo>
                  <a:lnTo>
                    <a:pt x="563" y="325"/>
                  </a:lnTo>
                  <a:lnTo>
                    <a:pt x="563" y="326"/>
                  </a:lnTo>
                  <a:lnTo>
                    <a:pt x="565" y="311"/>
                  </a:lnTo>
                  <a:lnTo>
                    <a:pt x="566" y="310"/>
                  </a:lnTo>
                  <a:lnTo>
                    <a:pt x="568" y="311"/>
                  </a:lnTo>
                  <a:lnTo>
                    <a:pt x="570" y="312"/>
                  </a:lnTo>
                  <a:lnTo>
                    <a:pt x="570" y="314"/>
                  </a:lnTo>
                  <a:lnTo>
                    <a:pt x="571" y="312"/>
                  </a:lnTo>
                  <a:lnTo>
                    <a:pt x="572" y="312"/>
                  </a:lnTo>
                  <a:lnTo>
                    <a:pt x="572" y="311"/>
                  </a:lnTo>
                  <a:lnTo>
                    <a:pt x="573" y="309"/>
                  </a:lnTo>
                  <a:lnTo>
                    <a:pt x="574" y="307"/>
                  </a:lnTo>
                  <a:lnTo>
                    <a:pt x="577" y="309"/>
                  </a:lnTo>
                  <a:lnTo>
                    <a:pt x="577" y="312"/>
                  </a:lnTo>
                  <a:lnTo>
                    <a:pt x="579" y="314"/>
                  </a:lnTo>
                  <a:lnTo>
                    <a:pt x="581" y="316"/>
                  </a:lnTo>
                  <a:lnTo>
                    <a:pt x="581" y="312"/>
                  </a:lnTo>
                  <a:lnTo>
                    <a:pt x="582" y="311"/>
                  </a:lnTo>
                  <a:lnTo>
                    <a:pt x="584" y="312"/>
                  </a:lnTo>
                  <a:lnTo>
                    <a:pt x="586" y="314"/>
                  </a:lnTo>
                  <a:lnTo>
                    <a:pt x="587" y="304"/>
                  </a:lnTo>
                  <a:lnTo>
                    <a:pt x="588" y="302"/>
                  </a:lnTo>
                  <a:lnTo>
                    <a:pt x="591" y="304"/>
                  </a:lnTo>
                  <a:lnTo>
                    <a:pt x="592" y="316"/>
                  </a:lnTo>
                  <a:lnTo>
                    <a:pt x="593" y="320"/>
                  </a:lnTo>
                  <a:lnTo>
                    <a:pt x="594" y="319"/>
                  </a:lnTo>
                  <a:lnTo>
                    <a:pt x="595" y="319"/>
                  </a:lnTo>
                  <a:lnTo>
                    <a:pt x="597" y="320"/>
                  </a:lnTo>
                  <a:lnTo>
                    <a:pt x="598" y="319"/>
                  </a:lnTo>
                  <a:lnTo>
                    <a:pt x="599" y="320"/>
                  </a:lnTo>
                  <a:lnTo>
                    <a:pt x="600" y="316"/>
                  </a:lnTo>
                  <a:lnTo>
                    <a:pt x="602" y="315"/>
                  </a:lnTo>
                  <a:lnTo>
                    <a:pt x="604" y="316"/>
                  </a:lnTo>
                  <a:lnTo>
                    <a:pt x="604" y="309"/>
                  </a:lnTo>
                  <a:lnTo>
                    <a:pt x="605" y="307"/>
                  </a:lnTo>
                  <a:lnTo>
                    <a:pt x="608" y="309"/>
                  </a:lnTo>
                  <a:lnTo>
                    <a:pt x="609" y="311"/>
                  </a:lnTo>
                  <a:lnTo>
                    <a:pt x="609" y="317"/>
                  </a:lnTo>
                  <a:lnTo>
                    <a:pt x="610" y="310"/>
                  </a:lnTo>
                  <a:lnTo>
                    <a:pt x="612" y="309"/>
                  </a:lnTo>
                  <a:lnTo>
                    <a:pt x="614" y="310"/>
                  </a:lnTo>
                  <a:lnTo>
                    <a:pt x="615" y="320"/>
                  </a:lnTo>
                  <a:lnTo>
                    <a:pt x="618" y="320"/>
                  </a:lnTo>
                  <a:lnTo>
                    <a:pt x="619" y="309"/>
                  </a:lnTo>
                  <a:lnTo>
                    <a:pt x="620" y="307"/>
                  </a:lnTo>
                  <a:lnTo>
                    <a:pt x="623" y="309"/>
                  </a:lnTo>
                  <a:lnTo>
                    <a:pt x="624" y="311"/>
                  </a:lnTo>
                  <a:lnTo>
                    <a:pt x="625" y="317"/>
                  </a:lnTo>
                  <a:lnTo>
                    <a:pt x="625" y="309"/>
                  </a:lnTo>
                  <a:lnTo>
                    <a:pt x="626" y="307"/>
                  </a:lnTo>
                  <a:lnTo>
                    <a:pt x="629" y="309"/>
                  </a:lnTo>
                  <a:lnTo>
                    <a:pt x="630" y="315"/>
                  </a:lnTo>
                  <a:lnTo>
                    <a:pt x="630" y="314"/>
                  </a:lnTo>
                  <a:lnTo>
                    <a:pt x="631" y="312"/>
                  </a:lnTo>
                  <a:lnTo>
                    <a:pt x="634" y="314"/>
                  </a:lnTo>
                  <a:lnTo>
                    <a:pt x="636" y="316"/>
                  </a:lnTo>
                  <a:lnTo>
                    <a:pt x="636" y="311"/>
                  </a:lnTo>
                  <a:lnTo>
                    <a:pt x="637" y="309"/>
                  </a:lnTo>
                  <a:lnTo>
                    <a:pt x="639" y="307"/>
                  </a:lnTo>
                  <a:lnTo>
                    <a:pt x="641" y="309"/>
                  </a:lnTo>
                  <a:lnTo>
                    <a:pt x="641" y="312"/>
                  </a:lnTo>
                  <a:lnTo>
                    <a:pt x="642" y="311"/>
                  </a:lnTo>
                  <a:lnTo>
                    <a:pt x="645" y="312"/>
                  </a:lnTo>
                  <a:lnTo>
                    <a:pt x="647" y="315"/>
                  </a:lnTo>
                  <a:lnTo>
                    <a:pt x="647" y="320"/>
                  </a:lnTo>
                  <a:lnTo>
                    <a:pt x="649" y="319"/>
                  </a:lnTo>
                  <a:lnTo>
                    <a:pt x="651" y="320"/>
                  </a:lnTo>
                  <a:lnTo>
                    <a:pt x="651" y="320"/>
                  </a:lnTo>
                  <a:lnTo>
                    <a:pt x="652" y="320"/>
                  </a:lnTo>
                  <a:lnTo>
                    <a:pt x="655" y="321"/>
                  </a:lnTo>
                  <a:lnTo>
                    <a:pt x="656" y="328"/>
                  </a:lnTo>
                  <a:lnTo>
                    <a:pt x="656" y="325"/>
                  </a:lnTo>
                  <a:lnTo>
                    <a:pt x="657" y="311"/>
                  </a:lnTo>
                  <a:lnTo>
                    <a:pt x="658" y="310"/>
                  </a:lnTo>
                  <a:lnTo>
                    <a:pt x="661" y="311"/>
                  </a:lnTo>
                  <a:lnTo>
                    <a:pt x="661" y="309"/>
                  </a:lnTo>
                  <a:lnTo>
                    <a:pt x="662" y="307"/>
                  </a:lnTo>
                  <a:lnTo>
                    <a:pt x="663" y="309"/>
                  </a:lnTo>
                  <a:lnTo>
                    <a:pt x="665" y="301"/>
                  </a:lnTo>
                  <a:lnTo>
                    <a:pt x="666" y="300"/>
                  </a:lnTo>
                  <a:lnTo>
                    <a:pt x="668" y="301"/>
                  </a:lnTo>
                  <a:lnTo>
                    <a:pt x="670" y="309"/>
                  </a:lnTo>
                  <a:lnTo>
                    <a:pt x="670" y="307"/>
                  </a:lnTo>
                  <a:lnTo>
                    <a:pt x="672" y="309"/>
                  </a:lnTo>
                  <a:lnTo>
                    <a:pt x="672" y="306"/>
                  </a:lnTo>
                  <a:lnTo>
                    <a:pt x="673" y="305"/>
                  </a:lnTo>
                  <a:lnTo>
                    <a:pt x="674" y="305"/>
                  </a:lnTo>
                  <a:lnTo>
                    <a:pt x="676" y="301"/>
                  </a:lnTo>
                  <a:lnTo>
                    <a:pt x="677" y="300"/>
                  </a:lnTo>
                  <a:lnTo>
                    <a:pt x="679" y="301"/>
                  </a:lnTo>
                  <a:lnTo>
                    <a:pt x="679" y="302"/>
                  </a:lnTo>
                  <a:lnTo>
                    <a:pt x="682" y="304"/>
                  </a:lnTo>
                  <a:lnTo>
                    <a:pt x="682" y="311"/>
                  </a:lnTo>
                  <a:lnTo>
                    <a:pt x="683" y="305"/>
                  </a:lnTo>
                  <a:lnTo>
                    <a:pt x="684" y="304"/>
                  </a:lnTo>
                  <a:lnTo>
                    <a:pt x="687" y="305"/>
                  </a:lnTo>
                  <a:lnTo>
                    <a:pt x="687" y="310"/>
                  </a:lnTo>
                  <a:lnTo>
                    <a:pt x="688" y="309"/>
                  </a:lnTo>
                  <a:lnTo>
                    <a:pt x="688" y="309"/>
                  </a:lnTo>
                  <a:lnTo>
                    <a:pt x="689" y="305"/>
                  </a:lnTo>
                  <a:lnTo>
                    <a:pt x="691" y="304"/>
                  </a:lnTo>
                  <a:lnTo>
                    <a:pt x="693" y="305"/>
                  </a:lnTo>
                  <a:lnTo>
                    <a:pt x="694" y="312"/>
                  </a:lnTo>
                  <a:lnTo>
                    <a:pt x="694" y="309"/>
                  </a:lnTo>
                  <a:lnTo>
                    <a:pt x="695" y="307"/>
                  </a:lnTo>
                  <a:lnTo>
                    <a:pt x="697" y="307"/>
                  </a:lnTo>
                  <a:lnTo>
                    <a:pt x="697" y="306"/>
                  </a:lnTo>
                  <a:lnTo>
                    <a:pt x="698" y="299"/>
                  </a:lnTo>
                  <a:lnTo>
                    <a:pt x="699" y="298"/>
                  </a:lnTo>
                  <a:lnTo>
                    <a:pt x="702" y="299"/>
                  </a:lnTo>
                  <a:lnTo>
                    <a:pt x="704" y="305"/>
                  </a:lnTo>
                  <a:lnTo>
                    <a:pt x="704" y="311"/>
                  </a:lnTo>
                  <a:lnTo>
                    <a:pt x="707" y="312"/>
                  </a:lnTo>
                  <a:lnTo>
                    <a:pt x="708" y="322"/>
                  </a:lnTo>
                  <a:lnTo>
                    <a:pt x="708" y="326"/>
                  </a:lnTo>
                  <a:lnTo>
                    <a:pt x="709" y="325"/>
                  </a:lnTo>
                  <a:lnTo>
                    <a:pt x="709" y="325"/>
                  </a:lnTo>
                  <a:lnTo>
                    <a:pt x="710" y="310"/>
                  </a:lnTo>
                  <a:lnTo>
                    <a:pt x="711" y="309"/>
                  </a:lnTo>
                  <a:lnTo>
                    <a:pt x="713" y="309"/>
                  </a:lnTo>
                  <a:lnTo>
                    <a:pt x="713" y="296"/>
                  </a:lnTo>
                  <a:lnTo>
                    <a:pt x="714" y="295"/>
                  </a:lnTo>
                  <a:lnTo>
                    <a:pt x="716" y="296"/>
                  </a:lnTo>
                  <a:lnTo>
                    <a:pt x="718" y="317"/>
                  </a:lnTo>
                  <a:lnTo>
                    <a:pt x="718" y="317"/>
                  </a:lnTo>
                  <a:lnTo>
                    <a:pt x="719" y="317"/>
                  </a:lnTo>
                  <a:lnTo>
                    <a:pt x="719" y="315"/>
                  </a:lnTo>
                  <a:lnTo>
                    <a:pt x="720" y="314"/>
                  </a:lnTo>
                  <a:lnTo>
                    <a:pt x="723" y="315"/>
                  </a:lnTo>
                  <a:lnTo>
                    <a:pt x="723" y="323"/>
                  </a:lnTo>
                  <a:lnTo>
                    <a:pt x="724" y="322"/>
                  </a:lnTo>
                  <a:lnTo>
                    <a:pt x="725" y="321"/>
                  </a:lnTo>
                  <a:lnTo>
                    <a:pt x="726" y="321"/>
                  </a:lnTo>
                  <a:lnTo>
                    <a:pt x="726" y="316"/>
                  </a:lnTo>
                  <a:lnTo>
                    <a:pt x="728" y="315"/>
                  </a:lnTo>
                  <a:lnTo>
                    <a:pt x="729" y="316"/>
                  </a:lnTo>
                  <a:lnTo>
                    <a:pt x="730" y="304"/>
                  </a:lnTo>
                  <a:lnTo>
                    <a:pt x="731" y="302"/>
                  </a:lnTo>
                  <a:lnTo>
                    <a:pt x="734" y="304"/>
                  </a:lnTo>
                  <a:lnTo>
                    <a:pt x="735" y="310"/>
                  </a:lnTo>
                  <a:lnTo>
                    <a:pt x="735" y="307"/>
                  </a:lnTo>
                  <a:lnTo>
                    <a:pt x="736" y="299"/>
                  </a:lnTo>
                  <a:lnTo>
                    <a:pt x="737" y="298"/>
                  </a:lnTo>
                  <a:lnTo>
                    <a:pt x="740" y="299"/>
                  </a:lnTo>
                  <a:lnTo>
                    <a:pt x="741" y="310"/>
                  </a:lnTo>
                  <a:lnTo>
                    <a:pt x="742" y="315"/>
                  </a:lnTo>
                  <a:lnTo>
                    <a:pt x="744" y="314"/>
                  </a:lnTo>
                  <a:lnTo>
                    <a:pt x="746" y="315"/>
                  </a:lnTo>
                  <a:lnTo>
                    <a:pt x="746" y="310"/>
                  </a:lnTo>
                  <a:lnTo>
                    <a:pt x="750" y="306"/>
                  </a:lnTo>
                  <a:lnTo>
                    <a:pt x="751" y="306"/>
                  </a:lnTo>
                  <a:lnTo>
                    <a:pt x="751" y="300"/>
                  </a:lnTo>
                  <a:lnTo>
                    <a:pt x="752" y="299"/>
                  </a:lnTo>
                  <a:lnTo>
                    <a:pt x="753" y="299"/>
                  </a:lnTo>
                  <a:lnTo>
                    <a:pt x="755" y="298"/>
                  </a:lnTo>
                  <a:lnTo>
                    <a:pt x="757" y="298"/>
                  </a:lnTo>
                  <a:lnTo>
                    <a:pt x="758" y="299"/>
                  </a:lnTo>
                  <a:lnTo>
                    <a:pt x="758" y="300"/>
                  </a:lnTo>
                  <a:lnTo>
                    <a:pt x="760" y="299"/>
                  </a:lnTo>
                  <a:lnTo>
                    <a:pt x="762" y="300"/>
                  </a:lnTo>
                  <a:lnTo>
                    <a:pt x="762" y="304"/>
                  </a:lnTo>
                  <a:lnTo>
                    <a:pt x="763" y="302"/>
                  </a:lnTo>
                  <a:lnTo>
                    <a:pt x="766" y="304"/>
                  </a:lnTo>
                  <a:lnTo>
                    <a:pt x="767" y="307"/>
                  </a:lnTo>
                  <a:lnTo>
                    <a:pt x="767" y="304"/>
                  </a:lnTo>
                  <a:lnTo>
                    <a:pt x="768" y="302"/>
                  </a:lnTo>
                  <a:lnTo>
                    <a:pt x="771" y="304"/>
                  </a:lnTo>
                  <a:lnTo>
                    <a:pt x="771" y="310"/>
                  </a:lnTo>
                  <a:lnTo>
                    <a:pt x="773" y="311"/>
                  </a:lnTo>
                  <a:lnTo>
                    <a:pt x="773" y="319"/>
                  </a:lnTo>
                  <a:lnTo>
                    <a:pt x="774" y="317"/>
                  </a:lnTo>
                  <a:lnTo>
                    <a:pt x="774" y="317"/>
                  </a:lnTo>
                  <a:lnTo>
                    <a:pt x="776" y="307"/>
                  </a:lnTo>
                  <a:lnTo>
                    <a:pt x="777" y="306"/>
                  </a:lnTo>
                  <a:lnTo>
                    <a:pt x="777" y="294"/>
                  </a:lnTo>
                  <a:lnTo>
                    <a:pt x="778" y="293"/>
                  </a:lnTo>
                  <a:lnTo>
                    <a:pt x="781" y="294"/>
                  </a:lnTo>
                  <a:lnTo>
                    <a:pt x="782" y="296"/>
                  </a:lnTo>
                  <a:lnTo>
                    <a:pt x="783" y="298"/>
                  </a:lnTo>
                  <a:lnTo>
                    <a:pt x="784" y="298"/>
                  </a:lnTo>
                  <a:lnTo>
                    <a:pt x="786" y="299"/>
                  </a:lnTo>
                  <a:lnTo>
                    <a:pt x="786" y="306"/>
                  </a:lnTo>
                  <a:lnTo>
                    <a:pt x="789" y="306"/>
                  </a:lnTo>
                  <a:lnTo>
                    <a:pt x="791" y="307"/>
                  </a:lnTo>
                  <a:lnTo>
                    <a:pt x="792" y="311"/>
                  </a:lnTo>
                  <a:lnTo>
                    <a:pt x="792" y="307"/>
                  </a:lnTo>
                  <a:lnTo>
                    <a:pt x="793" y="306"/>
                  </a:lnTo>
                  <a:lnTo>
                    <a:pt x="795" y="307"/>
                  </a:lnTo>
                  <a:lnTo>
                    <a:pt x="797" y="314"/>
                  </a:lnTo>
                  <a:lnTo>
                    <a:pt x="798" y="315"/>
                  </a:lnTo>
                  <a:lnTo>
                    <a:pt x="798" y="310"/>
                  </a:lnTo>
                  <a:lnTo>
                    <a:pt x="799" y="309"/>
                  </a:lnTo>
                  <a:lnTo>
                    <a:pt x="802" y="310"/>
                  </a:lnTo>
                  <a:lnTo>
                    <a:pt x="802" y="316"/>
                  </a:lnTo>
                  <a:lnTo>
                    <a:pt x="804" y="317"/>
                  </a:lnTo>
                  <a:lnTo>
                    <a:pt x="805" y="320"/>
                  </a:lnTo>
                  <a:lnTo>
                    <a:pt x="805" y="320"/>
                  </a:lnTo>
                  <a:lnTo>
                    <a:pt x="807" y="296"/>
                  </a:lnTo>
                  <a:lnTo>
                    <a:pt x="808" y="295"/>
                  </a:lnTo>
                  <a:lnTo>
                    <a:pt x="810" y="296"/>
                  </a:lnTo>
                  <a:lnTo>
                    <a:pt x="810" y="304"/>
                  </a:lnTo>
                  <a:lnTo>
                    <a:pt x="813" y="305"/>
                  </a:lnTo>
                  <a:lnTo>
                    <a:pt x="813" y="319"/>
                  </a:lnTo>
                  <a:lnTo>
                    <a:pt x="814" y="317"/>
                  </a:lnTo>
                  <a:lnTo>
                    <a:pt x="814" y="301"/>
                  </a:lnTo>
                  <a:lnTo>
                    <a:pt x="815" y="300"/>
                  </a:lnTo>
                  <a:lnTo>
                    <a:pt x="816" y="300"/>
                  </a:lnTo>
                  <a:lnTo>
                    <a:pt x="816" y="299"/>
                  </a:lnTo>
                  <a:lnTo>
                    <a:pt x="818" y="298"/>
                  </a:lnTo>
                  <a:lnTo>
                    <a:pt x="819" y="298"/>
                  </a:lnTo>
                  <a:lnTo>
                    <a:pt x="819" y="291"/>
                  </a:lnTo>
                  <a:lnTo>
                    <a:pt x="820" y="290"/>
                  </a:lnTo>
                  <a:lnTo>
                    <a:pt x="823" y="291"/>
                  </a:lnTo>
                  <a:lnTo>
                    <a:pt x="825" y="300"/>
                  </a:lnTo>
                  <a:lnTo>
                    <a:pt x="826" y="304"/>
                  </a:lnTo>
                  <a:lnTo>
                    <a:pt x="826" y="305"/>
                  </a:lnTo>
                  <a:lnTo>
                    <a:pt x="828" y="304"/>
                  </a:lnTo>
                  <a:lnTo>
                    <a:pt x="830" y="305"/>
                  </a:lnTo>
                  <a:lnTo>
                    <a:pt x="831" y="314"/>
                  </a:lnTo>
                  <a:lnTo>
                    <a:pt x="832" y="298"/>
                  </a:lnTo>
                  <a:lnTo>
                    <a:pt x="834" y="296"/>
                  </a:lnTo>
                  <a:lnTo>
                    <a:pt x="836" y="298"/>
                  </a:lnTo>
                  <a:lnTo>
                    <a:pt x="837" y="307"/>
                  </a:lnTo>
                  <a:lnTo>
                    <a:pt x="839" y="311"/>
                  </a:lnTo>
                  <a:lnTo>
                    <a:pt x="839" y="311"/>
                  </a:lnTo>
                  <a:lnTo>
                    <a:pt x="840" y="312"/>
                  </a:lnTo>
                  <a:lnTo>
                    <a:pt x="841" y="301"/>
                  </a:lnTo>
                  <a:lnTo>
                    <a:pt x="842" y="300"/>
                  </a:lnTo>
                  <a:lnTo>
                    <a:pt x="844" y="301"/>
                  </a:lnTo>
                  <a:lnTo>
                    <a:pt x="845" y="300"/>
                  </a:lnTo>
                  <a:lnTo>
                    <a:pt x="847" y="301"/>
                  </a:lnTo>
                  <a:lnTo>
                    <a:pt x="849" y="317"/>
                  </a:lnTo>
                  <a:lnTo>
                    <a:pt x="850" y="310"/>
                  </a:lnTo>
                  <a:lnTo>
                    <a:pt x="851" y="309"/>
                  </a:lnTo>
                  <a:lnTo>
                    <a:pt x="852" y="310"/>
                  </a:lnTo>
                  <a:lnTo>
                    <a:pt x="853" y="296"/>
                  </a:lnTo>
                  <a:lnTo>
                    <a:pt x="855" y="284"/>
                  </a:lnTo>
                  <a:lnTo>
                    <a:pt x="856" y="283"/>
                  </a:lnTo>
                  <a:lnTo>
                    <a:pt x="858" y="284"/>
                  </a:lnTo>
                  <a:lnTo>
                    <a:pt x="860" y="300"/>
                  </a:lnTo>
                  <a:lnTo>
                    <a:pt x="861" y="302"/>
                  </a:lnTo>
                  <a:lnTo>
                    <a:pt x="861" y="302"/>
                  </a:lnTo>
                  <a:lnTo>
                    <a:pt x="863" y="304"/>
                  </a:lnTo>
                  <a:lnTo>
                    <a:pt x="863" y="301"/>
                  </a:lnTo>
                  <a:lnTo>
                    <a:pt x="865" y="300"/>
                  </a:lnTo>
                  <a:lnTo>
                    <a:pt x="867" y="300"/>
                  </a:lnTo>
                  <a:lnTo>
                    <a:pt x="868" y="301"/>
                  </a:lnTo>
                  <a:lnTo>
                    <a:pt x="870" y="306"/>
                  </a:lnTo>
                  <a:lnTo>
                    <a:pt x="870" y="310"/>
                  </a:lnTo>
                  <a:lnTo>
                    <a:pt x="871" y="301"/>
                  </a:lnTo>
                  <a:lnTo>
                    <a:pt x="872" y="300"/>
                  </a:lnTo>
                  <a:lnTo>
                    <a:pt x="874" y="301"/>
                  </a:lnTo>
                  <a:lnTo>
                    <a:pt x="874" y="304"/>
                  </a:lnTo>
                  <a:lnTo>
                    <a:pt x="877" y="305"/>
                  </a:lnTo>
                  <a:lnTo>
                    <a:pt x="879" y="306"/>
                  </a:lnTo>
                  <a:lnTo>
                    <a:pt x="882" y="320"/>
                  </a:lnTo>
                  <a:lnTo>
                    <a:pt x="882" y="317"/>
                  </a:lnTo>
                  <a:lnTo>
                    <a:pt x="883" y="291"/>
                  </a:lnTo>
                  <a:lnTo>
                    <a:pt x="884" y="290"/>
                  </a:lnTo>
                  <a:lnTo>
                    <a:pt x="887" y="291"/>
                  </a:lnTo>
                  <a:lnTo>
                    <a:pt x="887" y="281"/>
                  </a:lnTo>
                  <a:lnTo>
                    <a:pt x="888" y="280"/>
                  </a:lnTo>
                  <a:lnTo>
                    <a:pt x="891" y="281"/>
                  </a:lnTo>
                  <a:lnTo>
                    <a:pt x="892" y="285"/>
                  </a:lnTo>
                  <a:lnTo>
                    <a:pt x="893" y="289"/>
                  </a:lnTo>
                  <a:lnTo>
                    <a:pt x="893" y="289"/>
                  </a:lnTo>
                  <a:lnTo>
                    <a:pt x="894" y="265"/>
                  </a:lnTo>
                  <a:lnTo>
                    <a:pt x="895" y="264"/>
                  </a:lnTo>
                  <a:lnTo>
                    <a:pt x="898" y="265"/>
                  </a:lnTo>
                  <a:lnTo>
                    <a:pt x="899" y="305"/>
                  </a:lnTo>
                  <a:lnTo>
                    <a:pt x="899" y="304"/>
                  </a:lnTo>
                  <a:lnTo>
                    <a:pt x="900" y="283"/>
                  </a:lnTo>
                  <a:lnTo>
                    <a:pt x="902" y="281"/>
                  </a:lnTo>
                  <a:lnTo>
                    <a:pt x="904" y="283"/>
                  </a:lnTo>
                  <a:lnTo>
                    <a:pt x="907" y="296"/>
                  </a:lnTo>
                  <a:lnTo>
                    <a:pt x="908" y="298"/>
                  </a:lnTo>
                  <a:lnTo>
                    <a:pt x="908" y="289"/>
                  </a:lnTo>
                  <a:lnTo>
                    <a:pt x="909" y="288"/>
                  </a:lnTo>
                  <a:lnTo>
                    <a:pt x="911" y="289"/>
                  </a:lnTo>
                  <a:lnTo>
                    <a:pt x="914" y="296"/>
                  </a:lnTo>
                  <a:lnTo>
                    <a:pt x="915" y="301"/>
                  </a:lnTo>
                  <a:lnTo>
                    <a:pt x="915" y="299"/>
                  </a:lnTo>
                  <a:lnTo>
                    <a:pt x="916" y="298"/>
                  </a:lnTo>
                  <a:lnTo>
                    <a:pt x="919" y="299"/>
                  </a:lnTo>
                  <a:lnTo>
                    <a:pt x="920" y="307"/>
                  </a:lnTo>
                  <a:lnTo>
                    <a:pt x="920" y="302"/>
                  </a:lnTo>
                  <a:lnTo>
                    <a:pt x="921" y="301"/>
                  </a:lnTo>
                  <a:lnTo>
                    <a:pt x="924" y="302"/>
                  </a:lnTo>
                  <a:lnTo>
                    <a:pt x="925" y="317"/>
                  </a:lnTo>
                  <a:lnTo>
                    <a:pt x="926" y="319"/>
                  </a:lnTo>
                  <a:lnTo>
                    <a:pt x="926" y="320"/>
                  </a:lnTo>
                  <a:lnTo>
                    <a:pt x="928" y="331"/>
                  </a:lnTo>
                  <a:lnTo>
                    <a:pt x="928" y="328"/>
                  </a:lnTo>
                  <a:lnTo>
                    <a:pt x="929" y="293"/>
                  </a:lnTo>
                  <a:lnTo>
                    <a:pt x="930" y="291"/>
                  </a:lnTo>
                  <a:lnTo>
                    <a:pt x="932" y="293"/>
                  </a:lnTo>
                  <a:lnTo>
                    <a:pt x="932" y="301"/>
                  </a:lnTo>
                  <a:lnTo>
                    <a:pt x="934" y="300"/>
                  </a:lnTo>
                  <a:lnTo>
                    <a:pt x="936" y="301"/>
                  </a:lnTo>
                  <a:lnTo>
                    <a:pt x="937" y="306"/>
                  </a:lnTo>
                  <a:lnTo>
                    <a:pt x="939" y="300"/>
                  </a:lnTo>
                  <a:lnTo>
                    <a:pt x="940" y="299"/>
                  </a:lnTo>
                  <a:lnTo>
                    <a:pt x="942" y="300"/>
                  </a:lnTo>
                  <a:lnTo>
                    <a:pt x="942" y="302"/>
                  </a:lnTo>
                  <a:lnTo>
                    <a:pt x="945" y="301"/>
                  </a:lnTo>
                  <a:lnTo>
                    <a:pt x="947" y="302"/>
                  </a:lnTo>
                  <a:lnTo>
                    <a:pt x="947" y="302"/>
                  </a:lnTo>
                  <a:lnTo>
                    <a:pt x="949" y="299"/>
                  </a:lnTo>
                  <a:lnTo>
                    <a:pt x="950" y="298"/>
                  </a:lnTo>
                  <a:lnTo>
                    <a:pt x="952" y="299"/>
                  </a:lnTo>
                  <a:lnTo>
                    <a:pt x="952" y="300"/>
                  </a:lnTo>
                  <a:lnTo>
                    <a:pt x="953" y="277"/>
                  </a:lnTo>
                  <a:lnTo>
                    <a:pt x="955" y="211"/>
                  </a:lnTo>
                  <a:lnTo>
                    <a:pt x="956" y="210"/>
                  </a:lnTo>
                  <a:lnTo>
                    <a:pt x="958" y="211"/>
                  </a:lnTo>
                  <a:lnTo>
                    <a:pt x="960" y="233"/>
                  </a:lnTo>
                  <a:lnTo>
                    <a:pt x="961" y="268"/>
                  </a:lnTo>
                  <a:lnTo>
                    <a:pt x="962" y="286"/>
                  </a:lnTo>
                  <a:lnTo>
                    <a:pt x="962" y="286"/>
                  </a:lnTo>
                  <a:lnTo>
                    <a:pt x="963" y="285"/>
                  </a:lnTo>
                  <a:lnTo>
                    <a:pt x="966" y="286"/>
                  </a:lnTo>
                  <a:lnTo>
                    <a:pt x="966" y="296"/>
                  </a:lnTo>
                  <a:lnTo>
                    <a:pt x="967" y="294"/>
                  </a:lnTo>
                  <a:lnTo>
                    <a:pt x="968" y="251"/>
                  </a:lnTo>
                  <a:lnTo>
                    <a:pt x="970" y="246"/>
                  </a:lnTo>
                  <a:lnTo>
                    <a:pt x="971" y="175"/>
                  </a:lnTo>
                  <a:lnTo>
                    <a:pt x="972" y="1"/>
                  </a:lnTo>
                  <a:lnTo>
                    <a:pt x="973" y="0"/>
                  </a:lnTo>
                  <a:close/>
                </a:path>
              </a:pathLst>
            </a:custGeom>
            <a:noFill/>
            <a:ln w="31750">
              <a:solidFill>
                <a:schemeClr val="bg1">
                  <a:lumMod val="50000"/>
                </a:schemeClr>
              </a:solidFill>
              <a:prstDash val="dash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412"/>
            <p:cNvSpPr>
              <a:spLocks/>
            </p:cNvSpPr>
            <p:nvPr/>
          </p:nvSpPr>
          <p:spPr bwMode="auto">
            <a:xfrm>
              <a:off x="4616451" y="2298700"/>
              <a:ext cx="1368425" cy="1912938"/>
            </a:xfrm>
            <a:custGeom>
              <a:avLst/>
              <a:gdLst>
                <a:gd name="T0" fmla="*/ 755 w 862"/>
                <a:gd name="T1" fmla="*/ 390 h 1205"/>
                <a:gd name="T2" fmla="*/ 767 w 862"/>
                <a:gd name="T3" fmla="*/ 572 h 1205"/>
                <a:gd name="T4" fmla="*/ 805 w 862"/>
                <a:gd name="T5" fmla="*/ 755 h 1205"/>
                <a:gd name="T6" fmla="*/ 846 w 862"/>
                <a:gd name="T7" fmla="*/ 825 h 1205"/>
                <a:gd name="T8" fmla="*/ 831 w 862"/>
                <a:gd name="T9" fmla="*/ 885 h 1205"/>
                <a:gd name="T10" fmla="*/ 786 w 862"/>
                <a:gd name="T11" fmla="*/ 740 h 1205"/>
                <a:gd name="T12" fmla="*/ 756 w 862"/>
                <a:gd name="T13" fmla="*/ 458 h 1205"/>
                <a:gd name="T14" fmla="*/ 744 w 862"/>
                <a:gd name="T15" fmla="*/ 381 h 1205"/>
                <a:gd name="T16" fmla="*/ 731 w 862"/>
                <a:gd name="T17" fmla="*/ 548 h 1205"/>
                <a:gd name="T18" fmla="*/ 697 w 862"/>
                <a:gd name="T19" fmla="*/ 845 h 1205"/>
                <a:gd name="T20" fmla="*/ 670 w 862"/>
                <a:gd name="T21" fmla="*/ 960 h 1205"/>
                <a:gd name="T22" fmla="*/ 637 w 862"/>
                <a:gd name="T23" fmla="*/ 1020 h 1205"/>
                <a:gd name="T24" fmla="*/ 609 w 862"/>
                <a:gd name="T25" fmla="*/ 1082 h 1205"/>
                <a:gd name="T26" fmla="*/ 581 w 862"/>
                <a:gd name="T27" fmla="*/ 1108 h 1205"/>
                <a:gd name="T28" fmla="*/ 555 w 862"/>
                <a:gd name="T29" fmla="*/ 1076 h 1205"/>
                <a:gd name="T30" fmla="*/ 524 w 862"/>
                <a:gd name="T31" fmla="*/ 1089 h 1205"/>
                <a:gd name="T32" fmla="*/ 497 w 862"/>
                <a:gd name="T33" fmla="*/ 1139 h 1205"/>
                <a:gd name="T34" fmla="*/ 468 w 862"/>
                <a:gd name="T35" fmla="*/ 1095 h 1205"/>
                <a:gd name="T36" fmla="*/ 442 w 862"/>
                <a:gd name="T37" fmla="*/ 1163 h 1205"/>
                <a:gd name="T38" fmla="*/ 414 w 862"/>
                <a:gd name="T39" fmla="*/ 1129 h 1205"/>
                <a:gd name="T40" fmla="*/ 383 w 862"/>
                <a:gd name="T41" fmla="*/ 1105 h 1205"/>
                <a:gd name="T42" fmla="*/ 356 w 862"/>
                <a:gd name="T43" fmla="*/ 1087 h 1205"/>
                <a:gd name="T44" fmla="*/ 324 w 862"/>
                <a:gd name="T45" fmla="*/ 1172 h 1205"/>
                <a:gd name="T46" fmla="*/ 289 w 862"/>
                <a:gd name="T47" fmla="*/ 1157 h 1205"/>
                <a:gd name="T48" fmla="*/ 260 w 862"/>
                <a:gd name="T49" fmla="*/ 1155 h 1205"/>
                <a:gd name="T50" fmla="*/ 225 w 862"/>
                <a:gd name="T51" fmla="*/ 1149 h 1205"/>
                <a:gd name="T52" fmla="*/ 197 w 862"/>
                <a:gd name="T53" fmla="*/ 1160 h 1205"/>
                <a:gd name="T54" fmla="*/ 165 w 862"/>
                <a:gd name="T55" fmla="*/ 1176 h 1205"/>
                <a:gd name="T56" fmla="*/ 135 w 862"/>
                <a:gd name="T57" fmla="*/ 1172 h 1205"/>
                <a:gd name="T58" fmla="*/ 105 w 862"/>
                <a:gd name="T59" fmla="*/ 1187 h 1205"/>
                <a:gd name="T60" fmla="*/ 78 w 862"/>
                <a:gd name="T61" fmla="*/ 1170 h 1205"/>
                <a:gd name="T62" fmla="*/ 46 w 862"/>
                <a:gd name="T63" fmla="*/ 1165 h 1205"/>
                <a:gd name="T64" fmla="*/ 16 w 862"/>
                <a:gd name="T65" fmla="*/ 1146 h 1205"/>
                <a:gd name="T66" fmla="*/ 8 w 862"/>
                <a:gd name="T67" fmla="*/ 1083 h 1205"/>
                <a:gd name="T68" fmla="*/ 29 w 862"/>
                <a:gd name="T69" fmla="*/ 1131 h 1205"/>
                <a:gd name="T70" fmla="*/ 52 w 862"/>
                <a:gd name="T71" fmla="*/ 1146 h 1205"/>
                <a:gd name="T72" fmla="*/ 78 w 862"/>
                <a:gd name="T73" fmla="*/ 1166 h 1205"/>
                <a:gd name="T74" fmla="*/ 100 w 862"/>
                <a:gd name="T75" fmla="*/ 1146 h 1205"/>
                <a:gd name="T76" fmla="*/ 129 w 862"/>
                <a:gd name="T77" fmla="*/ 1126 h 1205"/>
                <a:gd name="T78" fmla="*/ 156 w 862"/>
                <a:gd name="T79" fmla="*/ 1134 h 1205"/>
                <a:gd name="T80" fmla="*/ 179 w 862"/>
                <a:gd name="T81" fmla="*/ 1110 h 1205"/>
                <a:gd name="T82" fmla="*/ 205 w 862"/>
                <a:gd name="T83" fmla="*/ 1076 h 1205"/>
                <a:gd name="T84" fmla="*/ 232 w 862"/>
                <a:gd name="T85" fmla="*/ 1140 h 1205"/>
                <a:gd name="T86" fmla="*/ 260 w 862"/>
                <a:gd name="T87" fmla="*/ 1141 h 1205"/>
                <a:gd name="T88" fmla="*/ 289 w 862"/>
                <a:gd name="T89" fmla="*/ 1126 h 1205"/>
                <a:gd name="T90" fmla="*/ 312 w 862"/>
                <a:gd name="T91" fmla="*/ 1084 h 1205"/>
                <a:gd name="T92" fmla="*/ 335 w 862"/>
                <a:gd name="T93" fmla="*/ 1023 h 1205"/>
                <a:gd name="T94" fmla="*/ 358 w 862"/>
                <a:gd name="T95" fmla="*/ 1077 h 1205"/>
                <a:gd name="T96" fmla="*/ 382 w 862"/>
                <a:gd name="T97" fmla="*/ 1062 h 1205"/>
                <a:gd name="T98" fmla="*/ 408 w 862"/>
                <a:gd name="T99" fmla="*/ 1100 h 1205"/>
                <a:gd name="T100" fmla="*/ 439 w 862"/>
                <a:gd name="T101" fmla="*/ 1115 h 1205"/>
                <a:gd name="T102" fmla="*/ 462 w 862"/>
                <a:gd name="T103" fmla="*/ 1089 h 1205"/>
                <a:gd name="T104" fmla="*/ 489 w 862"/>
                <a:gd name="T105" fmla="*/ 1078 h 1205"/>
                <a:gd name="T106" fmla="*/ 516 w 862"/>
                <a:gd name="T107" fmla="*/ 1088 h 1205"/>
                <a:gd name="T108" fmla="*/ 540 w 862"/>
                <a:gd name="T109" fmla="*/ 1062 h 1205"/>
                <a:gd name="T110" fmla="*/ 567 w 862"/>
                <a:gd name="T111" fmla="*/ 1056 h 1205"/>
                <a:gd name="T112" fmla="*/ 594 w 862"/>
                <a:gd name="T113" fmla="*/ 1013 h 1205"/>
                <a:gd name="T114" fmla="*/ 620 w 862"/>
                <a:gd name="T115" fmla="*/ 998 h 1205"/>
                <a:gd name="T116" fmla="*/ 646 w 862"/>
                <a:gd name="T117" fmla="*/ 982 h 1205"/>
                <a:gd name="T118" fmla="*/ 671 w 862"/>
                <a:gd name="T119" fmla="*/ 948 h 1205"/>
                <a:gd name="T120" fmla="*/ 699 w 862"/>
                <a:gd name="T121" fmla="*/ 832 h 1205"/>
                <a:gd name="T122" fmla="*/ 725 w 862"/>
                <a:gd name="T123" fmla="*/ 648 h 1205"/>
                <a:gd name="T124" fmla="*/ 739 w 862"/>
                <a:gd name="T125" fmla="*/ 479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62" h="1205">
                  <a:moveTo>
                    <a:pt x="747" y="0"/>
                  </a:moveTo>
                  <a:lnTo>
                    <a:pt x="749" y="1"/>
                  </a:lnTo>
                  <a:lnTo>
                    <a:pt x="750" y="1"/>
                  </a:lnTo>
                  <a:lnTo>
                    <a:pt x="750" y="5"/>
                  </a:lnTo>
                  <a:lnTo>
                    <a:pt x="751" y="13"/>
                  </a:lnTo>
                  <a:lnTo>
                    <a:pt x="750" y="13"/>
                  </a:lnTo>
                  <a:lnTo>
                    <a:pt x="751" y="15"/>
                  </a:lnTo>
                  <a:lnTo>
                    <a:pt x="751" y="149"/>
                  </a:lnTo>
                  <a:lnTo>
                    <a:pt x="752" y="238"/>
                  </a:lnTo>
                  <a:lnTo>
                    <a:pt x="751" y="238"/>
                  </a:lnTo>
                  <a:lnTo>
                    <a:pt x="752" y="239"/>
                  </a:lnTo>
                  <a:lnTo>
                    <a:pt x="752" y="269"/>
                  </a:lnTo>
                  <a:lnTo>
                    <a:pt x="753" y="280"/>
                  </a:lnTo>
                  <a:lnTo>
                    <a:pt x="752" y="280"/>
                  </a:lnTo>
                  <a:lnTo>
                    <a:pt x="753" y="281"/>
                  </a:lnTo>
                  <a:lnTo>
                    <a:pt x="753" y="321"/>
                  </a:lnTo>
                  <a:lnTo>
                    <a:pt x="755" y="328"/>
                  </a:lnTo>
                  <a:lnTo>
                    <a:pt x="753" y="328"/>
                  </a:lnTo>
                  <a:lnTo>
                    <a:pt x="755" y="330"/>
                  </a:lnTo>
                  <a:lnTo>
                    <a:pt x="755" y="390"/>
                  </a:lnTo>
                  <a:lnTo>
                    <a:pt x="756" y="396"/>
                  </a:lnTo>
                  <a:lnTo>
                    <a:pt x="755" y="396"/>
                  </a:lnTo>
                  <a:lnTo>
                    <a:pt x="756" y="398"/>
                  </a:lnTo>
                  <a:lnTo>
                    <a:pt x="756" y="426"/>
                  </a:lnTo>
                  <a:lnTo>
                    <a:pt x="757" y="427"/>
                  </a:lnTo>
                  <a:lnTo>
                    <a:pt x="758" y="427"/>
                  </a:lnTo>
                  <a:lnTo>
                    <a:pt x="758" y="438"/>
                  </a:lnTo>
                  <a:lnTo>
                    <a:pt x="760" y="457"/>
                  </a:lnTo>
                  <a:lnTo>
                    <a:pt x="758" y="457"/>
                  </a:lnTo>
                  <a:lnTo>
                    <a:pt x="760" y="458"/>
                  </a:lnTo>
                  <a:lnTo>
                    <a:pt x="760" y="500"/>
                  </a:lnTo>
                  <a:lnTo>
                    <a:pt x="761" y="501"/>
                  </a:lnTo>
                  <a:lnTo>
                    <a:pt x="761" y="556"/>
                  </a:lnTo>
                  <a:lnTo>
                    <a:pt x="762" y="557"/>
                  </a:lnTo>
                  <a:lnTo>
                    <a:pt x="763" y="557"/>
                  </a:lnTo>
                  <a:lnTo>
                    <a:pt x="763" y="561"/>
                  </a:lnTo>
                  <a:lnTo>
                    <a:pt x="763" y="568"/>
                  </a:lnTo>
                  <a:lnTo>
                    <a:pt x="766" y="569"/>
                  </a:lnTo>
                  <a:lnTo>
                    <a:pt x="767" y="572"/>
                  </a:lnTo>
                  <a:lnTo>
                    <a:pt x="767" y="572"/>
                  </a:lnTo>
                  <a:lnTo>
                    <a:pt x="767" y="574"/>
                  </a:lnTo>
                  <a:lnTo>
                    <a:pt x="770" y="629"/>
                  </a:lnTo>
                  <a:lnTo>
                    <a:pt x="771" y="642"/>
                  </a:lnTo>
                  <a:lnTo>
                    <a:pt x="772" y="632"/>
                  </a:lnTo>
                  <a:lnTo>
                    <a:pt x="774" y="568"/>
                  </a:lnTo>
                  <a:lnTo>
                    <a:pt x="776" y="567"/>
                  </a:lnTo>
                  <a:lnTo>
                    <a:pt x="778" y="568"/>
                  </a:lnTo>
                  <a:lnTo>
                    <a:pt x="781" y="710"/>
                  </a:lnTo>
                  <a:lnTo>
                    <a:pt x="783" y="724"/>
                  </a:lnTo>
                  <a:lnTo>
                    <a:pt x="784" y="731"/>
                  </a:lnTo>
                  <a:lnTo>
                    <a:pt x="786" y="729"/>
                  </a:lnTo>
                  <a:lnTo>
                    <a:pt x="787" y="727"/>
                  </a:lnTo>
                  <a:lnTo>
                    <a:pt x="788" y="729"/>
                  </a:lnTo>
                  <a:lnTo>
                    <a:pt x="791" y="645"/>
                  </a:lnTo>
                  <a:lnTo>
                    <a:pt x="792" y="643"/>
                  </a:lnTo>
                  <a:lnTo>
                    <a:pt x="794" y="645"/>
                  </a:lnTo>
                  <a:lnTo>
                    <a:pt x="798" y="755"/>
                  </a:lnTo>
                  <a:lnTo>
                    <a:pt x="799" y="792"/>
                  </a:lnTo>
                  <a:lnTo>
                    <a:pt x="803" y="766"/>
                  </a:lnTo>
                  <a:lnTo>
                    <a:pt x="805" y="755"/>
                  </a:lnTo>
                  <a:lnTo>
                    <a:pt x="808" y="735"/>
                  </a:lnTo>
                  <a:lnTo>
                    <a:pt x="809" y="734"/>
                  </a:lnTo>
                  <a:lnTo>
                    <a:pt x="811" y="735"/>
                  </a:lnTo>
                  <a:lnTo>
                    <a:pt x="815" y="738"/>
                  </a:lnTo>
                  <a:lnTo>
                    <a:pt x="815" y="736"/>
                  </a:lnTo>
                  <a:lnTo>
                    <a:pt x="816" y="735"/>
                  </a:lnTo>
                  <a:lnTo>
                    <a:pt x="819" y="736"/>
                  </a:lnTo>
                  <a:lnTo>
                    <a:pt x="823" y="741"/>
                  </a:lnTo>
                  <a:lnTo>
                    <a:pt x="825" y="752"/>
                  </a:lnTo>
                  <a:lnTo>
                    <a:pt x="829" y="861"/>
                  </a:lnTo>
                  <a:lnTo>
                    <a:pt x="829" y="862"/>
                  </a:lnTo>
                  <a:lnTo>
                    <a:pt x="830" y="846"/>
                  </a:lnTo>
                  <a:lnTo>
                    <a:pt x="834" y="687"/>
                  </a:lnTo>
                  <a:lnTo>
                    <a:pt x="835" y="685"/>
                  </a:lnTo>
                  <a:lnTo>
                    <a:pt x="837" y="687"/>
                  </a:lnTo>
                  <a:lnTo>
                    <a:pt x="840" y="727"/>
                  </a:lnTo>
                  <a:lnTo>
                    <a:pt x="842" y="862"/>
                  </a:lnTo>
                  <a:lnTo>
                    <a:pt x="844" y="888"/>
                  </a:lnTo>
                  <a:lnTo>
                    <a:pt x="845" y="826"/>
                  </a:lnTo>
                  <a:lnTo>
                    <a:pt x="846" y="825"/>
                  </a:lnTo>
                  <a:lnTo>
                    <a:pt x="849" y="826"/>
                  </a:lnTo>
                  <a:lnTo>
                    <a:pt x="850" y="830"/>
                  </a:lnTo>
                  <a:lnTo>
                    <a:pt x="850" y="827"/>
                  </a:lnTo>
                  <a:lnTo>
                    <a:pt x="851" y="826"/>
                  </a:lnTo>
                  <a:lnTo>
                    <a:pt x="853" y="827"/>
                  </a:lnTo>
                  <a:lnTo>
                    <a:pt x="855" y="904"/>
                  </a:lnTo>
                  <a:lnTo>
                    <a:pt x="858" y="897"/>
                  </a:lnTo>
                  <a:lnTo>
                    <a:pt x="860" y="895"/>
                  </a:lnTo>
                  <a:lnTo>
                    <a:pt x="862" y="898"/>
                  </a:lnTo>
                  <a:lnTo>
                    <a:pt x="858" y="906"/>
                  </a:lnTo>
                  <a:lnTo>
                    <a:pt x="856" y="934"/>
                  </a:lnTo>
                  <a:lnTo>
                    <a:pt x="852" y="934"/>
                  </a:lnTo>
                  <a:lnTo>
                    <a:pt x="850" y="842"/>
                  </a:lnTo>
                  <a:lnTo>
                    <a:pt x="849" y="842"/>
                  </a:lnTo>
                  <a:lnTo>
                    <a:pt x="846" y="946"/>
                  </a:lnTo>
                  <a:lnTo>
                    <a:pt x="842" y="946"/>
                  </a:lnTo>
                  <a:lnTo>
                    <a:pt x="839" y="863"/>
                  </a:lnTo>
                  <a:lnTo>
                    <a:pt x="836" y="736"/>
                  </a:lnTo>
                  <a:lnTo>
                    <a:pt x="834" y="847"/>
                  </a:lnTo>
                  <a:lnTo>
                    <a:pt x="831" y="885"/>
                  </a:lnTo>
                  <a:lnTo>
                    <a:pt x="828" y="885"/>
                  </a:lnTo>
                  <a:lnTo>
                    <a:pt x="825" y="862"/>
                  </a:lnTo>
                  <a:lnTo>
                    <a:pt x="821" y="753"/>
                  </a:lnTo>
                  <a:lnTo>
                    <a:pt x="819" y="742"/>
                  </a:lnTo>
                  <a:lnTo>
                    <a:pt x="819" y="742"/>
                  </a:lnTo>
                  <a:lnTo>
                    <a:pt x="816" y="772"/>
                  </a:lnTo>
                  <a:lnTo>
                    <a:pt x="813" y="772"/>
                  </a:lnTo>
                  <a:lnTo>
                    <a:pt x="811" y="740"/>
                  </a:lnTo>
                  <a:lnTo>
                    <a:pt x="811" y="740"/>
                  </a:lnTo>
                  <a:lnTo>
                    <a:pt x="809" y="756"/>
                  </a:lnTo>
                  <a:lnTo>
                    <a:pt x="807" y="767"/>
                  </a:lnTo>
                  <a:lnTo>
                    <a:pt x="803" y="794"/>
                  </a:lnTo>
                  <a:lnTo>
                    <a:pt x="800" y="826"/>
                  </a:lnTo>
                  <a:lnTo>
                    <a:pt x="797" y="826"/>
                  </a:lnTo>
                  <a:lnTo>
                    <a:pt x="794" y="756"/>
                  </a:lnTo>
                  <a:lnTo>
                    <a:pt x="793" y="709"/>
                  </a:lnTo>
                  <a:lnTo>
                    <a:pt x="792" y="742"/>
                  </a:lnTo>
                  <a:lnTo>
                    <a:pt x="788" y="742"/>
                  </a:lnTo>
                  <a:lnTo>
                    <a:pt x="787" y="736"/>
                  </a:lnTo>
                  <a:lnTo>
                    <a:pt x="786" y="740"/>
                  </a:lnTo>
                  <a:lnTo>
                    <a:pt x="782" y="740"/>
                  </a:lnTo>
                  <a:lnTo>
                    <a:pt x="779" y="725"/>
                  </a:lnTo>
                  <a:lnTo>
                    <a:pt x="777" y="711"/>
                  </a:lnTo>
                  <a:lnTo>
                    <a:pt x="776" y="635"/>
                  </a:lnTo>
                  <a:lnTo>
                    <a:pt x="773" y="662"/>
                  </a:lnTo>
                  <a:lnTo>
                    <a:pt x="770" y="662"/>
                  </a:lnTo>
                  <a:lnTo>
                    <a:pt x="766" y="630"/>
                  </a:lnTo>
                  <a:lnTo>
                    <a:pt x="765" y="601"/>
                  </a:lnTo>
                  <a:lnTo>
                    <a:pt x="763" y="600"/>
                  </a:lnTo>
                  <a:lnTo>
                    <a:pt x="762" y="601"/>
                  </a:lnTo>
                  <a:lnTo>
                    <a:pt x="762" y="633"/>
                  </a:lnTo>
                  <a:lnTo>
                    <a:pt x="761" y="632"/>
                  </a:lnTo>
                  <a:lnTo>
                    <a:pt x="760" y="633"/>
                  </a:lnTo>
                  <a:lnTo>
                    <a:pt x="760" y="633"/>
                  </a:lnTo>
                  <a:lnTo>
                    <a:pt x="758" y="633"/>
                  </a:lnTo>
                  <a:lnTo>
                    <a:pt x="758" y="616"/>
                  </a:lnTo>
                  <a:lnTo>
                    <a:pt x="757" y="587"/>
                  </a:lnTo>
                  <a:lnTo>
                    <a:pt x="757" y="505"/>
                  </a:lnTo>
                  <a:lnTo>
                    <a:pt x="756" y="504"/>
                  </a:lnTo>
                  <a:lnTo>
                    <a:pt x="756" y="458"/>
                  </a:lnTo>
                  <a:lnTo>
                    <a:pt x="756" y="456"/>
                  </a:lnTo>
                  <a:lnTo>
                    <a:pt x="756" y="456"/>
                  </a:lnTo>
                  <a:lnTo>
                    <a:pt x="755" y="457"/>
                  </a:lnTo>
                  <a:lnTo>
                    <a:pt x="755" y="457"/>
                  </a:lnTo>
                  <a:lnTo>
                    <a:pt x="753" y="457"/>
                  </a:lnTo>
                  <a:lnTo>
                    <a:pt x="753" y="453"/>
                  </a:lnTo>
                  <a:lnTo>
                    <a:pt x="752" y="442"/>
                  </a:lnTo>
                  <a:lnTo>
                    <a:pt x="752" y="398"/>
                  </a:lnTo>
                  <a:lnTo>
                    <a:pt x="751" y="391"/>
                  </a:lnTo>
                  <a:lnTo>
                    <a:pt x="751" y="330"/>
                  </a:lnTo>
                  <a:lnTo>
                    <a:pt x="750" y="322"/>
                  </a:lnTo>
                  <a:lnTo>
                    <a:pt x="750" y="281"/>
                  </a:lnTo>
                  <a:lnTo>
                    <a:pt x="749" y="272"/>
                  </a:lnTo>
                  <a:lnTo>
                    <a:pt x="749" y="272"/>
                  </a:lnTo>
                  <a:lnTo>
                    <a:pt x="749" y="254"/>
                  </a:lnTo>
                  <a:lnTo>
                    <a:pt x="747" y="283"/>
                  </a:lnTo>
                  <a:lnTo>
                    <a:pt x="747" y="364"/>
                  </a:lnTo>
                  <a:lnTo>
                    <a:pt x="746" y="379"/>
                  </a:lnTo>
                  <a:lnTo>
                    <a:pt x="744" y="379"/>
                  </a:lnTo>
                  <a:lnTo>
                    <a:pt x="744" y="381"/>
                  </a:lnTo>
                  <a:lnTo>
                    <a:pt x="744" y="442"/>
                  </a:lnTo>
                  <a:lnTo>
                    <a:pt x="742" y="442"/>
                  </a:lnTo>
                  <a:lnTo>
                    <a:pt x="742" y="480"/>
                  </a:lnTo>
                  <a:lnTo>
                    <a:pt x="741" y="504"/>
                  </a:lnTo>
                  <a:lnTo>
                    <a:pt x="741" y="525"/>
                  </a:lnTo>
                  <a:lnTo>
                    <a:pt x="740" y="524"/>
                  </a:lnTo>
                  <a:lnTo>
                    <a:pt x="740" y="572"/>
                  </a:lnTo>
                  <a:lnTo>
                    <a:pt x="739" y="606"/>
                  </a:lnTo>
                  <a:lnTo>
                    <a:pt x="736" y="606"/>
                  </a:lnTo>
                  <a:lnTo>
                    <a:pt x="736" y="606"/>
                  </a:lnTo>
                  <a:lnTo>
                    <a:pt x="735" y="606"/>
                  </a:lnTo>
                  <a:lnTo>
                    <a:pt x="735" y="590"/>
                  </a:lnTo>
                  <a:lnTo>
                    <a:pt x="735" y="590"/>
                  </a:lnTo>
                  <a:lnTo>
                    <a:pt x="734" y="590"/>
                  </a:lnTo>
                  <a:lnTo>
                    <a:pt x="734" y="562"/>
                  </a:lnTo>
                  <a:lnTo>
                    <a:pt x="734" y="562"/>
                  </a:lnTo>
                  <a:lnTo>
                    <a:pt x="732" y="562"/>
                  </a:lnTo>
                  <a:lnTo>
                    <a:pt x="732" y="548"/>
                  </a:lnTo>
                  <a:lnTo>
                    <a:pt x="732" y="547"/>
                  </a:lnTo>
                  <a:lnTo>
                    <a:pt x="731" y="548"/>
                  </a:lnTo>
                  <a:lnTo>
                    <a:pt x="731" y="596"/>
                  </a:lnTo>
                  <a:lnTo>
                    <a:pt x="730" y="668"/>
                  </a:lnTo>
                  <a:lnTo>
                    <a:pt x="728" y="724"/>
                  </a:lnTo>
                  <a:lnTo>
                    <a:pt x="724" y="724"/>
                  </a:lnTo>
                  <a:lnTo>
                    <a:pt x="723" y="674"/>
                  </a:lnTo>
                  <a:lnTo>
                    <a:pt x="721" y="650"/>
                  </a:lnTo>
                  <a:lnTo>
                    <a:pt x="721" y="645"/>
                  </a:lnTo>
                  <a:lnTo>
                    <a:pt x="719" y="727"/>
                  </a:lnTo>
                  <a:lnTo>
                    <a:pt x="718" y="743"/>
                  </a:lnTo>
                  <a:lnTo>
                    <a:pt x="716" y="782"/>
                  </a:lnTo>
                  <a:lnTo>
                    <a:pt x="714" y="782"/>
                  </a:lnTo>
                  <a:lnTo>
                    <a:pt x="713" y="798"/>
                  </a:lnTo>
                  <a:lnTo>
                    <a:pt x="709" y="798"/>
                  </a:lnTo>
                  <a:lnTo>
                    <a:pt x="708" y="792"/>
                  </a:lnTo>
                  <a:lnTo>
                    <a:pt x="705" y="792"/>
                  </a:lnTo>
                  <a:lnTo>
                    <a:pt x="705" y="779"/>
                  </a:lnTo>
                  <a:lnTo>
                    <a:pt x="703" y="857"/>
                  </a:lnTo>
                  <a:lnTo>
                    <a:pt x="702" y="863"/>
                  </a:lnTo>
                  <a:lnTo>
                    <a:pt x="698" y="863"/>
                  </a:lnTo>
                  <a:lnTo>
                    <a:pt x="697" y="845"/>
                  </a:lnTo>
                  <a:lnTo>
                    <a:pt x="695" y="834"/>
                  </a:lnTo>
                  <a:lnTo>
                    <a:pt x="695" y="788"/>
                  </a:lnTo>
                  <a:lnTo>
                    <a:pt x="694" y="788"/>
                  </a:lnTo>
                  <a:lnTo>
                    <a:pt x="693" y="852"/>
                  </a:lnTo>
                  <a:lnTo>
                    <a:pt x="689" y="852"/>
                  </a:lnTo>
                  <a:lnTo>
                    <a:pt x="688" y="825"/>
                  </a:lnTo>
                  <a:lnTo>
                    <a:pt x="688" y="825"/>
                  </a:lnTo>
                  <a:lnTo>
                    <a:pt x="687" y="851"/>
                  </a:lnTo>
                  <a:lnTo>
                    <a:pt x="686" y="860"/>
                  </a:lnTo>
                  <a:lnTo>
                    <a:pt x="684" y="930"/>
                  </a:lnTo>
                  <a:lnTo>
                    <a:pt x="681" y="930"/>
                  </a:lnTo>
                  <a:lnTo>
                    <a:pt x="679" y="927"/>
                  </a:lnTo>
                  <a:lnTo>
                    <a:pt x="678" y="923"/>
                  </a:lnTo>
                  <a:lnTo>
                    <a:pt x="677" y="857"/>
                  </a:lnTo>
                  <a:lnTo>
                    <a:pt x="677" y="853"/>
                  </a:lnTo>
                  <a:lnTo>
                    <a:pt x="676" y="972"/>
                  </a:lnTo>
                  <a:lnTo>
                    <a:pt x="672" y="972"/>
                  </a:lnTo>
                  <a:lnTo>
                    <a:pt x="671" y="958"/>
                  </a:lnTo>
                  <a:lnTo>
                    <a:pt x="670" y="958"/>
                  </a:lnTo>
                  <a:lnTo>
                    <a:pt x="670" y="960"/>
                  </a:lnTo>
                  <a:lnTo>
                    <a:pt x="668" y="983"/>
                  </a:lnTo>
                  <a:lnTo>
                    <a:pt x="665" y="983"/>
                  </a:lnTo>
                  <a:lnTo>
                    <a:pt x="663" y="894"/>
                  </a:lnTo>
                  <a:lnTo>
                    <a:pt x="662" y="871"/>
                  </a:lnTo>
                  <a:lnTo>
                    <a:pt x="662" y="801"/>
                  </a:lnTo>
                  <a:lnTo>
                    <a:pt x="661" y="851"/>
                  </a:lnTo>
                  <a:lnTo>
                    <a:pt x="660" y="921"/>
                  </a:lnTo>
                  <a:lnTo>
                    <a:pt x="658" y="935"/>
                  </a:lnTo>
                  <a:lnTo>
                    <a:pt x="657" y="1009"/>
                  </a:lnTo>
                  <a:lnTo>
                    <a:pt x="655" y="1019"/>
                  </a:lnTo>
                  <a:lnTo>
                    <a:pt x="651" y="1019"/>
                  </a:lnTo>
                  <a:lnTo>
                    <a:pt x="650" y="972"/>
                  </a:lnTo>
                  <a:lnTo>
                    <a:pt x="650" y="983"/>
                  </a:lnTo>
                  <a:lnTo>
                    <a:pt x="649" y="997"/>
                  </a:lnTo>
                  <a:lnTo>
                    <a:pt x="646" y="1021"/>
                  </a:lnTo>
                  <a:lnTo>
                    <a:pt x="645" y="1045"/>
                  </a:lnTo>
                  <a:lnTo>
                    <a:pt x="641" y="1045"/>
                  </a:lnTo>
                  <a:lnTo>
                    <a:pt x="640" y="1035"/>
                  </a:lnTo>
                  <a:lnTo>
                    <a:pt x="639" y="1029"/>
                  </a:lnTo>
                  <a:lnTo>
                    <a:pt x="637" y="1020"/>
                  </a:lnTo>
                  <a:lnTo>
                    <a:pt x="637" y="1020"/>
                  </a:lnTo>
                  <a:lnTo>
                    <a:pt x="637" y="1020"/>
                  </a:lnTo>
                  <a:lnTo>
                    <a:pt x="636" y="1055"/>
                  </a:lnTo>
                  <a:lnTo>
                    <a:pt x="635" y="1068"/>
                  </a:lnTo>
                  <a:lnTo>
                    <a:pt x="632" y="1068"/>
                  </a:lnTo>
                  <a:lnTo>
                    <a:pt x="631" y="1067"/>
                  </a:lnTo>
                  <a:lnTo>
                    <a:pt x="631" y="1056"/>
                  </a:lnTo>
                  <a:lnTo>
                    <a:pt x="630" y="1018"/>
                  </a:lnTo>
                  <a:lnTo>
                    <a:pt x="629" y="930"/>
                  </a:lnTo>
                  <a:lnTo>
                    <a:pt x="626" y="888"/>
                  </a:lnTo>
                  <a:lnTo>
                    <a:pt x="626" y="910"/>
                  </a:lnTo>
                  <a:lnTo>
                    <a:pt x="625" y="1003"/>
                  </a:lnTo>
                  <a:lnTo>
                    <a:pt x="624" y="1003"/>
                  </a:lnTo>
                  <a:lnTo>
                    <a:pt x="621" y="1040"/>
                  </a:lnTo>
                  <a:lnTo>
                    <a:pt x="618" y="1040"/>
                  </a:lnTo>
                  <a:lnTo>
                    <a:pt x="618" y="1031"/>
                  </a:lnTo>
                  <a:lnTo>
                    <a:pt x="616" y="1083"/>
                  </a:lnTo>
                  <a:lnTo>
                    <a:pt x="613" y="1083"/>
                  </a:lnTo>
                  <a:lnTo>
                    <a:pt x="613" y="1082"/>
                  </a:lnTo>
                  <a:lnTo>
                    <a:pt x="609" y="1082"/>
                  </a:lnTo>
                  <a:lnTo>
                    <a:pt x="608" y="1062"/>
                  </a:lnTo>
                  <a:lnTo>
                    <a:pt x="607" y="990"/>
                  </a:lnTo>
                  <a:lnTo>
                    <a:pt x="607" y="931"/>
                  </a:lnTo>
                  <a:lnTo>
                    <a:pt x="605" y="962"/>
                  </a:lnTo>
                  <a:lnTo>
                    <a:pt x="604" y="1039"/>
                  </a:lnTo>
                  <a:lnTo>
                    <a:pt x="603" y="1046"/>
                  </a:lnTo>
                  <a:lnTo>
                    <a:pt x="602" y="1063"/>
                  </a:lnTo>
                  <a:lnTo>
                    <a:pt x="600" y="1066"/>
                  </a:lnTo>
                  <a:lnTo>
                    <a:pt x="599" y="1071"/>
                  </a:lnTo>
                  <a:lnTo>
                    <a:pt x="597" y="1071"/>
                  </a:lnTo>
                  <a:lnTo>
                    <a:pt x="595" y="1128"/>
                  </a:lnTo>
                  <a:lnTo>
                    <a:pt x="592" y="1128"/>
                  </a:lnTo>
                  <a:lnTo>
                    <a:pt x="591" y="1095"/>
                  </a:lnTo>
                  <a:lnTo>
                    <a:pt x="589" y="1095"/>
                  </a:lnTo>
                  <a:lnTo>
                    <a:pt x="589" y="1092"/>
                  </a:lnTo>
                  <a:lnTo>
                    <a:pt x="588" y="1105"/>
                  </a:lnTo>
                  <a:lnTo>
                    <a:pt x="587" y="1134"/>
                  </a:lnTo>
                  <a:lnTo>
                    <a:pt x="583" y="1134"/>
                  </a:lnTo>
                  <a:lnTo>
                    <a:pt x="582" y="1108"/>
                  </a:lnTo>
                  <a:lnTo>
                    <a:pt x="581" y="1108"/>
                  </a:lnTo>
                  <a:lnTo>
                    <a:pt x="581" y="1105"/>
                  </a:lnTo>
                  <a:lnTo>
                    <a:pt x="579" y="1137"/>
                  </a:lnTo>
                  <a:lnTo>
                    <a:pt x="578" y="1141"/>
                  </a:lnTo>
                  <a:lnTo>
                    <a:pt x="574" y="1141"/>
                  </a:lnTo>
                  <a:lnTo>
                    <a:pt x="573" y="1132"/>
                  </a:lnTo>
                  <a:lnTo>
                    <a:pt x="572" y="1072"/>
                  </a:lnTo>
                  <a:lnTo>
                    <a:pt x="571" y="1056"/>
                  </a:lnTo>
                  <a:lnTo>
                    <a:pt x="571" y="1057"/>
                  </a:lnTo>
                  <a:lnTo>
                    <a:pt x="570" y="1083"/>
                  </a:lnTo>
                  <a:lnTo>
                    <a:pt x="568" y="1083"/>
                  </a:lnTo>
                  <a:lnTo>
                    <a:pt x="567" y="1113"/>
                  </a:lnTo>
                  <a:lnTo>
                    <a:pt x="563" y="1113"/>
                  </a:lnTo>
                  <a:lnTo>
                    <a:pt x="562" y="1102"/>
                  </a:lnTo>
                  <a:lnTo>
                    <a:pt x="562" y="1114"/>
                  </a:lnTo>
                  <a:lnTo>
                    <a:pt x="561" y="1114"/>
                  </a:lnTo>
                  <a:lnTo>
                    <a:pt x="560" y="1115"/>
                  </a:lnTo>
                  <a:lnTo>
                    <a:pt x="558" y="1115"/>
                  </a:lnTo>
                  <a:lnTo>
                    <a:pt x="557" y="1104"/>
                  </a:lnTo>
                  <a:lnTo>
                    <a:pt x="556" y="1081"/>
                  </a:lnTo>
                  <a:lnTo>
                    <a:pt x="555" y="1076"/>
                  </a:lnTo>
                  <a:lnTo>
                    <a:pt x="555" y="1077"/>
                  </a:lnTo>
                  <a:lnTo>
                    <a:pt x="553" y="1099"/>
                  </a:lnTo>
                  <a:lnTo>
                    <a:pt x="551" y="1102"/>
                  </a:lnTo>
                  <a:lnTo>
                    <a:pt x="550" y="1100"/>
                  </a:lnTo>
                  <a:lnTo>
                    <a:pt x="547" y="1120"/>
                  </a:lnTo>
                  <a:lnTo>
                    <a:pt x="546" y="1134"/>
                  </a:lnTo>
                  <a:lnTo>
                    <a:pt x="542" y="1134"/>
                  </a:lnTo>
                  <a:lnTo>
                    <a:pt x="541" y="1126"/>
                  </a:lnTo>
                  <a:lnTo>
                    <a:pt x="540" y="1110"/>
                  </a:lnTo>
                  <a:lnTo>
                    <a:pt x="539" y="1102"/>
                  </a:lnTo>
                  <a:lnTo>
                    <a:pt x="536" y="1065"/>
                  </a:lnTo>
                  <a:lnTo>
                    <a:pt x="536" y="1065"/>
                  </a:lnTo>
                  <a:lnTo>
                    <a:pt x="535" y="1065"/>
                  </a:lnTo>
                  <a:lnTo>
                    <a:pt x="535" y="1073"/>
                  </a:lnTo>
                  <a:lnTo>
                    <a:pt x="532" y="1077"/>
                  </a:lnTo>
                  <a:lnTo>
                    <a:pt x="529" y="1077"/>
                  </a:lnTo>
                  <a:lnTo>
                    <a:pt x="529" y="1076"/>
                  </a:lnTo>
                  <a:lnTo>
                    <a:pt x="528" y="1076"/>
                  </a:lnTo>
                  <a:lnTo>
                    <a:pt x="528" y="1089"/>
                  </a:lnTo>
                  <a:lnTo>
                    <a:pt x="524" y="1089"/>
                  </a:lnTo>
                  <a:lnTo>
                    <a:pt x="524" y="1082"/>
                  </a:lnTo>
                  <a:lnTo>
                    <a:pt x="523" y="1089"/>
                  </a:lnTo>
                  <a:lnTo>
                    <a:pt x="520" y="1089"/>
                  </a:lnTo>
                  <a:lnTo>
                    <a:pt x="519" y="1113"/>
                  </a:lnTo>
                  <a:lnTo>
                    <a:pt x="516" y="1131"/>
                  </a:lnTo>
                  <a:lnTo>
                    <a:pt x="513" y="1131"/>
                  </a:lnTo>
                  <a:lnTo>
                    <a:pt x="511" y="1110"/>
                  </a:lnTo>
                  <a:lnTo>
                    <a:pt x="511" y="1115"/>
                  </a:lnTo>
                  <a:lnTo>
                    <a:pt x="510" y="1125"/>
                  </a:lnTo>
                  <a:lnTo>
                    <a:pt x="509" y="1126"/>
                  </a:lnTo>
                  <a:lnTo>
                    <a:pt x="507" y="1128"/>
                  </a:lnTo>
                  <a:lnTo>
                    <a:pt x="505" y="1126"/>
                  </a:lnTo>
                  <a:lnTo>
                    <a:pt x="504" y="1126"/>
                  </a:lnTo>
                  <a:lnTo>
                    <a:pt x="503" y="1125"/>
                  </a:lnTo>
                  <a:lnTo>
                    <a:pt x="502" y="1104"/>
                  </a:lnTo>
                  <a:lnTo>
                    <a:pt x="500" y="1087"/>
                  </a:lnTo>
                  <a:lnTo>
                    <a:pt x="500" y="1086"/>
                  </a:lnTo>
                  <a:lnTo>
                    <a:pt x="499" y="1092"/>
                  </a:lnTo>
                  <a:lnTo>
                    <a:pt x="498" y="1105"/>
                  </a:lnTo>
                  <a:lnTo>
                    <a:pt x="497" y="1139"/>
                  </a:lnTo>
                  <a:lnTo>
                    <a:pt x="493" y="1139"/>
                  </a:lnTo>
                  <a:lnTo>
                    <a:pt x="491" y="1104"/>
                  </a:lnTo>
                  <a:lnTo>
                    <a:pt x="491" y="1114"/>
                  </a:lnTo>
                  <a:lnTo>
                    <a:pt x="488" y="1114"/>
                  </a:lnTo>
                  <a:lnTo>
                    <a:pt x="487" y="1113"/>
                  </a:lnTo>
                  <a:lnTo>
                    <a:pt x="487" y="1107"/>
                  </a:lnTo>
                  <a:lnTo>
                    <a:pt x="486" y="1104"/>
                  </a:lnTo>
                  <a:lnTo>
                    <a:pt x="484" y="1094"/>
                  </a:lnTo>
                  <a:lnTo>
                    <a:pt x="484" y="1094"/>
                  </a:lnTo>
                  <a:lnTo>
                    <a:pt x="483" y="1093"/>
                  </a:lnTo>
                  <a:lnTo>
                    <a:pt x="483" y="1090"/>
                  </a:lnTo>
                  <a:lnTo>
                    <a:pt x="482" y="1099"/>
                  </a:lnTo>
                  <a:lnTo>
                    <a:pt x="478" y="1099"/>
                  </a:lnTo>
                  <a:lnTo>
                    <a:pt x="477" y="1093"/>
                  </a:lnTo>
                  <a:lnTo>
                    <a:pt x="476" y="1089"/>
                  </a:lnTo>
                  <a:lnTo>
                    <a:pt x="476" y="1089"/>
                  </a:lnTo>
                  <a:lnTo>
                    <a:pt x="474" y="1123"/>
                  </a:lnTo>
                  <a:lnTo>
                    <a:pt x="471" y="1123"/>
                  </a:lnTo>
                  <a:lnTo>
                    <a:pt x="470" y="1104"/>
                  </a:lnTo>
                  <a:lnTo>
                    <a:pt x="468" y="1095"/>
                  </a:lnTo>
                  <a:lnTo>
                    <a:pt x="466" y="1095"/>
                  </a:lnTo>
                  <a:lnTo>
                    <a:pt x="466" y="1097"/>
                  </a:lnTo>
                  <a:lnTo>
                    <a:pt x="465" y="1124"/>
                  </a:lnTo>
                  <a:lnTo>
                    <a:pt x="461" y="1124"/>
                  </a:lnTo>
                  <a:lnTo>
                    <a:pt x="460" y="1099"/>
                  </a:lnTo>
                  <a:lnTo>
                    <a:pt x="460" y="1100"/>
                  </a:lnTo>
                  <a:lnTo>
                    <a:pt x="458" y="1119"/>
                  </a:lnTo>
                  <a:lnTo>
                    <a:pt x="457" y="1144"/>
                  </a:lnTo>
                  <a:lnTo>
                    <a:pt x="456" y="1146"/>
                  </a:lnTo>
                  <a:lnTo>
                    <a:pt x="452" y="1146"/>
                  </a:lnTo>
                  <a:lnTo>
                    <a:pt x="451" y="1142"/>
                  </a:lnTo>
                  <a:lnTo>
                    <a:pt x="451" y="1142"/>
                  </a:lnTo>
                  <a:lnTo>
                    <a:pt x="450" y="1141"/>
                  </a:lnTo>
                  <a:lnTo>
                    <a:pt x="449" y="1105"/>
                  </a:lnTo>
                  <a:lnTo>
                    <a:pt x="449" y="1105"/>
                  </a:lnTo>
                  <a:lnTo>
                    <a:pt x="449" y="1105"/>
                  </a:lnTo>
                  <a:lnTo>
                    <a:pt x="447" y="1124"/>
                  </a:lnTo>
                  <a:lnTo>
                    <a:pt x="446" y="1137"/>
                  </a:lnTo>
                  <a:lnTo>
                    <a:pt x="444" y="1163"/>
                  </a:lnTo>
                  <a:lnTo>
                    <a:pt x="442" y="1163"/>
                  </a:lnTo>
                  <a:lnTo>
                    <a:pt x="441" y="1176"/>
                  </a:lnTo>
                  <a:lnTo>
                    <a:pt x="437" y="1176"/>
                  </a:lnTo>
                  <a:lnTo>
                    <a:pt x="436" y="1137"/>
                  </a:lnTo>
                  <a:lnTo>
                    <a:pt x="435" y="1116"/>
                  </a:lnTo>
                  <a:lnTo>
                    <a:pt x="434" y="1111"/>
                  </a:lnTo>
                  <a:lnTo>
                    <a:pt x="434" y="1114"/>
                  </a:lnTo>
                  <a:lnTo>
                    <a:pt x="432" y="1131"/>
                  </a:lnTo>
                  <a:lnTo>
                    <a:pt x="431" y="1139"/>
                  </a:lnTo>
                  <a:lnTo>
                    <a:pt x="428" y="1139"/>
                  </a:lnTo>
                  <a:lnTo>
                    <a:pt x="426" y="1097"/>
                  </a:lnTo>
                  <a:lnTo>
                    <a:pt x="425" y="1126"/>
                  </a:lnTo>
                  <a:lnTo>
                    <a:pt x="424" y="1158"/>
                  </a:lnTo>
                  <a:lnTo>
                    <a:pt x="420" y="1158"/>
                  </a:lnTo>
                  <a:lnTo>
                    <a:pt x="419" y="1135"/>
                  </a:lnTo>
                  <a:lnTo>
                    <a:pt x="419" y="1128"/>
                  </a:lnTo>
                  <a:lnTo>
                    <a:pt x="418" y="1135"/>
                  </a:lnTo>
                  <a:lnTo>
                    <a:pt x="415" y="1135"/>
                  </a:lnTo>
                  <a:lnTo>
                    <a:pt x="414" y="1134"/>
                  </a:lnTo>
                  <a:lnTo>
                    <a:pt x="414" y="1132"/>
                  </a:lnTo>
                  <a:lnTo>
                    <a:pt x="414" y="1129"/>
                  </a:lnTo>
                  <a:lnTo>
                    <a:pt x="411" y="1129"/>
                  </a:lnTo>
                  <a:lnTo>
                    <a:pt x="411" y="1116"/>
                  </a:lnTo>
                  <a:lnTo>
                    <a:pt x="410" y="1137"/>
                  </a:lnTo>
                  <a:lnTo>
                    <a:pt x="407" y="1137"/>
                  </a:lnTo>
                  <a:lnTo>
                    <a:pt x="407" y="1136"/>
                  </a:lnTo>
                  <a:lnTo>
                    <a:pt x="405" y="1151"/>
                  </a:lnTo>
                  <a:lnTo>
                    <a:pt x="403" y="1151"/>
                  </a:lnTo>
                  <a:lnTo>
                    <a:pt x="403" y="1152"/>
                  </a:lnTo>
                  <a:lnTo>
                    <a:pt x="400" y="1152"/>
                  </a:lnTo>
                  <a:lnTo>
                    <a:pt x="399" y="1151"/>
                  </a:lnTo>
                  <a:lnTo>
                    <a:pt x="399" y="1152"/>
                  </a:lnTo>
                  <a:lnTo>
                    <a:pt x="395" y="1152"/>
                  </a:lnTo>
                  <a:lnTo>
                    <a:pt x="394" y="1145"/>
                  </a:lnTo>
                  <a:lnTo>
                    <a:pt x="393" y="1132"/>
                  </a:lnTo>
                  <a:lnTo>
                    <a:pt x="393" y="1139"/>
                  </a:lnTo>
                  <a:lnTo>
                    <a:pt x="392" y="1146"/>
                  </a:lnTo>
                  <a:lnTo>
                    <a:pt x="388" y="1146"/>
                  </a:lnTo>
                  <a:lnTo>
                    <a:pt x="387" y="1116"/>
                  </a:lnTo>
                  <a:lnTo>
                    <a:pt x="386" y="1116"/>
                  </a:lnTo>
                  <a:lnTo>
                    <a:pt x="383" y="1105"/>
                  </a:lnTo>
                  <a:lnTo>
                    <a:pt x="382" y="1093"/>
                  </a:lnTo>
                  <a:lnTo>
                    <a:pt x="382" y="1090"/>
                  </a:lnTo>
                  <a:lnTo>
                    <a:pt x="379" y="1090"/>
                  </a:lnTo>
                  <a:lnTo>
                    <a:pt x="378" y="1063"/>
                  </a:lnTo>
                  <a:lnTo>
                    <a:pt x="378" y="1011"/>
                  </a:lnTo>
                  <a:lnTo>
                    <a:pt x="376" y="969"/>
                  </a:lnTo>
                  <a:lnTo>
                    <a:pt x="374" y="934"/>
                  </a:lnTo>
                  <a:lnTo>
                    <a:pt x="373" y="882"/>
                  </a:lnTo>
                  <a:lnTo>
                    <a:pt x="372" y="822"/>
                  </a:lnTo>
                  <a:lnTo>
                    <a:pt x="372" y="806"/>
                  </a:lnTo>
                  <a:lnTo>
                    <a:pt x="371" y="881"/>
                  </a:lnTo>
                  <a:lnTo>
                    <a:pt x="367" y="881"/>
                  </a:lnTo>
                  <a:lnTo>
                    <a:pt x="367" y="848"/>
                  </a:lnTo>
                  <a:lnTo>
                    <a:pt x="366" y="919"/>
                  </a:lnTo>
                  <a:lnTo>
                    <a:pt x="365" y="988"/>
                  </a:lnTo>
                  <a:lnTo>
                    <a:pt x="362" y="1071"/>
                  </a:lnTo>
                  <a:lnTo>
                    <a:pt x="361" y="1109"/>
                  </a:lnTo>
                  <a:lnTo>
                    <a:pt x="357" y="1109"/>
                  </a:lnTo>
                  <a:lnTo>
                    <a:pt x="356" y="1090"/>
                  </a:lnTo>
                  <a:lnTo>
                    <a:pt x="356" y="1087"/>
                  </a:lnTo>
                  <a:lnTo>
                    <a:pt x="352" y="1087"/>
                  </a:lnTo>
                  <a:lnTo>
                    <a:pt x="352" y="1083"/>
                  </a:lnTo>
                  <a:lnTo>
                    <a:pt x="351" y="1110"/>
                  </a:lnTo>
                  <a:lnTo>
                    <a:pt x="347" y="1110"/>
                  </a:lnTo>
                  <a:lnTo>
                    <a:pt x="346" y="1082"/>
                  </a:lnTo>
                  <a:lnTo>
                    <a:pt x="345" y="1082"/>
                  </a:lnTo>
                  <a:lnTo>
                    <a:pt x="342" y="1068"/>
                  </a:lnTo>
                  <a:lnTo>
                    <a:pt x="341" y="999"/>
                  </a:lnTo>
                  <a:lnTo>
                    <a:pt x="341" y="995"/>
                  </a:lnTo>
                  <a:lnTo>
                    <a:pt x="339" y="1024"/>
                  </a:lnTo>
                  <a:lnTo>
                    <a:pt x="337" y="1078"/>
                  </a:lnTo>
                  <a:lnTo>
                    <a:pt x="336" y="1078"/>
                  </a:lnTo>
                  <a:lnTo>
                    <a:pt x="335" y="1114"/>
                  </a:lnTo>
                  <a:lnTo>
                    <a:pt x="334" y="1125"/>
                  </a:lnTo>
                  <a:lnTo>
                    <a:pt x="332" y="1132"/>
                  </a:lnTo>
                  <a:lnTo>
                    <a:pt x="330" y="1149"/>
                  </a:lnTo>
                  <a:lnTo>
                    <a:pt x="326" y="1149"/>
                  </a:lnTo>
                  <a:lnTo>
                    <a:pt x="326" y="1149"/>
                  </a:lnTo>
                  <a:lnTo>
                    <a:pt x="325" y="1162"/>
                  </a:lnTo>
                  <a:lnTo>
                    <a:pt x="324" y="1172"/>
                  </a:lnTo>
                  <a:lnTo>
                    <a:pt x="320" y="1172"/>
                  </a:lnTo>
                  <a:lnTo>
                    <a:pt x="318" y="1157"/>
                  </a:lnTo>
                  <a:lnTo>
                    <a:pt x="318" y="1158"/>
                  </a:lnTo>
                  <a:lnTo>
                    <a:pt x="314" y="1158"/>
                  </a:lnTo>
                  <a:lnTo>
                    <a:pt x="313" y="1128"/>
                  </a:lnTo>
                  <a:lnTo>
                    <a:pt x="312" y="1098"/>
                  </a:lnTo>
                  <a:lnTo>
                    <a:pt x="312" y="1102"/>
                  </a:lnTo>
                  <a:lnTo>
                    <a:pt x="309" y="1102"/>
                  </a:lnTo>
                  <a:lnTo>
                    <a:pt x="309" y="1116"/>
                  </a:lnTo>
                  <a:lnTo>
                    <a:pt x="307" y="1130"/>
                  </a:lnTo>
                  <a:lnTo>
                    <a:pt x="305" y="1130"/>
                  </a:lnTo>
                  <a:lnTo>
                    <a:pt x="304" y="1132"/>
                  </a:lnTo>
                  <a:lnTo>
                    <a:pt x="303" y="1155"/>
                  </a:lnTo>
                  <a:lnTo>
                    <a:pt x="302" y="1173"/>
                  </a:lnTo>
                  <a:lnTo>
                    <a:pt x="298" y="1173"/>
                  </a:lnTo>
                  <a:lnTo>
                    <a:pt x="297" y="1135"/>
                  </a:lnTo>
                  <a:lnTo>
                    <a:pt x="295" y="1118"/>
                  </a:lnTo>
                  <a:lnTo>
                    <a:pt x="294" y="1118"/>
                  </a:lnTo>
                  <a:lnTo>
                    <a:pt x="293" y="1157"/>
                  </a:lnTo>
                  <a:lnTo>
                    <a:pt x="289" y="1157"/>
                  </a:lnTo>
                  <a:lnTo>
                    <a:pt x="289" y="1146"/>
                  </a:lnTo>
                  <a:lnTo>
                    <a:pt x="288" y="1153"/>
                  </a:lnTo>
                  <a:lnTo>
                    <a:pt x="284" y="1153"/>
                  </a:lnTo>
                  <a:lnTo>
                    <a:pt x="283" y="1135"/>
                  </a:lnTo>
                  <a:lnTo>
                    <a:pt x="283" y="1135"/>
                  </a:lnTo>
                  <a:lnTo>
                    <a:pt x="281" y="1151"/>
                  </a:lnTo>
                  <a:lnTo>
                    <a:pt x="279" y="1152"/>
                  </a:lnTo>
                  <a:lnTo>
                    <a:pt x="278" y="1158"/>
                  </a:lnTo>
                  <a:lnTo>
                    <a:pt x="274" y="1158"/>
                  </a:lnTo>
                  <a:lnTo>
                    <a:pt x="274" y="1146"/>
                  </a:lnTo>
                  <a:lnTo>
                    <a:pt x="273" y="1150"/>
                  </a:lnTo>
                  <a:lnTo>
                    <a:pt x="273" y="1153"/>
                  </a:lnTo>
                  <a:lnTo>
                    <a:pt x="272" y="1171"/>
                  </a:lnTo>
                  <a:lnTo>
                    <a:pt x="268" y="1171"/>
                  </a:lnTo>
                  <a:lnTo>
                    <a:pt x="267" y="1150"/>
                  </a:lnTo>
                  <a:lnTo>
                    <a:pt x="266" y="1162"/>
                  </a:lnTo>
                  <a:lnTo>
                    <a:pt x="262" y="1162"/>
                  </a:lnTo>
                  <a:lnTo>
                    <a:pt x="261" y="1147"/>
                  </a:lnTo>
                  <a:lnTo>
                    <a:pt x="261" y="1149"/>
                  </a:lnTo>
                  <a:lnTo>
                    <a:pt x="260" y="1155"/>
                  </a:lnTo>
                  <a:lnTo>
                    <a:pt x="256" y="1155"/>
                  </a:lnTo>
                  <a:lnTo>
                    <a:pt x="253" y="1149"/>
                  </a:lnTo>
                  <a:lnTo>
                    <a:pt x="253" y="1141"/>
                  </a:lnTo>
                  <a:lnTo>
                    <a:pt x="250" y="1141"/>
                  </a:lnTo>
                  <a:lnTo>
                    <a:pt x="249" y="1166"/>
                  </a:lnTo>
                  <a:lnTo>
                    <a:pt x="247" y="1170"/>
                  </a:lnTo>
                  <a:lnTo>
                    <a:pt x="244" y="1170"/>
                  </a:lnTo>
                  <a:lnTo>
                    <a:pt x="244" y="1168"/>
                  </a:lnTo>
                  <a:lnTo>
                    <a:pt x="241" y="1168"/>
                  </a:lnTo>
                  <a:lnTo>
                    <a:pt x="240" y="1149"/>
                  </a:lnTo>
                  <a:lnTo>
                    <a:pt x="239" y="1149"/>
                  </a:lnTo>
                  <a:lnTo>
                    <a:pt x="239" y="1151"/>
                  </a:lnTo>
                  <a:lnTo>
                    <a:pt x="235" y="1151"/>
                  </a:lnTo>
                  <a:lnTo>
                    <a:pt x="235" y="1149"/>
                  </a:lnTo>
                  <a:lnTo>
                    <a:pt x="234" y="1152"/>
                  </a:lnTo>
                  <a:lnTo>
                    <a:pt x="231" y="1152"/>
                  </a:lnTo>
                  <a:lnTo>
                    <a:pt x="230" y="1173"/>
                  </a:lnTo>
                  <a:lnTo>
                    <a:pt x="226" y="1173"/>
                  </a:lnTo>
                  <a:lnTo>
                    <a:pt x="225" y="1151"/>
                  </a:lnTo>
                  <a:lnTo>
                    <a:pt x="225" y="1149"/>
                  </a:lnTo>
                  <a:lnTo>
                    <a:pt x="224" y="1163"/>
                  </a:lnTo>
                  <a:lnTo>
                    <a:pt x="223" y="1173"/>
                  </a:lnTo>
                  <a:lnTo>
                    <a:pt x="221" y="1173"/>
                  </a:lnTo>
                  <a:lnTo>
                    <a:pt x="220" y="1189"/>
                  </a:lnTo>
                  <a:lnTo>
                    <a:pt x="216" y="1189"/>
                  </a:lnTo>
                  <a:lnTo>
                    <a:pt x="215" y="1166"/>
                  </a:lnTo>
                  <a:lnTo>
                    <a:pt x="214" y="1166"/>
                  </a:lnTo>
                  <a:lnTo>
                    <a:pt x="214" y="1176"/>
                  </a:lnTo>
                  <a:lnTo>
                    <a:pt x="210" y="1176"/>
                  </a:lnTo>
                  <a:lnTo>
                    <a:pt x="209" y="1166"/>
                  </a:lnTo>
                  <a:lnTo>
                    <a:pt x="208" y="1161"/>
                  </a:lnTo>
                  <a:lnTo>
                    <a:pt x="207" y="1141"/>
                  </a:lnTo>
                  <a:lnTo>
                    <a:pt x="204" y="1118"/>
                  </a:lnTo>
                  <a:lnTo>
                    <a:pt x="203" y="1118"/>
                  </a:lnTo>
                  <a:lnTo>
                    <a:pt x="202" y="1083"/>
                  </a:lnTo>
                  <a:lnTo>
                    <a:pt x="202" y="1108"/>
                  </a:lnTo>
                  <a:lnTo>
                    <a:pt x="200" y="1150"/>
                  </a:lnTo>
                  <a:lnTo>
                    <a:pt x="199" y="1150"/>
                  </a:lnTo>
                  <a:lnTo>
                    <a:pt x="198" y="1156"/>
                  </a:lnTo>
                  <a:lnTo>
                    <a:pt x="197" y="1160"/>
                  </a:lnTo>
                  <a:lnTo>
                    <a:pt x="194" y="1160"/>
                  </a:lnTo>
                  <a:lnTo>
                    <a:pt x="193" y="1167"/>
                  </a:lnTo>
                  <a:lnTo>
                    <a:pt x="191" y="1170"/>
                  </a:lnTo>
                  <a:lnTo>
                    <a:pt x="191" y="1170"/>
                  </a:lnTo>
                  <a:lnTo>
                    <a:pt x="189" y="1177"/>
                  </a:lnTo>
                  <a:lnTo>
                    <a:pt x="186" y="1177"/>
                  </a:lnTo>
                  <a:lnTo>
                    <a:pt x="184" y="1142"/>
                  </a:lnTo>
                  <a:lnTo>
                    <a:pt x="183" y="1142"/>
                  </a:lnTo>
                  <a:lnTo>
                    <a:pt x="181" y="1139"/>
                  </a:lnTo>
                  <a:lnTo>
                    <a:pt x="181" y="1135"/>
                  </a:lnTo>
                  <a:lnTo>
                    <a:pt x="179" y="1151"/>
                  </a:lnTo>
                  <a:lnTo>
                    <a:pt x="176" y="1151"/>
                  </a:lnTo>
                  <a:lnTo>
                    <a:pt x="176" y="1140"/>
                  </a:lnTo>
                  <a:lnTo>
                    <a:pt x="174" y="1141"/>
                  </a:lnTo>
                  <a:lnTo>
                    <a:pt x="173" y="1151"/>
                  </a:lnTo>
                  <a:lnTo>
                    <a:pt x="172" y="1151"/>
                  </a:lnTo>
                  <a:lnTo>
                    <a:pt x="171" y="1181"/>
                  </a:lnTo>
                  <a:lnTo>
                    <a:pt x="167" y="1181"/>
                  </a:lnTo>
                  <a:lnTo>
                    <a:pt x="166" y="1177"/>
                  </a:lnTo>
                  <a:lnTo>
                    <a:pt x="165" y="1176"/>
                  </a:lnTo>
                  <a:lnTo>
                    <a:pt x="163" y="1176"/>
                  </a:lnTo>
                  <a:lnTo>
                    <a:pt x="162" y="1177"/>
                  </a:lnTo>
                  <a:lnTo>
                    <a:pt x="161" y="1177"/>
                  </a:lnTo>
                  <a:lnTo>
                    <a:pt x="160" y="1176"/>
                  </a:lnTo>
                  <a:lnTo>
                    <a:pt x="158" y="1166"/>
                  </a:lnTo>
                  <a:lnTo>
                    <a:pt x="158" y="1170"/>
                  </a:lnTo>
                  <a:lnTo>
                    <a:pt x="157" y="1174"/>
                  </a:lnTo>
                  <a:lnTo>
                    <a:pt x="153" y="1174"/>
                  </a:lnTo>
                  <a:lnTo>
                    <a:pt x="153" y="1158"/>
                  </a:lnTo>
                  <a:lnTo>
                    <a:pt x="152" y="1172"/>
                  </a:lnTo>
                  <a:lnTo>
                    <a:pt x="151" y="1191"/>
                  </a:lnTo>
                  <a:lnTo>
                    <a:pt x="147" y="1191"/>
                  </a:lnTo>
                  <a:lnTo>
                    <a:pt x="146" y="1181"/>
                  </a:lnTo>
                  <a:lnTo>
                    <a:pt x="145" y="1176"/>
                  </a:lnTo>
                  <a:lnTo>
                    <a:pt x="144" y="1163"/>
                  </a:lnTo>
                  <a:lnTo>
                    <a:pt x="142" y="1162"/>
                  </a:lnTo>
                  <a:lnTo>
                    <a:pt x="140" y="1156"/>
                  </a:lnTo>
                  <a:lnTo>
                    <a:pt x="140" y="1155"/>
                  </a:lnTo>
                  <a:lnTo>
                    <a:pt x="139" y="1172"/>
                  </a:lnTo>
                  <a:lnTo>
                    <a:pt x="135" y="1172"/>
                  </a:lnTo>
                  <a:lnTo>
                    <a:pt x="134" y="1160"/>
                  </a:lnTo>
                  <a:lnTo>
                    <a:pt x="134" y="1160"/>
                  </a:lnTo>
                  <a:lnTo>
                    <a:pt x="132" y="1158"/>
                  </a:lnTo>
                  <a:lnTo>
                    <a:pt x="131" y="1158"/>
                  </a:lnTo>
                  <a:lnTo>
                    <a:pt x="130" y="1156"/>
                  </a:lnTo>
                  <a:lnTo>
                    <a:pt x="130" y="1152"/>
                  </a:lnTo>
                  <a:lnTo>
                    <a:pt x="129" y="1152"/>
                  </a:lnTo>
                  <a:lnTo>
                    <a:pt x="128" y="1165"/>
                  </a:lnTo>
                  <a:lnTo>
                    <a:pt x="124" y="1165"/>
                  </a:lnTo>
                  <a:lnTo>
                    <a:pt x="124" y="1172"/>
                  </a:lnTo>
                  <a:lnTo>
                    <a:pt x="120" y="1172"/>
                  </a:lnTo>
                  <a:lnTo>
                    <a:pt x="119" y="1146"/>
                  </a:lnTo>
                  <a:lnTo>
                    <a:pt x="119" y="1157"/>
                  </a:lnTo>
                  <a:lnTo>
                    <a:pt x="118" y="1170"/>
                  </a:lnTo>
                  <a:lnTo>
                    <a:pt x="112" y="1170"/>
                  </a:lnTo>
                  <a:lnTo>
                    <a:pt x="112" y="1166"/>
                  </a:lnTo>
                  <a:lnTo>
                    <a:pt x="110" y="1191"/>
                  </a:lnTo>
                  <a:lnTo>
                    <a:pt x="107" y="1191"/>
                  </a:lnTo>
                  <a:lnTo>
                    <a:pt x="105" y="1187"/>
                  </a:lnTo>
                  <a:lnTo>
                    <a:pt x="105" y="1187"/>
                  </a:lnTo>
                  <a:lnTo>
                    <a:pt x="104" y="1187"/>
                  </a:lnTo>
                  <a:lnTo>
                    <a:pt x="103" y="1177"/>
                  </a:lnTo>
                  <a:lnTo>
                    <a:pt x="102" y="1168"/>
                  </a:lnTo>
                  <a:lnTo>
                    <a:pt x="102" y="1167"/>
                  </a:lnTo>
                  <a:lnTo>
                    <a:pt x="100" y="1167"/>
                  </a:lnTo>
                  <a:lnTo>
                    <a:pt x="99" y="1174"/>
                  </a:lnTo>
                  <a:lnTo>
                    <a:pt x="95" y="1174"/>
                  </a:lnTo>
                  <a:lnTo>
                    <a:pt x="95" y="1173"/>
                  </a:lnTo>
                  <a:lnTo>
                    <a:pt x="94" y="1176"/>
                  </a:lnTo>
                  <a:lnTo>
                    <a:pt x="93" y="1176"/>
                  </a:lnTo>
                  <a:lnTo>
                    <a:pt x="92" y="1192"/>
                  </a:lnTo>
                  <a:lnTo>
                    <a:pt x="89" y="1192"/>
                  </a:lnTo>
                  <a:lnTo>
                    <a:pt x="88" y="1191"/>
                  </a:lnTo>
                  <a:lnTo>
                    <a:pt x="88" y="1183"/>
                  </a:lnTo>
                  <a:lnTo>
                    <a:pt x="86" y="1183"/>
                  </a:lnTo>
                  <a:lnTo>
                    <a:pt x="84" y="1172"/>
                  </a:lnTo>
                  <a:lnTo>
                    <a:pt x="84" y="1179"/>
                  </a:lnTo>
                  <a:lnTo>
                    <a:pt x="83" y="1184"/>
                  </a:lnTo>
                  <a:lnTo>
                    <a:pt x="79" y="1184"/>
                  </a:lnTo>
                  <a:lnTo>
                    <a:pt x="78" y="1170"/>
                  </a:lnTo>
                  <a:lnTo>
                    <a:pt x="77" y="1170"/>
                  </a:lnTo>
                  <a:lnTo>
                    <a:pt x="73" y="1166"/>
                  </a:lnTo>
                  <a:lnTo>
                    <a:pt x="73" y="1162"/>
                  </a:lnTo>
                  <a:lnTo>
                    <a:pt x="71" y="1176"/>
                  </a:lnTo>
                  <a:lnTo>
                    <a:pt x="70" y="1205"/>
                  </a:lnTo>
                  <a:lnTo>
                    <a:pt x="66" y="1205"/>
                  </a:lnTo>
                  <a:lnTo>
                    <a:pt x="65" y="1177"/>
                  </a:lnTo>
                  <a:lnTo>
                    <a:pt x="63" y="1155"/>
                  </a:lnTo>
                  <a:lnTo>
                    <a:pt x="61" y="1155"/>
                  </a:lnTo>
                  <a:lnTo>
                    <a:pt x="61" y="1156"/>
                  </a:lnTo>
                  <a:lnTo>
                    <a:pt x="60" y="1156"/>
                  </a:lnTo>
                  <a:lnTo>
                    <a:pt x="58" y="1166"/>
                  </a:lnTo>
                  <a:lnTo>
                    <a:pt x="57" y="1168"/>
                  </a:lnTo>
                  <a:lnTo>
                    <a:pt x="55" y="1168"/>
                  </a:lnTo>
                  <a:lnTo>
                    <a:pt x="53" y="1178"/>
                  </a:lnTo>
                  <a:lnTo>
                    <a:pt x="51" y="1178"/>
                  </a:lnTo>
                  <a:lnTo>
                    <a:pt x="51" y="1184"/>
                  </a:lnTo>
                  <a:lnTo>
                    <a:pt x="47" y="1184"/>
                  </a:lnTo>
                  <a:lnTo>
                    <a:pt x="46" y="1167"/>
                  </a:lnTo>
                  <a:lnTo>
                    <a:pt x="46" y="1165"/>
                  </a:lnTo>
                  <a:lnTo>
                    <a:pt x="45" y="1183"/>
                  </a:lnTo>
                  <a:lnTo>
                    <a:pt x="41" y="1183"/>
                  </a:lnTo>
                  <a:lnTo>
                    <a:pt x="40" y="1170"/>
                  </a:lnTo>
                  <a:lnTo>
                    <a:pt x="37" y="1170"/>
                  </a:lnTo>
                  <a:lnTo>
                    <a:pt x="35" y="1158"/>
                  </a:lnTo>
                  <a:lnTo>
                    <a:pt x="34" y="1150"/>
                  </a:lnTo>
                  <a:lnTo>
                    <a:pt x="32" y="1147"/>
                  </a:lnTo>
                  <a:lnTo>
                    <a:pt x="31" y="1145"/>
                  </a:lnTo>
                  <a:lnTo>
                    <a:pt x="31" y="1145"/>
                  </a:lnTo>
                  <a:lnTo>
                    <a:pt x="30" y="1144"/>
                  </a:lnTo>
                  <a:lnTo>
                    <a:pt x="29" y="1137"/>
                  </a:lnTo>
                  <a:lnTo>
                    <a:pt x="28" y="1135"/>
                  </a:lnTo>
                  <a:lnTo>
                    <a:pt x="26" y="1135"/>
                  </a:lnTo>
                  <a:lnTo>
                    <a:pt x="25" y="1134"/>
                  </a:lnTo>
                  <a:lnTo>
                    <a:pt x="24" y="1129"/>
                  </a:lnTo>
                  <a:lnTo>
                    <a:pt x="24" y="1120"/>
                  </a:lnTo>
                  <a:lnTo>
                    <a:pt x="23" y="1120"/>
                  </a:lnTo>
                  <a:lnTo>
                    <a:pt x="21" y="1131"/>
                  </a:lnTo>
                  <a:lnTo>
                    <a:pt x="20" y="1146"/>
                  </a:lnTo>
                  <a:lnTo>
                    <a:pt x="16" y="1146"/>
                  </a:lnTo>
                  <a:lnTo>
                    <a:pt x="15" y="1116"/>
                  </a:lnTo>
                  <a:lnTo>
                    <a:pt x="15" y="1110"/>
                  </a:lnTo>
                  <a:lnTo>
                    <a:pt x="14" y="1090"/>
                  </a:lnTo>
                  <a:lnTo>
                    <a:pt x="14" y="1089"/>
                  </a:lnTo>
                  <a:lnTo>
                    <a:pt x="13" y="1090"/>
                  </a:lnTo>
                  <a:lnTo>
                    <a:pt x="10" y="1090"/>
                  </a:lnTo>
                  <a:lnTo>
                    <a:pt x="10" y="1094"/>
                  </a:lnTo>
                  <a:lnTo>
                    <a:pt x="9" y="1094"/>
                  </a:lnTo>
                  <a:lnTo>
                    <a:pt x="7" y="1120"/>
                  </a:lnTo>
                  <a:lnTo>
                    <a:pt x="3" y="1120"/>
                  </a:lnTo>
                  <a:lnTo>
                    <a:pt x="3" y="1119"/>
                  </a:lnTo>
                  <a:lnTo>
                    <a:pt x="2" y="1119"/>
                  </a:lnTo>
                  <a:lnTo>
                    <a:pt x="0" y="1118"/>
                  </a:lnTo>
                  <a:lnTo>
                    <a:pt x="2" y="1100"/>
                  </a:lnTo>
                  <a:lnTo>
                    <a:pt x="3" y="1099"/>
                  </a:lnTo>
                  <a:lnTo>
                    <a:pt x="4" y="1100"/>
                  </a:lnTo>
                  <a:lnTo>
                    <a:pt x="5" y="1084"/>
                  </a:lnTo>
                  <a:lnTo>
                    <a:pt x="7" y="1083"/>
                  </a:lnTo>
                  <a:lnTo>
                    <a:pt x="8" y="1083"/>
                  </a:lnTo>
                  <a:lnTo>
                    <a:pt x="8" y="1083"/>
                  </a:lnTo>
                  <a:lnTo>
                    <a:pt x="9" y="1082"/>
                  </a:lnTo>
                  <a:lnTo>
                    <a:pt x="12" y="1083"/>
                  </a:lnTo>
                  <a:lnTo>
                    <a:pt x="13" y="1086"/>
                  </a:lnTo>
                  <a:lnTo>
                    <a:pt x="14" y="1084"/>
                  </a:lnTo>
                  <a:lnTo>
                    <a:pt x="16" y="1086"/>
                  </a:lnTo>
                  <a:lnTo>
                    <a:pt x="18" y="1089"/>
                  </a:lnTo>
                  <a:lnTo>
                    <a:pt x="19" y="1109"/>
                  </a:lnTo>
                  <a:lnTo>
                    <a:pt x="18" y="1109"/>
                  </a:lnTo>
                  <a:lnTo>
                    <a:pt x="19" y="1110"/>
                  </a:lnTo>
                  <a:lnTo>
                    <a:pt x="19" y="1115"/>
                  </a:lnTo>
                  <a:lnTo>
                    <a:pt x="19" y="1120"/>
                  </a:lnTo>
                  <a:lnTo>
                    <a:pt x="20" y="1114"/>
                  </a:lnTo>
                  <a:lnTo>
                    <a:pt x="21" y="1113"/>
                  </a:lnTo>
                  <a:lnTo>
                    <a:pt x="23" y="1113"/>
                  </a:lnTo>
                  <a:lnTo>
                    <a:pt x="23" y="1109"/>
                  </a:lnTo>
                  <a:lnTo>
                    <a:pt x="24" y="1108"/>
                  </a:lnTo>
                  <a:lnTo>
                    <a:pt x="26" y="1109"/>
                  </a:lnTo>
                  <a:lnTo>
                    <a:pt x="28" y="1128"/>
                  </a:lnTo>
                  <a:lnTo>
                    <a:pt x="29" y="1131"/>
                  </a:lnTo>
                  <a:lnTo>
                    <a:pt x="29" y="1131"/>
                  </a:lnTo>
                  <a:lnTo>
                    <a:pt x="30" y="1132"/>
                  </a:lnTo>
                  <a:lnTo>
                    <a:pt x="32" y="1136"/>
                  </a:lnTo>
                  <a:lnTo>
                    <a:pt x="34" y="1141"/>
                  </a:lnTo>
                  <a:lnTo>
                    <a:pt x="34" y="1141"/>
                  </a:lnTo>
                  <a:lnTo>
                    <a:pt x="35" y="1142"/>
                  </a:lnTo>
                  <a:lnTo>
                    <a:pt x="36" y="1146"/>
                  </a:lnTo>
                  <a:lnTo>
                    <a:pt x="37" y="1149"/>
                  </a:lnTo>
                  <a:lnTo>
                    <a:pt x="39" y="1157"/>
                  </a:lnTo>
                  <a:lnTo>
                    <a:pt x="40" y="1161"/>
                  </a:lnTo>
                  <a:lnTo>
                    <a:pt x="40" y="1161"/>
                  </a:lnTo>
                  <a:lnTo>
                    <a:pt x="42" y="1162"/>
                  </a:lnTo>
                  <a:lnTo>
                    <a:pt x="42" y="1156"/>
                  </a:lnTo>
                  <a:lnTo>
                    <a:pt x="44" y="1147"/>
                  </a:lnTo>
                  <a:lnTo>
                    <a:pt x="45" y="1146"/>
                  </a:lnTo>
                  <a:lnTo>
                    <a:pt x="47" y="1147"/>
                  </a:lnTo>
                  <a:lnTo>
                    <a:pt x="50" y="1161"/>
                  </a:lnTo>
                  <a:lnTo>
                    <a:pt x="50" y="1161"/>
                  </a:lnTo>
                  <a:lnTo>
                    <a:pt x="51" y="1161"/>
                  </a:lnTo>
                  <a:lnTo>
                    <a:pt x="51" y="1161"/>
                  </a:lnTo>
                  <a:lnTo>
                    <a:pt x="52" y="1146"/>
                  </a:lnTo>
                  <a:lnTo>
                    <a:pt x="53" y="1145"/>
                  </a:lnTo>
                  <a:lnTo>
                    <a:pt x="56" y="1146"/>
                  </a:lnTo>
                  <a:lnTo>
                    <a:pt x="56" y="1149"/>
                  </a:lnTo>
                  <a:lnTo>
                    <a:pt x="57" y="1147"/>
                  </a:lnTo>
                  <a:lnTo>
                    <a:pt x="58" y="1147"/>
                  </a:lnTo>
                  <a:lnTo>
                    <a:pt x="58" y="1146"/>
                  </a:lnTo>
                  <a:lnTo>
                    <a:pt x="60" y="1145"/>
                  </a:lnTo>
                  <a:lnTo>
                    <a:pt x="62" y="1146"/>
                  </a:lnTo>
                  <a:lnTo>
                    <a:pt x="62" y="1147"/>
                  </a:lnTo>
                  <a:lnTo>
                    <a:pt x="63" y="1139"/>
                  </a:lnTo>
                  <a:lnTo>
                    <a:pt x="65" y="1137"/>
                  </a:lnTo>
                  <a:lnTo>
                    <a:pt x="67" y="1139"/>
                  </a:lnTo>
                  <a:lnTo>
                    <a:pt x="68" y="1167"/>
                  </a:lnTo>
                  <a:lnTo>
                    <a:pt x="70" y="1156"/>
                  </a:lnTo>
                  <a:lnTo>
                    <a:pt x="71" y="1150"/>
                  </a:lnTo>
                  <a:lnTo>
                    <a:pt x="72" y="1149"/>
                  </a:lnTo>
                  <a:lnTo>
                    <a:pt x="74" y="1150"/>
                  </a:lnTo>
                  <a:lnTo>
                    <a:pt x="76" y="1156"/>
                  </a:lnTo>
                  <a:lnTo>
                    <a:pt x="77" y="1165"/>
                  </a:lnTo>
                  <a:lnTo>
                    <a:pt x="78" y="1166"/>
                  </a:lnTo>
                  <a:lnTo>
                    <a:pt x="81" y="1166"/>
                  </a:lnTo>
                  <a:lnTo>
                    <a:pt x="82" y="1167"/>
                  </a:lnTo>
                  <a:lnTo>
                    <a:pt x="82" y="1156"/>
                  </a:lnTo>
                  <a:lnTo>
                    <a:pt x="83" y="1147"/>
                  </a:lnTo>
                  <a:lnTo>
                    <a:pt x="84" y="1146"/>
                  </a:lnTo>
                  <a:lnTo>
                    <a:pt x="87" y="1147"/>
                  </a:lnTo>
                  <a:lnTo>
                    <a:pt x="87" y="1142"/>
                  </a:lnTo>
                  <a:lnTo>
                    <a:pt x="88" y="1141"/>
                  </a:lnTo>
                  <a:lnTo>
                    <a:pt x="91" y="1142"/>
                  </a:lnTo>
                  <a:lnTo>
                    <a:pt x="92" y="1160"/>
                  </a:lnTo>
                  <a:lnTo>
                    <a:pt x="91" y="1160"/>
                  </a:lnTo>
                  <a:lnTo>
                    <a:pt x="92" y="1161"/>
                  </a:lnTo>
                  <a:lnTo>
                    <a:pt x="92" y="1172"/>
                  </a:lnTo>
                  <a:lnTo>
                    <a:pt x="93" y="1170"/>
                  </a:lnTo>
                  <a:lnTo>
                    <a:pt x="94" y="1153"/>
                  </a:lnTo>
                  <a:lnTo>
                    <a:pt x="95" y="1152"/>
                  </a:lnTo>
                  <a:lnTo>
                    <a:pt x="98" y="1153"/>
                  </a:lnTo>
                  <a:lnTo>
                    <a:pt x="98" y="1160"/>
                  </a:lnTo>
                  <a:lnTo>
                    <a:pt x="99" y="1147"/>
                  </a:lnTo>
                  <a:lnTo>
                    <a:pt x="100" y="1146"/>
                  </a:lnTo>
                  <a:lnTo>
                    <a:pt x="103" y="1147"/>
                  </a:lnTo>
                  <a:lnTo>
                    <a:pt x="105" y="1167"/>
                  </a:lnTo>
                  <a:lnTo>
                    <a:pt x="107" y="1176"/>
                  </a:lnTo>
                  <a:lnTo>
                    <a:pt x="107" y="1178"/>
                  </a:lnTo>
                  <a:lnTo>
                    <a:pt x="108" y="1155"/>
                  </a:lnTo>
                  <a:lnTo>
                    <a:pt x="112" y="1151"/>
                  </a:lnTo>
                  <a:lnTo>
                    <a:pt x="114" y="1152"/>
                  </a:lnTo>
                  <a:lnTo>
                    <a:pt x="115" y="1161"/>
                  </a:lnTo>
                  <a:lnTo>
                    <a:pt x="115" y="1156"/>
                  </a:lnTo>
                  <a:lnTo>
                    <a:pt x="116" y="1115"/>
                  </a:lnTo>
                  <a:lnTo>
                    <a:pt x="118" y="1114"/>
                  </a:lnTo>
                  <a:lnTo>
                    <a:pt x="120" y="1115"/>
                  </a:lnTo>
                  <a:lnTo>
                    <a:pt x="123" y="1136"/>
                  </a:lnTo>
                  <a:lnTo>
                    <a:pt x="123" y="1147"/>
                  </a:lnTo>
                  <a:lnTo>
                    <a:pt x="125" y="1149"/>
                  </a:lnTo>
                  <a:lnTo>
                    <a:pt x="125" y="1140"/>
                  </a:lnTo>
                  <a:lnTo>
                    <a:pt x="126" y="1139"/>
                  </a:lnTo>
                  <a:lnTo>
                    <a:pt x="128" y="1139"/>
                  </a:lnTo>
                  <a:lnTo>
                    <a:pt x="128" y="1137"/>
                  </a:lnTo>
                  <a:lnTo>
                    <a:pt x="129" y="1126"/>
                  </a:lnTo>
                  <a:lnTo>
                    <a:pt x="130" y="1125"/>
                  </a:lnTo>
                  <a:lnTo>
                    <a:pt x="132" y="1126"/>
                  </a:lnTo>
                  <a:lnTo>
                    <a:pt x="134" y="1155"/>
                  </a:lnTo>
                  <a:lnTo>
                    <a:pt x="134" y="1155"/>
                  </a:lnTo>
                  <a:lnTo>
                    <a:pt x="135" y="1153"/>
                  </a:lnTo>
                  <a:lnTo>
                    <a:pt x="136" y="1153"/>
                  </a:lnTo>
                  <a:lnTo>
                    <a:pt x="136" y="1152"/>
                  </a:lnTo>
                  <a:lnTo>
                    <a:pt x="137" y="1144"/>
                  </a:lnTo>
                  <a:lnTo>
                    <a:pt x="139" y="1142"/>
                  </a:lnTo>
                  <a:lnTo>
                    <a:pt x="141" y="1142"/>
                  </a:lnTo>
                  <a:lnTo>
                    <a:pt x="142" y="1144"/>
                  </a:lnTo>
                  <a:lnTo>
                    <a:pt x="144" y="1155"/>
                  </a:lnTo>
                  <a:lnTo>
                    <a:pt x="146" y="1161"/>
                  </a:lnTo>
                  <a:lnTo>
                    <a:pt x="147" y="1162"/>
                  </a:lnTo>
                  <a:lnTo>
                    <a:pt x="149" y="1173"/>
                  </a:lnTo>
                  <a:lnTo>
                    <a:pt x="149" y="1171"/>
                  </a:lnTo>
                  <a:lnTo>
                    <a:pt x="151" y="1123"/>
                  </a:lnTo>
                  <a:lnTo>
                    <a:pt x="152" y="1121"/>
                  </a:lnTo>
                  <a:lnTo>
                    <a:pt x="155" y="1123"/>
                  </a:lnTo>
                  <a:lnTo>
                    <a:pt x="156" y="1134"/>
                  </a:lnTo>
                  <a:lnTo>
                    <a:pt x="156" y="1150"/>
                  </a:lnTo>
                  <a:lnTo>
                    <a:pt x="157" y="1147"/>
                  </a:lnTo>
                  <a:lnTo>
                    <a:pt x="158" y="1146"/>
                  </a:lnTo>
                  <a:lnTo>
                    <a:pt x="161" y="1147"/>
                  </a:lnTo>
                  <a:lnTo>
                    <a:pt x="162" y="1160"/>
                  </a:lnTo>
                  <a:lnTo>
                    <a:pt x="162" y="1158"/>
                  </a:lnTo>
                  <a:lnTo>
                    <a:pt x="163" y="1157"/>
                  </a:lnTo>
                  <a:lnTo>
                    <a:pt x="166" y="1158"/>
                  </a:lnTo>
                  <a:lnTo>
                    <a:pt x="167" y="1173"/>
                  </a:lnTo>
                  <a:lnTo>
                    <a:pt x="167" y="1173"/>
                  </a:lnTo>
                  <a:lnTo>
                    <a:pt x="168" y="1146"/>
                  </a:lnTo>
                  <a:lnTo>
                    <a:pt x="170" y="1145"/>
                  </a:lnTo>
                  <a:lnTo>
                    <a:pt x="170" y="1145"/>
                  </a:lnTo>
                  <a:lnTo>
                    <a:pt x="171" y="1140"/>
                  </a:lnTo>
                  <a:lnTo>
                    <a:pt x="172" y="1137"/>
                  </a:lnTo>
                  <a:lnTo>
                    <a:pt x="174" y="1126"/>
                  </a:lnTo>
                  <a:lnTo>
                    <a:pt x="176" y="1125"/>
                  </a:lnTo>
                  <a:lnTo>
                    <a:pt x="177" y="1126"/>
                  </a:lnTo>
                  <a:lnTo>
                    <a:pt x="178" y="1111"/>
                  </a:lnTo>
                  <a:lnTo>
                    <a:pt x="179" y="1110"/>
                  </a:lnTo>
                  <a:lnTo>
                    <a:pt x="182" y="1111"/>
                  </a:lnTo>
                  <a:lnTo>
                    <a:pt x="183" y="1123"/>
                  </a:lnTo>
                  <a:lnTo>
                    <a:pt x="184" y="1134"/>
                  </a:lnTo>
                  <a:lnTo>
                    <a:pt x="184" y="1131"/>
                  </a:lnTo>
                  <a:lnTo>
                    <a:pt x="186" y="1130"/>
                  </a:lnTo>
                  <a:lnTo>
                    <a:pt x="188" y="1131"/>
                  </a:lnTo>
                  <a:lnTo>
                    <a:pt x="189" y="1165"/>
                  </a:lnTo>
                  <a:lnTo>
                    <a:pt x="189" y="1166"/>
                  </a:lnTo>
                  <a:lnTo>
                    <a:pt x="192" y="1140"/>
                  </a:lnTo>
                  <a:lnTo>
                    <a:pt x="193" y="1139"/>
                  </a:lnTo>
                  <a:lnTo>
                    <a:pt x="195" y="1140"/>
                  </a:lnTo>
                  <a:lnTo>
                    <a:pt x="195" y="1146"/>
                  </a:lnTo>
                  <a:lnTo>
                    <a:pt x="197" y="1145"/>
                  </a:lnTo>
                  <a:lnTo>
                    <a:pt x="197" y="1145"/>
                  </a:lnTo>
                  <a:lnTo>
                    <a:pt x="198" y="1107"/>
                  </a:lnTo>
                  <a:lnTo>
                    <a:pt x="199" y="960"/>
                  </a:lnTo>
                  <a:lnTo>
                    <a:pt x="200" y="958"/>
                  </a:lnTo>
                  <a:lnTo>
                    <a:pt x="203" y="960"/>
                  </a:lnTo>
                  <a:lnTo>
                    <a:pt x="204" y="1006"/>
                  </a:lnTo>
                  <a:lnTo>
                    <a:pt x="205" y="1076"/>
                  </a:lnTo>
                  <a:lnTo>
                    <a:pt x="207" y="1111"/>
                  </a:lnTo>
                  <a:lnTo>
                    <a:pt x="208" y="1113"/>
                  </a:lnTo>
                  <a:lnTo>
                    <a:pt x="210" y="1140"/>
                  </a:lnTo>
                  <a:lnTo>
                    <a:pt x="212" y="1155"/>
                  </a:lnTo>
                  <a:lnTo>
                    <a:pt x="212" y="1149"/>
                  </a:lnTo>
                  <a:lnTo>
                    <a:pt x="213" y="1147"/>
                  </a:lnTo>
                  <a:lnTo>
                    <a:pt x="215" y="1149"/>
                  </a:lnTo>
                  <a:lnTo>
                    <a:pt x="215" y="1147"/>
                  </a:lnTo>
                  <a:lnTo>
                    <a:pt x="216" y="1146"/>
                  </a:lnTo>
                  <a:lnTo>
                    <a:pt x="219" y="1147"/>
                  </a:lnTo>
                  <a:lnTo>
                    <a:pt x="219" y="1167"/>
                  </a:lnTo>
                  <a:lnTo>
                    <a:pt x="220" y="1162"/>
                  </a:lnTo>
                  <a:lnTo>
                    <a:pt x="221" y="1136"/>
                  </a:lnTo>
                  <a:lnTo>
                    <a:pt x="223" y="1135"/>
                  </a:lnTo>
                  <a:lnTo>
                    <a:pt x="225" y="1136"/>
                  </a:lnTo>
                  <a:lnTo>
                    <a:pt x="228" y="1145"/>
                  </a:lnTo>
                  <a:lnTo>
                    <a:pt x="229" y="1144"/>
                  </a:lnTo>
                  <a:lnTo>
                    <a:pt x="231" y="1145"/>
                  </a:lnTo>
                  <a:lnTo>
                    <a:pt x="231" y="1145"/>
                  </a:lnTo>
                  <a:lnTo>
                    <a:pt x="232" y="1140"/>
                  </a:lnTo>
                  <a:lnTo>
                    <a:pt x="234" y="1139"/>
                  </a:lnTo>
                  <a:lnTo>
                    <a:pt x="236" y="1139"/>
                  </a:lnTo>
                  <a:lnTo>
                    <a:pt x="237" y="1140"/>
                  </a:lnTo>
                  <a:lnTo>
                    <a:pt x="240" y="1141"/>
                  </a:lnTo>
                  <a:lnTo>
                    <a:pt x="241" y="1142"/>
                  </a:lnTo>
                  <a:lnTo>
                    <a:pt x="241" y="1142"/>
                  </a:lnTo>
                  <a:lnTo>
                    <a:pt x="244" y="1144"/>
                  </a:lnTo>
                  <a:lnTo>
                    <a:pt x="244" y="1153"/>
                  </a:lnTo>
                  <a:lnTo>
                    <a:pt x="246" y="1155"/>
                  </a:lnTo>
                  <a:lnTo>
                    <a:pt x="247" y="1130"/>
                  </a:lnTo>
                  <a:lnTo>
                    <a:pt x="249" y="1109"/>
                  </a:lnTo>
                  <a:lnTo>
                    <a:pt x="250" y="1108"/>
                  </a:lnTo>
                  <a:lnTo>
                    <a:pt x="251" y="1108"/>
                  </a:lnTo>
                  <a:lnTo>
                    <a:pt x="251" y="1097"/>
                  </a:lnTo>
                  <a:lnTo>
                    <a:pt x="252" y="1095"/>
                  </a:lnTo>
                  <a:lnTo>
                    <a:pt x="255" y="1097"/>
                  </a:lnTo>
                  <a:lnTo>
                    <a:pt x="256" y="1109"/>
                  </a:lnTo>
                  <a:lnTo>
                    <a:pt x="257" y="1147"/>
                  </a:lnTo>
                  <a:lnTo>
                    <a:pt x="258" y="1142"/>
                  </a:lnTo>
                  <a:lnTo>
                    <a:pt x="260" y="1141"/>
                  </a:lnTo>
                  <a:lnTo>
                    <a:pt x="262" y="1142"/>
                  </a:lnTo>
                  <a:lnTo>
                    <a:pt x="265" y="1144"/>
                  </a:lnTo>
                  <a:lnTo>
                    <a:pt x="265" y="1141"/>
                  </a:lnTo>
                  <a:lnTo>
                    <a:pt x="266" y="1126"/>
                  </a:lnTo>
                  <a:lnTo>
                    <a:pt x="267" y="1125"/>
                  </a:lnTo>
                  <a:lnTo>
                    <a:pt x="270" y="1126"/>
                  </a:lnTo>
                  <a:lnTo>
                    <a:pt x="271" y="1140"/>
                  </a:lnTo>
                  <a:lnTo>
                    <a:pt x="271" y="1141"/>
                  </a:lnTo>
                  <a:lnTo>
                    <a:pt x="272" y="1135"/>
                  </a:lnTo>
                  <a:lnTo>
                    <a:pt x="273" y="1130"/>
                  </a:lnTo>
                  <a:lnTo>
                    <a:pt x="274" y="1129"/>
                  </a:lnTo>
                  <a:lnTo>
                    <a:pt x="277" y="1130"/>
                  </a:lnTo>
                  <a:lnTo>
                    <a:pt x="278" y="1145"/>
                  </a:lnTo>
                  <a:lnTo>
                    <a:pt x="279" y="1132"/>
                  </a:lnTo>
                  <a:lnTo>
                    <a:pt x="282" y="1130"/>
                  </a:lnTo>
                  <a:lnTo>
                    <a:pt x="284" y="1130"/>
                  </a:lnTo>
                  <a:lnTo>
                    <a:pt x="286" y="1131"/>
                  </a:lnTo>
                  <a:lnTo>
                    <a:pt x="287" y="1134"/>
                  </a:lnTo>
                  <a:lnTo>
                    <a:pt x="288" y="1128"/>
                  </a:lnTo>
                  <a:lnTo>
                    <a:pt x="289" y="1126"/>
                  </a:lnTo>
                  <a:lnTo>
                    <a:pt x="291" y="1126"/>
                  </a:lnTo>
                  <a:lnTo>
                    <a:pt x="291" y="1116"/>
                  </a:lnTo>
                  <a:lnTo>
                    <a:pt x="292" y="1109"/>
                  </a:lnTo>
                  <a:lnTo>
                    <a:pt x="293" y="1108"/>
                  </a:lnTo>
                  <a:lnTo>
                    <a:pt x="294" y="1108"/>
                  </a:lnTo>
                  <a:lnTo>
                    <a:pt x="294" y="1104"/>
                  </a:lnTo>
                  <a:lnTo>
                    <a:pt x="295" y="1103"/>
                  </a:lnTo>
                  <a:lnTo>
                    <a:pt x="298" y="1104"/>
                  </a:lnTo>
                  <a:lnTo>
                    <a:pt x="300" y="1132"/>
                  </a:lnTo>
                  <a:lnTo>
                    <a:pt x="300" y="1131"/>
                  </a:lnTo>
                  <a:lnTo>
                    <a:pt x="302" y="1126"/>
                  </a:lnTo>
                  <a:lnTo>
                    <a:pt x="303" y="1125"/>
                  </a:lnTo>
                  <a:lnTo>
                    <a:pt x="304" y="1125"/>
                  </a:lnTo>
                  <a:lnTo>
                    <a:pt x="305" y="1115"/>
                  </a:lnTo>
                  <a:lnTo>
                    <a:pt x="305" y="1093"/>
                  </a:lnTo>
                  <a:lnTo>
                    <a:pt x="307" y="1092"/>
                  </a:lnTo>
                  <a:lnTo>
                    <a:pt x="309" y="1093"/>
                  </a:lnTo>
                  <a:lnTo>
                    <a:pt x="309" y="1086"/>
                  </a:lnTo>
                  <a:lnTo>
                    <a:pt x="310" y="1084"/>
                  </a:lnTo>
                  <a:lnTo>
                    <a:pt x="312" y="1084"/>
                  </a:lnTo>
                  <a:lnTo>
                    <a:pt x="314" y="1086"/>
                  </a:lnTo>
                  <a:lnTo>
                    <a:pt x="315" y="1087"/>
                  </a:lnTo>
                  <a:lnTo>
                    <a:pt x="316" y="1126"/>
                  </a:lnTo>
                  <a:lnTo>
                    <a:pt x="316" y="1139"/>
                  </a:lnTo>
                  <a:lnTo>
                    <a:pt x="319" y="1140"/>
                  </a:lnTo>
                  <a:lnTo>
                    <a:pt x="320" y="1150"/>
                  </a:lnTo>
                  <a:lnTo>
                    <a:pt x="321" y="1155"/>
                  </a:lnTo>
                  <a:lnTo>
                    <a:pt x="321" y="1157"/>
                  </a:lnTo>
                  <a:lnTo>
                    <a:pt x="323" y="1146"/>
                  </a:lnTo>
                  <a:lnTo>
                    <a:pt x="324" y="1123"/>
                  </a:lnTo>
                  <a:lnTo>
                    <a:pt x="325" y="1121"/>
                  </a:lnTo>
                  <a:lnTo>
                    <a:pt x="328" y="1123"/>
                  </a:lnTo>
                  <a:lnTo>
                    <a:pt x="329" y="1134"/>
                  </a:lnTo>
                  <a:lnTo>
                    <a:pt x="329" y="1131"/>
                  </a:lnTo>
                  <a:lnTo>
                    <a:pt x="330" y="1124"/>
                  </a:lnTo>
                  <a:lnTo>
                    <a:pt x="331" y="1113"/>
                  </a:lnTo>
                  <a:lnTo>
                    <a:pt x="332" y="1069"/>
                  </a:lnTo>
                  <a:lnTo>
                    <a:pt x="334" y="1068"/>
                  </a:lnTo>
                  <a:lnTo>
                    <a:pt x="334" y="1068"/>
                  </a:lnTo>
                  <a:lnTo>
                    <a:pt x="335" y="1023"/>
                  </a:lnTo>
                  <a:lnTo>
                    <a:pt x="337" y="994"/>
                  </a:lnTo>
                  <a:lnTo>
                    <a:pt x="339" y="869"/>
                  </a:lnTo>
                  <a:lnTo>
                    <a:pt x="340" y="820"/>
                  </a:lnTo>
                  <a:lnTo>
                    <a:pt x="341" y="819"/>
                  </a:lnTo>
                  <a:lnTo>
                    <a:pt x="344" y="820"/>
                  </a:lnTo>
                  <a:lnTo>
                    <a:pt x="345" y="961"/>
                  </a:lnTo>
                  <a:lnTo>
                    <a:pt x="344" y="961"/>
                  </a:lnTo>
                  <a:lnTo>
                    <a:pt x="345" y="962"/>
                  </a:lnTo>
                  <a:lnTo>
                    <a:pt x="345" y="998"/>
                  </a:lnTo>
                  <a:lnTo>
                    <a:pt x="346" y="1061"/>
                  </a:lnTo>
                  <a:lnTo>
                    <a:pt x="346" y="1058"/>
                  </a:lnTo>
                  <a:lnTo>
                    <a:pt x="347" y="1057"/>
                  </a:lnTo>
                  <a:lnTo>
                    <a:pt x="350" y="1058"/>
                  </a:lnTo>
                  <a:lnTo>
                    <a:pt x="350" y="1060"/>
                  </a:lnTo>
                  <a:lnTo>
                    <a:pt x="351" y="1058"/>
                  </a:lnTo>
                  <a:lnTo>
                    <a:pt x="353" y="1060"/>
                  </a:lnTo>
                  <a:lnTo>
                    <a:pt x="353" y="1066"/>
                  </a:lnTo>
                  <a:lnTo>
                    <a:pt x="355" y="1065"/>
                  </a:lnTo>
                  <a:lnTo>
                    <a:pt x="357" y="1066"/>
                  </a:lnTo>
                  <a:lnTo>
                    <a:pt x="358" y="1077"/>
                  </a:lnTo>
                  <a:lnTo>
                    <a:pt x="358" y="1069"/>
                  </a:lnTo>
                  <a:lnTo>
                    <a:pt x="361" y="987"/>
                  </a:lnTo>
                  <a:lnTo>
                    <a:pt x="362" y="918"/>
                  </a:lnTo>
                  <a:lnTo>
                    <a:pt x="363" y="824"/>
                  </a:lnTo>
                  <a:lnTo>
                    <a:pt x="365" y="685"/>
                  </a:lnTo>
                  <a:lnTo>
                    <a:pt x="366" y="684"/>
                  </a:lnTo>
                  <a:lnTo>
                    <a:pt x="368" y="685"/>
                  </a:lnTo>
                  <a:lnTo>
                    <a:pt x="370" y="734"/>
                  </a:lnTo>
                  <a:lnTo>
                    <a:pt x="370" y="706"/>
                  </a:lnTo>
                  <a:lnTo>
                    <a:pt x="371" y="705"/>
                  </a:lnTo>
                  <a:lnTo>
                    <a:pt x="373" y="706"/>
                  </a:lnTo>
                  <a:lnTo>
                    <a:pt x="374" y="717"/>
                  </a:lnTo>
                  <a:lnTo>
                    <a:pt x="376" y="821"/>
                  </a:lnTo>
                  <a:lnTo>
                    <a:pt x="377" y="881"/>
                  </a:lnTo>
                  <a:lnTo>
                    <a:pt x="378" y="932"/>
                  </a:lnTo>
                  <a:lnTo>
                    <a:pt x="379" y="968"/>
                  </a:lnTo>
                  <a:lnTo>
                    <a:pt x="382" y="1010"/>
                  </a:lnTo>
                  <a:lnTo>
                    <a:pt x="381" y="1010"/>
                  </a:lnTo>
                  <a:lnTo>
                    <a:pt x="382" y="1011"/>
                  </a:lnTo>
                  <a:lnTo>
                    <a:pt x="382" y="1062"/>
                  </a:lnTo>
                  <a:lnTo>
                    <a:pt x="383" y="1083"/>
                  </a:lnTo>
                  <a:lnTo>
                    <a:pt x="384" y="1084"/>
                  </a:lnTo>
                  <a:lnTo>
                    <a:pt x="386" y="1092"/>
                  </a:lnTo>
                  <a:lnTo>
                    <a:pt x="387" y="1100"/>
                  </a:lnTo>
                  <a:lnTo>
                    <a:pt x="387" y="1092"/>
                  </a:lnTo>
                  <a:lnTo>
                    <a:pt x="388" y="1090"/>
                  </a:lnTo>
                  <a:lnTo>
                    <a:pt x="391" y="1092"/>
                  </a:lnTo>
                  <a:lnTo>
                    <a:pt x="392" y="1123"/>
                  </a:lnTo>
                  <a:lnTo>
                    <a:pt x="394" y="1120"/>
                  </a:lnTo>
                  <a:lnTo>
                    <a:pt x="397" y="1121"/>
                  </a:lnTo>
                  <a:lnTo>
                    <a:pt x="398" y="1137"/>
                  </a:lnTo>
                  <a:lnTo>
                    <a:pt x="398" y="1137"/>
                  </a:lnTo>
                  <a:lnTo>
                    <a:pt x="400" y="1139"/>
                  </a:lnTo>
                  <a:lnTo>
                    <a:pt x="402" y="1140"/>
                  </a:lnTo>
                  <a:lnTo>
                    <a:pt x="402" y="1144"/>
                  </a:lnTo>
                  <a:lnTo>
                    <a:pt x="403" y="1134"/>
                  </a:lnTo>
                  <a:lnTo>
                    <a:pt x="404" y="1129"/>
                  </a:lnTo>
                  <a:lnTo>
                    <a:pt x="407" y="1126"/>
                  </a:lnTo>
                  <a:lnTo>
                    <a:pt x="407" y="1126"/>
                  </a:lnTo>
                  <a:lnTo>
                    <a:pt x="408" y="1100"/>
                  </a:lnTo>
                  <a:lnTo>
                    <a:pt x="409" y="1099"/>
                  </a:lnTo>
                  <a:lnTo>
                    <a:pt x="411" y="1098"/>
                  </a:lnTo>
                  <a:lnTo>
                    <a:pt x="414" y="1099"/>
                  </a:lnTo>
                  <a:lnTo>
                    <a:pt x="415" y="1120"/>
                  </a:lnTo>
                  <a:lnTo>
                    <a:pt x="415" y="1121"/>
                  </a:lnTo>
                  <a:lnTo>
                    <a:pt x="418" y="1118"/>
                  </a:lnTo>
                  <a:lnTo>
                    <a:pt x="419" y="1116"/>
                  </a:lnTo>
                  <a:lnTo>
                    <a:pt x="421" y="1118"/>
                  </a:lnTo>
                  <a:lnTo>
                    <a:pt x="421" y="1120"/>
                  </a:lnTo>
                  <a:lnTo>
                    <a:pt x="423" y="1095"/>
                  </a:lnTo>
                  <a:lnTo>
                    <a:pt x="425" y="1083"/>
                  </a:lnTo>
                  <a:lnTo>
                    <a:pt x="426" y="1082"/>
                  </a:lnTo>
                  <a:lnTo>
                    <a:pt x="429" y="1083"/>
                  </a:lnTo>
                  <a:lnTo>
                    <a:pt x="430" y="1095"/>
                  </a:lnTo>
                  <a:lnTo>
                    <a:pt x="430" y="1109"/>
                  </a:lnTo>
                  <a:lnTo>
                    <a:pt x="431" y="1099"/>
                  </a:lnTo>
                  <a:lnTo>
                    <a:pt x="432" y="1098"/>
                  </a:lnTo>
                  <a:lnTo>
                    <a:pt x="435" y="1099"/>
                  </a:lnTo>
                  <a:lnTo>
                    <a:pt x="437" y="1109"/>
                  </a:lnTo>
                  <a:lnTo>
                    <a:pt x="439" y="1115"/>
                  </a:lnTo>
                  <a:lnTo>
                    <a:pt x="440" y="1136"/>
                  </a:lnTo>
                  <a:lnTo>
                    <a:pt x="440" y="1153"/>
                  </a:lnTo>
                  <a:lnTo>
                    <a:pt x="441" y="1153"/>
                  </a:lnTo>
                  <a:lnTo>
                    <a:pt x="442" y="1136"/>
                  </a:lnTo>
                  <a:lnTo>
                    <a:pt x="444" y="1123"/>
                  </a:lnTo>
                  <a:lnTo>
                    <a:pt x="445" y="1094"/>
                  </a:lnTo>
                  <a:lnTo>
                    <a:pt x="447" y="1092"/>
                  </a:lnTo>
                  <a:lnTo>
                    <a:pt x="450" y="1093"/>
                  </a:lnTo>
                  <a:lnTo>
                    <a:pt x="451" y="1102"/>
                  </a:lnTo>
                  <a:lnTo>
                    <a:pt x="451" y="1102"/>
                  </a:lnTo>
                  <a:lnTo>
                    <a:pt x="452" y="1103"/>
                  </a:lnTo>
                  <a:lnTo>
                    <a:pt x="453" y="1139"/>
                  </a:lnTo>
                  <a:lnTo>
                    <a:pt x="453" y="1139"/>
                  </a:lnTo>
                  <a:lnTo>
                    <a:pt x="453" y="1139"/>
                  </a:lnTo>
                  <a:lnTo>
                    <a:pt x="455" y="1118"/>
                  </a:lnTo>
                  <a:lnTo>
                    <a:pt x="456" y="1099"/>
                  </a:lnTo>
                  <a:lnTo>
                    <a:pt x="458" y="1084"/>
                  </a:lnTo>
                  <a:lnTo>
                    <a:pt x="460" y="1083"/>
                  </a:lnTo>
                  <a:lnTo>
                    <a:pt x="462" y="1084"/>
                  </a:lnTo>
                  <a:lnTo>
                    <a:pt x="462" y="1089"/>
                  </a:lnTo>
                  <a:lnTo>
                    <a:pt x="463" y="1082"/>
                  </a:lnTo>
                  <a:lnTo>
                    <a:pt x="465" y="1081"/>
                  </a:lnTo>
                  <a:lnTo>
                    <a:pt x="467" y="1082"/>
                  </a:lnTo>
                  <a:lnTo>
                    <a:pt x="467" y="1084"/>
                  </a:lnTo>
                  <a:lnTo>
                    <a:pt x="468" y="1083"/>
                  </a:lnTo>
                  <a:lnTo>
                    <a:pt x="471" y="1084"/>
                  </a:lnTo>
                  <a:lnTo>
                    <a:pt x="472" y="1088"/>
                  </a:lnTo>
                  <a:lnTo>
                    <a:pt x="474" y="1081"/>
                  </a:lnTo>
                  <a:lnTo>
                    <a:pt x="476" y="1079"/>
                  </a:lnTo>
                  <a:lnTo>
                    <a:pt x="478" y="1081"/>
                  </a:lnTo>
                  <a:lnTo>
                    <a:pt x="479" y="1087"/>
                  </a:lnTo>
                  <a:lnTo>
                    <a:pt x="479" y="1086"/>
                  </a:lnTo>
                  <a:lnTo>
                    <a:pt x="481" y="1079"/>
                  </a:lnTo>
                  <a:lnTo>
                    <a:pt x="482" y="1078"/>
                  </a:lnTo>
                  <a:lnTo>
                    <a:pt x="484" y="1079"/>
                  </a:lnTo>
                  <a:lnTo>
                    <a:pt x="487" y="1090"/>
                  </a:lnTo>
                  <a:lnTo>
                    <a:pt x="487" y="1090"/>
                  </a:lnTo>
                  <a:lnTo>
                    <a:pt x="488" y="1092"/>
                  </a:lnTo>
                  <a:lnTo>
                    <a:pt x="488" y="1079"/>
                  </a:lnTo>
                  <a:lnTo>
                    <a:pt x="489" y="1078"/>
                  </a:lnTo>
                  <a:lnTo>
                    <a:pt x="492" y="1079"/>
                  </a:lnTo>
                  <a:lnTo>
                    <a:pt x="494" y="1098"/>
                  </a:lnTo>
                  <a:lnTo>
                    <a:pt x="494" y="1102"/>
                  </a:lnTo>
                  <a:lnTo>
                    <a:pt x="495" y="1090"/>
                  </a:lnTo>
                  <a:lnTo>
                    <a:pt x="497" y="1083"/>
                  </a:lnTo>
                  <a:lnTo>
                    <a:pt x="498" y="1082"/>
                  </a:lnTo>
                  <a:lnTo>
                    <a:pt x="500" y="1081"/>
                  </a:lnTo>
                  <a:lnTo>
                    <a:pt x="503" y="1082"/>
                  </a:lnTo>
                  <a:lnTo>
                    <a:pt x="504" y="1086"/>
                  </a:lnTo>
                  <a:lnTo>
                    <a:pt x="505" y="1103"/>
                  </a:lnTo>
                  <a:lnTo>
                    <a:pt x="507" y="1124"/>
                  </a:lnTo>
                  <a:lnTo>
                    <a:pt x="507" y="1123"/>
                  </a:lnTo>
                  <a:lnTo>
                    <a:pt x="508" y="1114"/>
                  </a:lnTo>
                  <a:lnTo>
                    <a:pt x="509" y="1099"/>
                  </a:lnTo>
                  <a:lnTo>
                    <a:pt x="510" y="1093"/>
                  </a:lnTo>
                  <a:lnTo>
                    <a:pt x="511" y="1092"/>
                  </a:lnTo>
                  <a:lnTo>
                    <a:pt x="514" y="1093"/>
                  </a:lnTo>
                  <a:lnTo>
                    <a:pt x="515" y="1099"/>
                  </a:lnTo>
                  <a:lnTo>
                    <a:pt x="515" y="1107"/>
                  </a:lnTo>
                  <a:lnTo>
                    <a:pt x="516" y="1088"/>
                  </a:lnTo>
                  <a:lnTo>
                    <a:pt x="518" y="1077"/>
                  </a:lnTo>
                  <a:lnTo>
                    <a:pt x="519" y="1076"/>
                  </a:lnTo>
                  <a:lnTo>
                    <a:pt x="521" y="1077"/>
                  </a:lnTo>
                  <a:lnTo>
                    <a:pt x="521" y="1077"/>
                  </a:lnTo>
                  <a:lnTo>
                    <a:pt x="523" y="1057"/>
                  </a:lnTo>
                  <a:lnTo>
                    <a:pt x="524" y="1056"/>
                  </a:lnTo>
                  <a:lnTo>
                    <a:pt x="525" y="1056"/>
                  </a:lnTo>
                  <a:lnTo>
                    <a:pt x="525" y="1051"/>
                  </a:lnTo>
                  <a:lnTo>
                    <a:pt x="526" y="1050"/>
                  </a:lnTo>
                  <a:lnTo>
                    <a:pt x="528" y="1050"/>
                  </a:lnTo>
                  <a:lnTo>
                    <a:pt x="528" y="1050"/>
                  </a:lnTo>
                  <a:lnTo>
                    <a:pt x="529" y="1048"/>
                  </a:lnTo>
                  <a:lnTo>
                    <a:pt x="531" y="1050"/>
                  </a:lnTo>
                  <a:lnTo>
                    <a:pt x="531" y="1061"/>
                  </a:lnTo>
                  <a:lnTo>
                    <a:pt x="532" y="1048"/>
                  </a:lnTo>
                  <a:lnTo>
                    <a:pt x="534" y="1047"/>
                  </a:lnTo>
                  <a:lnTo>
                    <a:pt x="536" y="1048"/>
                  </a:lnTo>
                  <a:lnTo>
                    <a:pt x="537" y="1051"/>
                  </a:lnTo>
                  <a:lnTo>
                    <a:pt x="539" y="1061"/>
                  </a:lnTo>
                  <a:lnTo>
                    <a:pt x="540" y="1062"/>
                  </a:lnTo>
                  <a:lnTo>
                    <a:pt x="542" y="1100"/>
                  </a:lnTo>
                  <a:lnTo>
                    <a:pt x="544" y="1109"/>
                  </a:lnTo>
                  <a:lnTo>
                    <a:pt x="544" y="1115"/>
                  </a:lnTo>
                  <a:lnTo>
                    <a:pt x="547" y="1089"/>
                  </a:lnTo>
                  <a:lnTo>
                    <a:pt x="549" y="1088"/>
                  </a:lnTo>
                  <a:lnTo>
                    <a:pt x="550" y="1089"/>
                  </a:lnTo>
                  <a:lnTo>
                    <a:pt x="551" y="1076"/>
                  </a:lnTo>
                  <a:lnTo>
                    <a:pt x="552" y="1069"/>
                  </a:lnTo>
                  <a:lnTo>
                    <a:pt x="553" y="1066"/>
                  </a:lnTo>
                  <a:lnTo>
                    <a:pt x="555" y="1065"/>
                  </a:lnTo>
                  <a:lnTo>
                    <a:pt x="557" y="1066"/>
                  </a:lnTo>
                  <a:lnTo>
                    <a:pt x="560" y="1079"/>
                  </a:lnTo>
                  <a:lnTo>
                    <a:pt x="560" y="1082"/>
                  </a:lnTo>
                  <a:lnTo>
                    <a:pt x="561" y="1081"/>
                  </a:lnTo>
                  <a:lnTo>
                    <a:pt x="563" y="1082"/>
                  </a:lnTo>
                  <a:lnTo>
                    <a:pt x="565" y="1088"/>
                  </a:lnTo>
                  <a:lnTo>
                    <a:pt x="565" y="1081"/>
                  </a:lnTo>
                  <a:lnTo>
                    <a:pt x="566" y="1079"/>
                  </a:lnTo>
                  <a:lnTo>
                    <a:pt x="566" y="1079"/>
                  </a:lnTo>
                  <a:lnTo>
                    <a:pt x="567" y="1056"/>
                  </a:lnTo>
                  <a:lnTo>
                    <a:pt x="568" y="1042"/>
                  </a:lnTo>
                  <a:lnTo>
                    <a:pt x="570" y="1036"/>
                  </a:lnTo>
                  <a:lnTo>
                    <a:pt x="571" y="1035"/>
                  </a:lnTo>
                  <a:lnTo>
                    <a:pt x="573" y="1036"/>
                  </a:lnTo>
                  <a:lnTo>
                    <a:pt x="576" y="1071"/>
                  </a:lnTo>
                  <a:lnTo>
                    <a:pt x="577" y="1107"/>
                  </a:lnTo>
                  <a:lnTo>
                    <a:pt x="577" y="1086"/>
                  </a:lnTo>
                  <a:lnTo>
                    <a:pt x="578" y="1084"/>
                  </a:lnTo>
                  <a:lnTo>
                    <a:pt x="581" y="1086"/>
                  </a:lnTo>
                  <a:lnTo>
                    <a:pt x="583" y="1095"/>
                  </a:lnTo>
                  <a:lnTo>
                    <a:pt x="583" y="1095"/>
                  </a:lnTo>
                  <a:lnTo>
                    <a:pt x="584" y="1097"/>
                  </a:lnTo>
                  <a:lnTo>
                    <a:pt x="586" y="1078"/>
                  </a:lnTo>
                  <a:lnTo>
                    <a:pt x="587" y="1077"/>
                  </a:lnTo>
                  <a:lnTo>
                    <a:pt x="589" y="1078"/>
                  </a:lnTo>
                  <a:lnTo>
                    <a:pt x="592" y="1086"/>
                  </a:lnTo>
                  <a:lnTo>
                    <a:pt x="592" y="1086"/>
                  </a:lnTo>
                  <a:lnTo>
                    <a:pt x="592" y="1086"/>
                  </a:lnTo>
                  <a:lnTo>
                    <a:pt x="593" y="1014"/>
                  </a:lnTo>
                  <a:lnTo>
                    <a:pt x="594" y="1013"/>
                  </a:lnTo>
                  <a:lnTo>
                    <a:pt x="597" y="1014"/>
                  </a:lnTo>
                  <a:lnTo>
                    <a:pt x="598" y="1018"/>
                  </a:lnTo>
                  <a:lnTo>
                    <a:pt x="599" y="1051"/>
                  </a:lnTo>
                  <a:lnTo>
                    <a:pt x="599" y="1045"/>
                  </a:lnTo>
                  <a:lnTo>
                    <a:pt x="600" y="1037"/>
                  </a:lnTo>
                  <a:lnTo>
                    <a:pt x="602" y="961"/>
                  </a:lnTo>
                  <a:lnTo>
                    <a:pt x="604" y="843"/>
                  </a:lnTo>
                  <a:lnTo>
                    <a:pt x="605" y="842"/>
                  </a:lnTo>
                  <a:lnTo>
                    <a:pt x="608" y="843"/>
                  </a:lnTo>
                  <a:lnTo>
                    <a:pt x="609" y="863"/>
                  </a:lnTo>
                  <a:lnTo>
                    <a:pt x="610" y="989"/>
                  </a:lnTo>
                  <a:lnTo>
                    <a:pt x="611" y="1061"/>
                  </a:lnTo>
                  <a:lnTo>
                    <a:pt x="613" y="1072"/>
                  </a:lnTo>
                  <a:lnTo>
                    <a:pt x="613" y="1073"/>
                  </a:lnTo>
                  <a:lnTo>
                    <a:pt x="614" y="1004"/>
                  </a:lnTo>
                  <a:lnTo>
                    <a:pt x="615" y="968"/>
                  </a:lnTo>
                  <a:lnTo>
                    <a:pt x="616" y="967"/>
                  </a:lnTo>
                  <a:lnTo>
                    <a:pt x="619" y="968"/>
                  </a:lnTo>
                  <a:lnTo>
                    <a:pt x="620" y="1003"/>
                  </a:lnTo>
                  <a:lnTo>
                    <a:pt x="620" y="998"/>
                  </a:lnTo>
                  <a:lnTo>
                    <a:pt x="621" y="997"/>
                  </a:lnTo>
                  <a:lnTo>
                    <a:pt x="621" y="997"/>
                  </a:lnTo>
                  <a:lnTo>
                    <a:pt x="623" y="909"/>
                  </a:lnTo>
                  <a:lnTo>
                    <a:pt x="624" y="762"/>
                  </a:lnTo>
                  <a:lnTo>
                    <a:pt x="625" y="761"/>
                  </a:lnTo>
                  <a:lnTo>
                    <a:pt x="628" y="762"/>
                  </a:lnTo>
                  <a:lnTo>
                    <a:pt x="629" y="809"/>
                  </a:lnTo>
                  <a:lnTo>
                    <a:pt x="630" y="883"/>
                  </a:lnTo>
                  <a:lnTo>
                    <a:pt x="632" y="929"/>
                  </a:lnTo>
                  <a:lnTo>
                    <a:pt x="634" y="1008"/>
                  </a:lnTo>
                  <a:lnTo>
                    <a:pt x="634" y="1003"/>
                  </a:lnTo>
                  <a:lnTo>
                    <a:pt x="635" y="1002"/>
                  </a:lnTo>
                  <a:lnTo>
                    <a:pt x="637" y="1003"/>
                  </a:lnTo>
                  <a:lnTo>
                    <a:pt x="640" y="1016"/>
                  </a:lnTo>
                  <a:lnTo>
                    <a:pt x="640" y="1016"/>
                  </a:lnTo>
                  <a:lnTo>
                    <a:pt x="641" y="1018"/>
                  </a:lnTo>
                  <a:lnTo>
                    <a:pt x="642" y="1025"/>
                  </a:lnTo>
                  <a:lnTo>
                    <a:pt x="642" y="1020"/>
                  </a:lnTo>
                  <a:lnTo>
                    <a:pt x="645" y="995"/>
                  </a:lnTo>
                  <a:lnTo>
                    <a:pt x="646" y="982"/>
                  </a:lnTo>
                  <a:lnTo>
                    <a:pt x="647" y="925"/>
                  </a:lnTo>
                  <a:lnTo>
                    <a:pt x="649" y="913"/>
                  </a:lnTo>
                  <a:lnTo>
                    <a:pt x="650" y="911"/>
                  </a:lnTo>
                  <a:lnTo>
                    <a:pt x="652" y="913"/>
                  </a:lnTo>
                  <a:lnTo>
                    <a:pt x="653" y="961"/>
                  </a:lnTo>
                  <a:lnTo>
                    <a:pt x="653" y="981"/>
                  </a:lnTo>
                  <a:lnTo>
                    <a:pt x="655" y="934"/>
                  </a:lnTo>
                  <a:lnTo>
                    <a:pt x="656" y="920"/>
                  </a:lnTo>
                  <a:lnTo>
                    <a:pt x="657" y="850"/>
                  </a:lnTo>
                  <a:lnTo>
                    <a:pt x="658" y="755"/>
                  </a:lnTo>
                  <a:lnTo>
                    <a:pt x="661" y="722"/>
                  </a:lnTo>
                  <a:lnTo>
                    <a:pt x="662" y="721"/>
                  </a:lnTo>
                  <a:lnTo>
                    <a:pt x="665" y="722"/>
                  </a:lnTo>
                  <a:lnTo>
                    <a:pt x="666" y="869"/>
                  </a:lnTo>
                  <a:lnTo>
                    <a:pt x="667" y="893"/>
                  </a:lnTo>
                  <a:lnTo>
                    <a:pt x="668" y="956"/>
                  </a:lnTo>
                  <a:lnTo>
                    <a:pt x="668" y="956"/>
                  </a:lnTo>
                  <a:lnTo>
                    <a:pt x="668" y="956"/>
                  </a:lnTo>
                  <a:lnTo>
                    <a:pt x="670" y="950"/>
                  </a:lnTo>
                  <a:lnTo>
                    <a:pt x="671" y="948"/>
                  </a:lnTo>
                  <a:lnTo>
                    <a:pt x="672" y="950"/>
                  </a:lnTo>
                  <a:lnTo>
                    <a:pt x="673" y="839"/>
                  </a:lnTo>
                  <a:lnTo>
                    <a:pt x="674" y="777"/>
                  </a:lnTo>
                  <a:lnTo>
                    <a:pt x="676" y="776"/>
                  </a:lnTo>
                  <a:lnTo>
                    <a:pt x="678" y="777"/>
                  </a:lnTo>
                  <a:lnTo>
                    <a:pt x="681" y="856"/>
                  </a:lnTo>
                  <a:lnTo>
                    <a:pt x="682" y="890"/>
                  </a:lnTo>
                  <a:lnTo>
                    <a:pt x="682" y="858"/>
                  </a:lnTo>
                  <a:lnTo>
                    <a:pt x="683" y="850"/>
                  </a:lnTo>
                  <a:lnTo>
                    <a:pt x="686" y="790"/>
                  </a:lnTo>
                  <a:lnTo>
                    <a:pt x="687" y="789"/>
                  </a:lnTo>
                  <a:lnTo>
                    <a:pt x="689" y="790"/>
                  </a:lnTo>
                  <a:lnTo>
                    <a:pt x="691" y="809"/>
                  </a:lnTo>
                  <a:lnTo>
                    <a:pt x="691" y="776"/>
                  </a:lnTo>
                  <a:lnTo>
                    <a:pt x="692" y="774"/>
                  </a:lnTo>
                  <a:lnTo>
                    <a:pt x="693" y="776"/>
                  </a:lnTo>
                  <a:lnTo>
                    <a:pt x="694" y="711"/>
                  </a:lnTo>
                  <a:lnTo>
                    <a:pt x="695" y="710"/>
                  </a:lnTo>
                  <a:lnTo>
                    <a:pt x="698" y="711"/>
                  </a:lnTo>
                  <a:lnTo>
                    <a:pt x="699" y="832"/>
                  </a:lnTo>
                  <a:lnTo>
                    <a:pt x="699" y="837"/>
                  </a:lnTo>
                  <a:lnTo>
                    <a:pt x="702" y="771"/>
                  </a:lnTo>
                  <a:lnTo>
                    <a:pt x="703" y="709"/>
                  </a:lnTo>
                  <a:lnTo>
                    <a:pt x="704" y="708"/>
                  </a:lnTo>
                  <a:lnTo>
                    <a:pt x="707" y="710"/>
                  </a:lnTo>
                  <a:lnTo>
                    <a:pt x="707" y="716"/>
                  </a:lnTo>
                  <a:lnTo>
                    <a:pt x="708" y="716"/>
                  </a:lnTo>
                  <a:lnTo>
                    <a:pt x="709" y="776"/>
                  </a:lnTo>
                  <a:lnTo>
                    <a:pt x="710" y="777"/>
                  </a:lnTo>
                  <a:lnTo>
                    <a:pt x="710" y="776"/>
                  </a:lnTo>
                  <a:lnTo>
                    <a:pt x="711" y="716"/>
                  </a:lnTo>
                  <a:lnTo>
                    <a:pt x="713" y="715"/>
                  </a:lnTo>
                  <a:lnTo>
                    <a:pt x="715" y="716"/>
                  </a:lnTo>
                  <a:lnTo>
                    <a:pt x="715" y="722"/>
                  </a:lnTo>
                  <a:lnTo>
                    <a:pt x="718" y="640"/>
                  </a:lnTo>
                  <a:lnTo>
                    <a:pt x="719" y="537"/>
                  </a:lnTo>
                  <a:lnTo>
                    <a:pt x="720" y="536"/>
                  </a:lnTo>
                  <a:lnTo>
                    <a:pt x="723" y="537"/>
                  </a:lnTo>
                  <a:lnTo>
                    <a:pt x="724" y="583"/>
                  </a:lnTo>
                  <a:lnTo>
                    <a:pt x="725" y="648"/>
                  </a:lnTo>
                  <a:lnTo>
                    <a:pt x="726" y="671"/>
                  </a:lnTo>
                  <a:lnTo>
                    <a:pt x="726" y="667"/>
                  </a:lnTo>
                  <a:lnTo>
                    <a:pt x="728" y="595"/>
                  </a:lnTo>
                  <a:lnTo>
                    <a:pt x="729" y="482"/>
                  </a:lnTo>
                  <a:lnTo>
                    <a:pt x="729" y="452"/>
                  </a:lnTo>
                  <a:lnTo>
                    <a:pt x="730" y="451"/>
                  </a:lnTo>
                  <a:lnTo>
                    <a:pt x="731" y="452"/>
                  </a:lnTo>
                  <a:lnTo>
                    <a:pt x="732" y="452"/>
                  </a:lnTo>
                  <a:lnTo>
                    <a:pt x="732" y="456"/>
                  </a:lnTo>
                  <a:lnTo>
                    <a:pt x="734" y="484"/>
                  </a:lnTo>
                  <a:lnTo>
                    <a:pt x="732" y="484"/>
                  </a:lnTo>
                  <a:lnTo>
                    <a:pt x="734" y="485"/>
                  </a:lnTo>
                  <a:lnTo>
                    <a:pt x="734" y="519"/>
                  </a:lnTo>
                  <a:lnTo>
                    <a:pt x="735" y="519"/>
                  </a:lnTo>
                  <a:lnTo>
                    <a:pt x="735" y="521"/>
                  </a:lnTo>
                  <a:lnTo>
                    <a:pt x="736" y="521"/>
                  </a:lnTo>
                  <a:lnTo>
                    <a:pt x="736" y="499"/>
                  </a:lnTo>
                  <a:lnTo>
                    <a:pt x="737" y="494"/>
                  </a:lnTo>
                  <a:lnTo>
                    <a:pt x="737" y="494"/>
                  </a:lnTo>
                  <a:lnTo>
                    <a:pt x="739" y="479"/>
                  </a:lnTo>
                  <a:lnTo>
                    <a:pt x="739" y="428"/>
                  </a:lnTo>
                  <a:lnTo>
                    <a:pt x="740" y="423"/>
                  </a:lnTo>
                  <a:lnTo>
                    <a:pt x="740" y="380"/>
                  </a:lnTo>
                  <a:lnTo>
                    <a:pt x="741" y="370"/>
                  </a:lnTo>
                  <a:lnTo>
                    <a:pt x="741" y="365"/>
                  </a:lnTo>
                  <a:lnTo>
                    <a:pt x="742" y="358"/>
                  </a:lnTo>
                  <a:lnTo>
                    <a:pt x="744" y="357"/>
                  </a:lnTo>
                  <a:lnTo>
                    <a:pt x="744" y="281"/>
                  </a:lnTo>
                  <a:lnTo>
                    <a:pt x="745" y="253"/>
                  </a:lnTo>
                  <a:lnTo>
                    <a:pt x="745" y="95"/>
                  </a:lnTo>
                  <a:lnTo>
                    <a:pt x="746" y="42"/>
                  </a:lnTo>
                  <a:lnTo>
                    <a:pt x="746" y="1"/>
                  </a:lnTo>
                  <a:lnTo>
                    <a:pt x="747" y="0"/>
                  </a:lnTo>
                  <a:close/>
                </a:path>
              </a:pathLst>
            </a:custGeom>
            <a:noFill/>
            <a:ln w="31750">
              <a:solidFill>
                <a:schemeClr val="bg1">
                  <a:lumMod val="50000"/>
                </a:schemeClr>
              </a:solidFill>
              <a:prstDash val="dash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413"/>
            <p:cNvSpPr>
              <a:spLocks/>
            </p:cNvSpPr>
            <p:nvPr/>
          </p:nvSpPr>
          <p:spPr bwMode="auto">
            <a:xfrm>
              <a:off x="5978526" y="3390900"/>
              <a:ext cx="381000" cy="450850"/>
            </a:xfrm>
            <a:custGeom>
              <a:avLst/>
              <a:gdLst>
                <a:gd name="T0" fmla="*/ 19 w 240"/>
                <a:gd name="T1" fmla="*/ 196 h 284"/>
                <a:gd name="T2" fmla="*/ 26 w 240"/>
                <a:gd name="T3" fmla="*/ 231 h 284"/>
                <a:gd name="T4" fmla="*/ 31 w 240"/>
                <a:gd name="T5" fmla="*/ 36 h 284"/>
                <a:gd name="T6" fmla="*/ 40 w 240"/>
                <a:gd name="T7" fmla="*/ 197 h 284"/>
                <a:gd name="T8" fmla="*/ 45 w 240"/>
                <a:gd name="T9" fmla="*/ 197 h 284"/>
                <a:gd name="T10" fmla="*/ 51 w 240"/>
                <a:gd name="T11" fmla="*/ 175 h 284"/>
                <a:gd name="T12" fmla="*/ 57 w 240"/>
                <a:gd name="T13" fmla="*/ 160 h 284"/>
                <a:gd name="T14" fmla="*/ 62 w 240"/>
                <a:gd name="T15" fmla="*/ 154 h 284"/>
                <a:gd name="T16" fmla="*/ 68 w 240"/>
                <a:gd name="T17" fmla="*/ 123 h 284"/>
                <a:gd name="T18" fmla="*/ 76 w 240"/>
                <a:gd name="T19" fmla="*/ 117 h 284"/>
                <a:gd name="T20" fmla="*/ 82 w 240"/>
                <a:gd name="T21" fmla="*/ 112 h 284"/>
                <a:gd name="T22" fmla="*/ 91 w 240"/>
                <a:gd name="T23" fmla="*/ 65 h 284"/>
                <a:gd name="T24" fmla="*/ 98 w 240"/>
                <a:gd name="T25" fmla="*/ 152 h 284"/>
                <a:gd name="T26" fmla="*/ 104 w 240"/>
                <a:gd name="T27" fmla="*/ 69 h 284"/>
                <a:gd name="T28" fmla="*/ 113 w 240"/>
                <a:gd name="T29" fmla="*/ 111 h 284"/>
                <a:gd name="T30" fmla="*/ 119 w 240"/>
                <a:gd name="T31" fmla="*/ 106 h 284"/>
                <a:gd name="T32" fmla="*/ 125 w 240"/>
                <a:gd name="T33" fmla="*/ 96 h 284"/>
                <a:gd name="T34" fmla="*/ 134 w 240"/>
                <a:gd name="T35" fmla="*/ 136 h 284"/>
                <a:gd name="T36" fmla="*/ 139 w 240"/>
                <a:gd name="T37" fmla="*/ 80 h 284"/>
                <a:gd name="T38" fmla="*/ 146 w 240"/>
                <a:gd name="T39" fmla="*/ 94 h 284"/>
                <a:gd name="T40" fmla="*/ 155 w 240"/>
                <a:gd name="T41" fmla="*/ 131 h 284"/>
                <a:gd name="T42" fmla="*/ 161 w 240"/>
                <a:gd name="T43" fmla="*/ 81 h 284"/>
                <a:gd name="T44" fmla="*/ 168 w 240"/>
                <a:gd name="T45" fmla="*/ 141 h 284"/>
                <a:gd name="T46" fmla="*/ 177 w 240"/>
                <a:gd name="T47" fmla="*/ 88 h 284"/>
                <a:gd name="T48" fmla="*/ 188 w 240"/>
                <a:gd name="T49" fmla="*/ 205 h 284"/>
                <a:gd name="T50" fmla="*/ 195 w 240"/>
                <a:gd name="T51" fmla="*/ 109 h 284"/>
                <a:gd name="T52" fmla="*/ 203 w 240"/>
                <a:gd name="T53" fmla="*/ 225 h 284"/>
                <a:gd name="T54" fmla="*/ 212 w 240"/>
                <a:gd name="T55" fmla="*/ 136 h 284"/>
                <a:gd name="T56" fmla="*/ 219 w 240"/>
                <a:gd name="T57" fmla="*/ 172 h 284"/>
                <a:gd name="T58" fmla="*/ 228 w 240"/>
                <a:gd name="T59" fmla="*/ 235 h 284"/>
                <a:gd name="T60" fmla="*/ 232 w 240"/>
                <a:gd name="T61" fmla="*/ 228 h 284"/>
                <a:gd name="T62" fmla="*/ 237 w 240"/>
                <a:gd name="T63" fmla="*/ 236 h 284"/>
                <a:gd name="T64" fmla="*/ 234 w 240"/>
                <a:gd name="T65" fmla="*/ 233 h 284"/>
                <a:gd name="T66" fmla="*/ 223 w 240"/>
                <a:gd name="T67" fmla="*/ 180 h 284"/>
                <a:gd name="T68" fmla="*/ 210 w 240"/>
                <a:gd name="T69" fmla="*/ 209 h 284"/>
                <a:gd name="T70" fmla="*/ 199 w 240"/>
                <a:gd name="T71" fmla="*/ 283 h 284"/>
                <a:gd name="T72" fmla="*/ 192 w 240"/>
                <a:gd name="T73" fmla="*/ 222 h 284"/>
                <a:gd name="T74" fmla="*/ 179 w 240"/>
                <a:gd name="T75" fmla="*/ 131 h 284"/>
                <a:gd name="T76" fmla="*/ 172 w 240"/>
                <a:gd name="T77" fmla="*/ 142 h 284"/>
                <a:gd name="T78" fmla="*/ 162 w 240"/>
                <a:gd name="T79" fmla="*/ 109 h 284"/>
                <a:gd name="T80" fmla="*/ 151 w 240"/>
                <a:gd name="T81" fmla="*/ 132 h 284"/>
                <a:gd name="T82" fmla="*/ 140 w 240"/>
                <a:gd name="T83" fmla="*/ 134 h 284"/>
                <a:gd name="T84" fmla="*/ 133 w 240"/>
                <a:gd name="T85" fmla="*/ 242 h 284"/>
                <a:gd name="T86" fmla="*/ 124 w 240"/>
                <a:gd name="T87" fmla="*/ 127 h 284"/>
                <a:gd name="T88" fmla="*/ 116 w 240"/>
                <a:gd name="T89" fmla="*/ 112 h 284"/>
                <a:gd name="T90" fmla="*/ 103 w 240"/>
                <a:gd name="T91" fmla="*/ 178 h 284"/>
                <a:gd name="T92" fmla="*/ 93 w 240"/>
                <a:gd name="T93" fmla="*/ 125 h 284"/>
                <a:gd name="T94" fmla="*/ 84 w 240"/>
                <a:gd name="T95" fmla="*/ 132 h 284"/>
                <a:gd name="T96" fmla="*/ 77 w 240"/>
                <a:gd name="T97" fmla="*/ 130 h 284"/>
                <a:gd name="T98" fmla="*/ 68 w 240"/>
                <a:gd name="T99" fmla="*/ 168 h 284"/>
                <a:gd name="T100" fmla="*/ 63 w 240"/>
                <a:gd name="T101" fmla="*/ 191 h 284"/>
                <a:gd name="T102" fmla="*/ 53 w 240"/>
                <a:gd name="T103" fmla="*/ 196 h 284"/>
                <a:gd name="T104" fmla="*/ 47 w 240"/>
                <a:gd name="T105" fmla="*/ 202 h 284"/>
                <a:gd name="T106" fmla="*/ 36 w 240"/>
                <a:gd name="T107" fmla="*/ 259 h 284"/>
                <a:gd name="T108" fmla="*/ 30 w 240"/>
                <a:gd name="T109" fmla="*/ 264 h 284"/>
                <a:gd name="T110" fmla="*/ 21 w 240"/>
                <a:gd name="T111" fmla="*/ 239 h 284"/>
                <a:gd name="T112" fmla="*/ 13 w 240"/>
                <a:gd name="T113" fmla="*/ 181 h 284"/>
                <a:gd name="T114" fmla="*/ 4 w 240"/>
                <a:gd name="T115" fmla="*/ 273 h 284"/>
                <a:gd name="T116" fmla="*/ 2 w 240"/>
                <a:gd name="T117" fmla="*/ 207 h 284"/>
                <a:gd name="T118" fmla="*/ 12 w 240"/>
                <a:gd name="T119" fmla="*/ 1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0" h="284">
                  <a:moveTo>
                    <a:pt x="13" y="0"/>
                  </a:moveTo>
                  <a:lnTo>
                    <a:pt x="15" y="1"/>
                  </a:lnTo>
                  <a:lnTo>
                    <a:pt x="18" y="158"/>
                  </a:lnTo>
                  <a:lnTo>
                    <a:pt x="19" y="196"/>
                  </a:lnTo>
                  <a:lnTo>
                    <a:pt x="20" y="179"/>
                  </a:lnTo>
                  <a:lnTo>
                    <a:pt x="21" y="178"/>
                  </a:lnTo>
                  <a:lnTo>
                    <a:pt x="24" y="179"/>
                  </a:lnTo>
                  <a:lnTo>
                    <a:pt x="26" y="231"/>
                  </a:lnTo>
                  <a:lnTo>
                    <a:pt x="28" y="238"/>
                  </a:lnTo>
                  <a:lnTo>
                    <a:pt x="28" y="223"/>
                  </a:lnTo>
                  <a:lnTo>
                    <a:pt x="30" y="37"/>
                  </a:lnTo>
                  <a:lnTo>
                    <a:pt x="31" y="36"/>
                  </a:lnTo>
                  <a:lnTo>
                    <a:pt x="34" y="37"/>
                  </a:lnTo>
                  <a:lnTo>
                    <a:pt x="37" y="180"/>
                  </a:lnTo>
                  <a:lnTo>
                    <a:pt x="39" y="218"/>
                  </a:lnTo>
                  <a:lnTo>
                    <a:pt x="40" y="197"/>
                  </a:lnTo>
                  <a:lnTo>
                    <a:pt x="41" y="196"/>
                  </a:lnTo>
                  <a:lnTo>
                    <a:pt x="44" y="197"/>
                  </a:lnTo>
                  <a:lnTo>
                    <a:pt x="45" y="199"/>
                  </a:lnTo>
                  <a:lnTo>
                    <a:pt x="45" y="197"/>
                  </a:lnTo>
                  <a:lnTo>
                    <a:pt x="46" y="196"/>
                  </a:lnTo>
                  <a:lnTo>
                    <a:pt x="49" y="197"/>
                  </a:lnTo>
                  <a:lnTo>
                    <a:pt x="49" y="199"/>
                  </a:lnTo>
                  <a:lnTo>
                    <a:pt x="51" y="175"/>
                  </a:lnTo>
                  <a:lnTo>
                    <a:pt x="52" y="174"/>
                  </a:lnTo>
                  <a:lnTo>
                    <a:pt x="55" y="175"/>
                  </a:lnTo>
                  <a:lnTo>
                    <a:pt x="55" y="179"/>
                  </a:lnTo>
                  <a:lnTo>
                    <a:pt x="57" y="160"/>
                  </a:lnTo>
                  <a:lnTo>
                    <a:pt x="58" y="159"/>
                  </a:lnTo>
                  <a:lnTo>
                    <a:pt x="61" y="160"/>
                  </a:lnTo>
                  <a:lnTo>
                    <a:pt x="61" y="165"/>
                  </a:lnTo>
                  <a:lnTo>
                    <a:pt x="62" y="154"/>
                  </a:lnTo>
                  <a:lnTo>
                    <a:pt x="63" y="153"/>
                  </a:lnTo>
                  <a:lnTo>
                    <a:pt x="66" y="154"/>
                  </a:lnTo>
                  <a:lnTo>
                    <a:pt x="67" y="125"/>
                  </a:lnTo>
                  <a:lnTo>
                    <a:pt x="68" y="123"/>
                  </a:lnTo>
                  <a:lnTo>
                    <a:pt x="71" y="125"/>
                  </a:lnTo>
                  <a:lnTo>
                    <a:pt x="72" y="153"/>
                  </a:lnTo>
                  <a:lnTo>
                    <a:pt x="73" y="130"/>
                  </a:lnTo>
                  <a:lnTo>
                    <a:pt x="76" y="117"/>
                  </a:lnTo>
                  <a:lnTo>
                    <a:pt x="77" y="116"/>
                  </a:lnTo>
                  <a:lnTo>
                    <a:pt x="79" y="117"/>
                  </a:lnTo>
                  <a:lnTo>
                    <a:pt x="81" y="123"/>
                  </a:lnTo>
                  <a:lnTo>
                    <a:pt x="82" y="112"/>
                  </a:lnTo>
                  <a:lnTo>
                    <a:pt x="83" y="111"/>
                  </a:lnTo>
                  <a:lnTo>
                    <a:pt x="86" y="112"/>
                  </a:lnTo>
                  <a:lnTo>
                    <a:pt x="88" y="128"/>
                  </a:lnTo>
                  <a:lnTo>
                    <a:pt x="91" y="65"/>
                  </a:lnTo>
                  <a:lnTo>
                    <a:pt x="92" y="64"/>
                  </a:lnTo>
                  <a:lnTo>
                    <a:pt x="94" y="65"/>
                  </a:lnTo>
                  <a:lnTo>
                    <a:pt x="97" y="123"/>
                  </a:lnTo>
                  <a:lnTo>
                    <a:pt x="98" y="152"/>
                  </a:lnTo>
                  <a:lnTo>
                    <a:pt x="99" y="110"/>
                  </a:lnTo>
                  <a:lnTo>
                    <a:pt x="100" y="69"/>
                  </a:lnTo>
                  <a:lnTo>
                    <a:pt x="102" y="68"/>
                  </a:lnTo>
                  <a:lnTo>
                    <a:pt x="104" y="69"/>
                  </a:lnTo>
                  <a:lnTo>
                    <a:pt x="107" y="160"/>
                  </a:lnTo>
                  <a:lnTo>
                    <a:pt x="107" y="159"/>
                  </a:lnTo>
                  <a:lnTo>
                    <a:pt x="109" y="117"/>
                  </a:lnTo>
                  <a:lnTo>
                    <a:pt x="113" y="111"/>
                  </a:lnTo>
                  <a:lnTo>
                    <a:pt x="115" y="106"/>
                  </a:lnTo>
                  <a:lnTo>
                    <a:pt x="116" y="105"/>
                  </a:lnTo>
                  <a:lnTo>
                    <a:pt x="119" y="106"/>
                  </a:lnTo>
                  <a:lnTo>
                    <a:pt x="119" y="106"/>
                  </a:lnTo>
                  <a:lnTo>
                    <a:pt x="121" y="88"/>
                  </a:lnTo>
                  <a:lnTo>
                    <a:pt x="123" y="86"/>
                  </a:lnTo>
                  <a:lnTo>
                    <a:pt x="125" y="88"/>
                  </a:lnTo>
                  <a:lnTo>
                    <a:pt x="125" y="96"/>
                  </a:lnTo>
                  <a:lnTo>
                    <a:pt x="126" y="85"/>
                  </a:lnTo>
                  <a:lnTo>
                    <a:pt x="128" y="84"/>
                  </a:lnTo>
                  <a:lnTo>
                    <a:pt x="130" y="85"/>
                  </a:lnTo>
                  <a:lnTo>
                    <a:pt x="134" y="136"/>
                  </a:lnTo>
                  <a:lnTo>
                    <a:pt x="134" y="155"/>
                  </a:lnTo>
                  <a:lnTo>
                    <a:pt x="135" y="117"/>
                  </a:lnTo>
                  <a:lnTo>
                    <a:pt x="137" y="81"/>
                  </a:lnTo>
                  <a:lnTo>
                    <a:pt x="139" y="80"/>
                  </a:lnTo>
                  <a:lnTo>
                    <a:pt x="141" y="81"/>
                  </a:lnTo>
                  <a:lnTo>
                    <a:pt x="144" y="133"/>
                  </a:lnTo>
                  <a:lnTo>
                    <a:pt x="144" y="134"/>
                  </a:lnTo>
                  <a:lnTo>
                    <a:pt x="146" y="94"/>
                  </a:lnTo>
                  <a:lnTo>
                    <a:pt x="147" y="92"/>
                  </a:lnTo>
                  <a:lnTo>
                    <a:pt x="150" y="94"/>
                  </a:lnTo>
                  <a:lnTo>
                    <a:pt x="152" y="109"/>
                  </a:lnTo>
                  <a:lnTo>
                    <a:pt x="155" y="131"/>
                  </a:lnTo>
                  <a:lnTo>
                    <a:pt x="156" y="158"/>
                  </a:lnTo>
                  <a:lnTo>
                    <a:pt x="157" y="127"/>
                  </a:lnTo>
                  <a:lnTo>
                    <a:pt x="160" y="83"/>
                  </a:lnTo>
                  <a:lnTo>
                    <a:pt x="161" y="81"/>
                  </a:lnTo>
                  <a:lnTo>
                    <a:pt x="163" y="83"/>
                  </a:lnTo>
                  <a:lnTo>
                    <a:pt x="167" y="122"/>
                  </a:lnTo>
                  <a:lnTo>
                    <a:pt x="168" y="143"/>
                  </a:lnTo>
                  <a:lnTo>
                    <a:pt x="168" y="141"/>
                  </a:lnTo>
                  <a:lnTo>
                    <a:pt x="171" y="133"/>
                  </a:lnTo>
                  <a:lnTo>
                    <a:pt x="173" y="116"/>
                  </a:lnTo>
                  <a:lnTo>
                    <a:pt x="176" y="89"/>
                  </a:lnTo>
                  <a:lnTo>
                    <a:pt x="177" y="88"/>
                  </a:lnTo>
                  <a:lnTo>
                    <a:pt x="179" y="89"/>
                  </a:lnTo>
                  <a:lnTo>
                    <a:pt x="183" y="130"/>
                  </a:lnTo>
                  <a:lnTo>
                    <a:pt x="186" y="139"/>
                  </a:lnTo>
                  <a:lnTo>
                    <a:pt x="188" y="205"/>
                  </a:lnTo>
                  <a:lnTo>
                    <a:pt x="188" y="207"/>
                  </a:lnTo>
                  <a:lnTo>
                    <a:pt x="191" y="141"/>
                  </a:lnTo>
                  <a:lnTo>
                    <a:pt x="194" y="110"/>
                  </a:lnTo>
                  <a:lnTo>
                    <a:pt x="195" y="109"/>
                  </a:lnTo>
                  <a:lnTo>
                    <a:pt x="198" y="110"/>
                  </a:lnTo>
                  <a:lnTo>
                    <a:pt x="200" y="222"/>
                  </a:lnTo>
                  <a:lnTo>
                    <a:pt x="202" y="247"/>
                  </a:lnTo>
                  <a:lnTo>
                    <a:pt x="203" y="225"/>
                  </a:lnTo>
                  <a:lnTo>
                    <a:pt x="205" y="154"/>
                  </a:lnTo>
                  <a:lnTo>
                    <a:pt x="208" y="136"/>
                  </a:lnTo>
                  <a:lnTo>
                    <a:pt x="209" y="134"/>
                  </a:lnTo>
                  <a:lnTo>
                    <a:pt x="212" y="136"/>
                  </a:lnTo>
                  <a:lnTo>
                    <a:pt x="214" y="207"/>
                  </a:lnTo>
                  <a:lnTo>
                    <a:pt x="215" y="226"/>
                  </a:lnTo>
                  <a:lnTo>
                    <a:pt x="215" y="215"/>
                  </a:lnTo>
                  <a:lnTo>
                    <a:pt x="219" y="172"/>
                  </a:lnTo>
                  <a:lnTo>
                    <a:pt x="221" y="159"/>
                  </a:lnTo>
                  <a:lnTo>
                    <a:pt x="223" y="158"/>
                  </a:lnTo>
                  <a:lnTo>
                    <a:pt x="225" y="159"/>
                  </a:lnTo>
                  <a:lnTo>
                    <a:pt x="228" y="235"/>
                  </a:lnTo>
                  <a:lnTo>
                    <a:pt x="229" y="253"/>
                  </a:lnTo>
                  <a:lnTo>
                    <a:pt x="230" y="230"/>
                  </a:lnTo>
                  <a:lnTo>
                    <a:pt x="231" y="228"/>
                  </a:lnTo>
                  <a:lnTo>
                    <a:pt x="232" y="228"/>
                  </a:lnTo>
                  <a:lnTo>
                    <a:pt x="235" y="230"/>
                  </a:lnTo>
                  <a:lnTo>
                    <a:pt x="240" y="235"/>
                  </a:lnTo>
                  <a:lnTo>
                    <a:pt x="239" y="235"/>
                  </a:lnTo>
                  <a:lnTo>
                    <a:pt x="237" y="236"/>
                  </a:lnTo>
                  <a:lnTo>
                    <a:pt x="236" y="236"/>
                  </a:lnTo>
                  <a:lnTo>
                    <a:pt x="234" y="233"/>
                  </a:lnTo>
                  <a:lnTo>
                    <a:pt x="234" y="233"/>
                  </a:lnTo>
                  <a:lnTo>
                    <a:pt x="234" y="233"/>
                  </a:lnTo>
                  <a:lnTo>
                    <a:pt x="231" y="284"/>
                  </a:lnTo>
                  <a:lnTo>
                    <a:pt x="228" y="284"/>
                  </a:lnTo>
                  <a:lnTo>
                    <a:pt x="224" y="236"/>
                  </a:lnTo>
                  <a:lnTo>
                    <a:pt x="223" y="180"/>
                  </a:lnTo>
                  <a:lnTo>
                    <a:pt x="219" y="216"/>
                  </a:lnTo>
                  <a:lnTo>
                    <a:pt x="216" y="272"/>
                  </a:lnTo>
                  <a:lnTo>
                    <a:pt x="213" y="272"/>
                  </a:lnTo>
                  <a:lnTo>
                    <a:pt x="210" y="209"/>
                  </a:lnTo>
                  <a:lnTo>
                    <a:pt x="209" y="164"/>
                  </a:lnTo>
                  <a:lnTo>
                    <a:pt x="207" y="226"/>
                  </a:lnTo>
                  <a:lnTo>
                    <a:pt x="203" y="283"/>
                  </a:lnTo>
                  <a:lnTo>
                    <a:pt x="199" y="283"/>
                  </a:lnTo>
                  <a:lnTo>
                    <a:pt x="197" y="223"/>
                  </a:lnTo>
                  <a:lnTo>
                    <a:pt x="194" y="137"/>
                  </a:lnTo>
                  <a:lnTo>
                    <a:pt x="194" y="142"/>
                  </a:lnTo>
                  <a:lnTo>
                    <a:pt x="192" y="222"/>
                  </a:lnTo>
                  <a:lnTo>
                    <a:pt x="188" y="222"/>
                  </a:lnTo>
                  <a:lnTo>
                    <a:pt x="184" y="206"/>
                  </a:lnTo>
                  <a:lnTo>
                    <a:pt x="182" y="141"/>
                  </a:lnTo>
                  <a:lnTo>
                    <a:pt x="179" y="131"/>
                  </a:lnTo>
                  <a:lnTo>
                    <a:pt x="178" y="111"/>
                  </a:lnTo>
                  <a:lnTo>
                    <a:pt x="177" y="117"/>
                  </a:lnTo>
                  <a:lnTo>
                    <a:pt x="174" y="134"/>
                  </a:lnTo>
                  <a:lnTo>
                    <a:pt x="172" y="142"/>
                  </a:lnTo>
                  <a:lnTo>
                    <a:pt x="170" y="172"/>
                  </a:lnTo>
                  <a:lnTo>
                    <a:pt x="166" y="172"/>
                  </a:lnTo>
                  <a:lnTo>
                    <a:pt x="163" y="123"/>
                  </a:lnTo>
                  <a:lnTo>
                    <a:pt x="162" y="109"/>
                  </a:lnTo>
                  <a:lnTo>
                    <a:pt x="161" y="128"/>
                  </a:lnTo>
                  <a:lnTo>
                    <a:pt x="158" y="202"/>
                  </a:lnTo>
                  <a:lnTo>
                    <a:pt x="155" y="202"/>
                  </a:lnTo>
                  <a:lnTo>
                    <a:pt x="151" y="132"/>
                  </a:lnTo>
                  <a:lnTo>
                    <a:pt x="149" y="112"/>
                  </a:lnTo>
                  <a:lnTo>
                    <a:pt x="146" y="158"/>
                  </a:lnTo>
                  <a:lnTo>
                    <a:pt x="142" y="158"/>
                  </a:lnTo>
                  <a:lnTo>
                    <a:pt x="140" y="134"/>
                  </a:lnTo>
                  <a:lnTo>
                    <a:pt x="139" y="115"/>
                  </a:lnTo>
                  <a:lnTo>
                    <a:pt x="139" y="118"/>
                  </a:lnTo>
                  <a:lnTo>
                    <a:pt x="136" y="242"/>
                  </a:lnTo>
                  <a:lnTo>
                    <a:pt x="133" y="242"/>
                  </a:lnTo>
                  <a:lnTo>
                    <a:pt x="130" y="137"/>
                  </a:lnTo>
                  <a:lnTo>
                    <a:pt x="129" y="113"/>
                  </a:lnTo>
                  <a:lnTo>
                    <a:pt x="128" y="127"/>
                  </a:lnTo>
                  <a:lnTo>
                    <a:pt x="124" y="127"/>
                  </a:lnTo>
                  <a:lnTo>
                    <a:pt x="123" y="107"/>
                  </a:lnTo>
                  <a:lnTo>
                    <a:pt x="121" y="117"/>
                  </a:lnTo>
                  <a:lnTo>
                    <a:pt x="118" y="117"/>
                  </a:lnTo>
                  <a:lnTo>
                    <a:pt x="116" y="112"/>
                  </a:lnTo>
                  <a:lnTo>
                    <a:pt x="113" y="118"/>
                  </a:lnTo>
                  <a:lnTo>
                    <a:pt x="110" y="160"/>
                  </a:lnTo>
                  <a:lnTo>
                    <a:pt x="107" y="178"/>
                  </a:lnTo>
                  <a:lnTo>
                    <a:pt x="103" y="178"/>
                  </a:lnTo>
                  <a:lnTo>
                    <a:pt x="102" y="136"/>
                  </a:lnTo>
                  <a:lnTo>
                    <a:pt x="99" y="207"/>
                  </a:lnTo>
                  <a:lnTo>
                    <a:pt x="95" y="207"/>
                  </a:lnTo>
                  <a:lnTo>
                    <a:pt x="93" y="125"/>
                  </a:lnTo>
                  <a:lnTo>
                    <a:pt x="92" y="110"/>
                  </a:lnTo>
                  <a:lnTo>
                    <a:pt x="91" y="153"/>
                  </a:lnTo>
                  <a:lnTo>
                    <a:pt x="87" y="153"/>
                  </a:lnTo>
                  <a:lnTo>
                    <a:pt x="84" y="132"/>
                  </a:lnTo>
                  <a:lnTo>
                    <a:pt x="83" y="127"/>
                  </a:lnTo>
                  <a:lnTo>
                    <a:pt x="82" y="139"/>
                  </a:lnTo>
                  <a:lnTo>
                    <a:pt x="78" y="139"/>
                  </a:lnTo>
                  <a:lnTo>
                    <a:pt x="77" y="130"/>
                  </a:lnTo>
                  <a:lnTo>
                    <a:pt x="77" y="131"/>
                  </a:lnTo>
                  <a:lnTo>
                    <a:pt x="73" y="193"/>
                  </a:lnTo>
                  <a:lnTo>
                    <a:pt x="70" y="193"/>
                  </a:lnTo>
                  <a:lnTo>
                    <a:pt x="68" y="168"/>
                  </a:lnTo>
                  <a:lnTo>
                    <a:pt x="68" y="175"/>
                  </a:lnTo>
                  <a:lnTo>
                    <a:pt x="65" y="175"/>
                  </a:lnTo>
                  <a:lnTo>
                    <a:pt x="65" y="174"/>
                  </a:lnTo>
                  <a:lnTo>
                    <a:pt x="63" y="191"/>
                  </a:lnTo>
                  <a:lnTo>
                    <a:pt x="60" y="191"/>
                  </a:lnTo>
                  <a:lnTo>
                    <a:pt x="58" y="181"/>
                  </a:lnTo>
                  <a:lnTo>
                    <a:pt x="57" y="196"/>
                  </a:lnTo>
                  <a:lnTo>
                    <a:pt x="53" y="196"/>
                  </a:lnTo>
                  <a:lnTo>
                    <a:pt x="53" y="194"/>
                  </a:lnTo>
                  <a:lnTo>
                    <a:pt x="52" y="205"/>
                  </a:lnTo>
                  <a:lnTo>
                    <a:pt x="49" y="205"/>
                  </a:lnTo>
                  <a:lnTo>
                    <a:pt x="47" y="202"/>
                  </a:lnTo>
                  <a:lnTo>
                    <a:pt x="46" y="204"/>
                  </a:lnTo>
                  <a:lnTo>
                    <a:pt x="44" y="204"/>
                  </a:lnTo>
                  <a:lnTo>
                    <a:pt x="40" y="259"/>
                  </a:lnTo>
                  <a:lnTo>
                    <a:pt x="36" y="259"/>
                  </a:lnTo>
                  <a:lnTo>
                    <a:pt x="34" y="181"/>
                  </a:lnTo>
                  <a:lnTo>
                    <a:pt x="33" y="133"/>
                  </a:lnTo>
                  <a:lnTo>
                    <a:pt x="31" y="225"/>
                  </a:lnTo>
                  <a:lnTo>
                    <a:pt x="30" y="264"/>
                  </a:lnTo>
                  <a:lnTo>
                    <a:pt x="26" y="264"/>
                  </a:lnTo>
                  <a:lnTo>
                    <a:pt x="23" y="232"/>
                  </a:lnTo>
                  <a:lnTo>
                    <a:pt x="23" y="222"/>
                  </a:lnTo>
                  <a:lnTo>
                    <a:pt x="21" y="239"/>
                  </a:lnTo>
                  <a:lnTo>
                    <a:pt x="18" y="239"/>
                  </a:lnTo>
                  <a:lnTo>
                    <a:pt x="14" y="159"/>
                  </a:lnTo>
                  <a:lnTo>
                    <a:pt x="14" y="128"/>
                  </a:lnTo>
                  <a:lnTo>
                    <a:pt x="13" y="181"/>
                  </a:lnTo>
                  <a:lnTo>
                    <a:pt x="9" y="272"/>
                  </a:lnTo>
                  <a:lnTo>
                    <a:pt x="8" y="273"/>
                  </a:lnTo>
                  <a:lnTo>
                    <a:pt x="5" y="274"/>
                  </a:lnTo>
                  <a:lnTo>
                    <a:pt x="4" y="273"/>
                  </a:lnTo>
                  <a:lnTo>
                    <a:pt x="3" y="273"/>
                  </a:lnTo>
                  <a:lnTo>
                    <a:pt x="0" y="210"/>
                  </a:lnTo>
                  <a:lnTo>
                    <a:pt x="0" y="209"/>
                  </a:lnTo>
                  <a:lnTo>
                    <a:pt x="2" y="207"/>
                  </a:lnTo>
                  <a:lnTo>
                    <a:pt x="4" y="209"/>
                  </a:lnTo>
                  <a:lnTo>
                    <a:pt x="5" y="256"/>
                  </a:lnTo>
                  <a:lnTo>
                    <a:pt x="9" y="180"/>
                  </a:lnTo>
                  <a:lnTo>
                    <a:pt x="12" y="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FF00"/>
            </a:solidFill>
            <a:ln w="31750">
              <a:solidFill>
                <a:schemeClr val="bg1">
                  <a:lumMod val="50000"/>
                </a:schemeClr>
              </a:solidFill>
              <a:prstDash val="dash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9" name="Gruppieren 18"/>
          <p:cNvGrpSpPr/>
          <p:nvPr/>
        </p:nvGrpSpPr>
        <p:grpSpPr>
          <a:xfrm rot="3447828" flipH="1">
            <a:off x="4989797" y="2525334"/>
            <a:ext cx="3303588" cy="2013522"/>
            <a:chOff x="3062288" y="1763688"/>
            <a:chExt cx="3303588" cy="2720975"/>
          </a:xfrm>
        </p:grpSpPr>
        <p:sp>
          <p:nvSpPr>
            <p:cNvPr id="20" name="Freeform 414"/>
            <p:cNvSpPr>
              <a:spLocks/>
            </p:cNvSpPr>
            <p:nvPr/>
          </p:nvSpPr>
          <p:spPr bwMode="auto">
            <a:xfrm>
              <a:off x="3062288" y="3760763"/>
              <a:ext cx="1560513" cy="723900"/>
            </a:xfrm>
            <a:custGeom>
              <a:avLst/>
              <a:gdLst>
                <a:gd name="T0" fmla="*/ 962 w 983"/>
                <a:gd name="T1" fmla="*/ 293 h 456"/>
                <a:gd name="T2" fmla="*/ 934 w 983"/>
                <a:gd name="T3" fmla="*/ 319 h 456"/>
                <a:gd name="T4" fmla="*/ 902 w 983"/>
                <a:gd name="T5" fmla="*/ 322 h 456"/>
                <a:gd name="T6" fmla="*/ 866 w 983"/>
                <a:gd name="T7" fmla="*/ 323 h 456"/>
                <a:gd name="T8" fmla="*/ 834 w 983"/>
                <a:gd name="T9" fmla="*/ 330 h 456"/>
                <a:gd name="T10" fmla="*/ 798 w 983"/>
                <a:gd name="T11" fmla="*/ 324 h 456"/>
                <a:gd name="T12" fmla="*/ 768 w 983"/>
                <a:gd name="T13" fmla="*/ 318 h 456"/>
                <a:gd name="T14" fmla="*/ 737 w 983"/>
                <a:gd name="T15" fmla="*/ 315 h 456"/>
                <a:gd name="T16" fmla="*/ 705 w 983"/>
                <a:gd name="T17" fmla="*/ 336 h 456"/>
                <a:gd name="T18" fmla="*/ 672 w 983"/>
                <a:gd name="T19" fmla="*/ 325 h 456"/>
                <a:gd name="T20" fmla="*/ 644 w 983"/>
                <a:gd name="T21" fmla="*/ 322 h 456"/>
                <a:gd name="T22" fmla="*/ 607 w 983"/>
                <a:gd name="T23" fmla="*/ 333 h 456"/>
                <a:gd name="T24" fmla="*/ 571 w 983"/>
                <a:gd name="T25" fmla="*/ 334 h 456"/>
                <a:gd name="T26" fmla="*/ 544 w 983"/>
                <a:gd name="T27" fmla="*/ 322 h 456"/>
                <a:gd name="T28" fmla="*/ 509 w 983"/>
                <a:gd name="T29" fmla="*/ 340 h 456"/>
                <a:gd name="T30" fmla="*/ 477 w 983"/>
                <a:gd name="T31" fmla="*/ 328 h 456"/>
                <a:gd name="T32" fmla="*/ 450 w 983"/>
                <a:gd name="T33" fmla="*/ 330 h 456"/>
                <a:gd name="T34" fmla="*/ 415 w 983"/>
                <a:gd name="T35" fmla="*/ 325 h 456"/>
                <a:gd name="T36" fmla="*/ 381 w 983"/>
                <a:gd name="T37" fmla="*/ 334 h 456"/>
                <a:gd name="T38" fmla="*/ 345 w 983"/>
                <a:gd name="T39" fmla="*/ 322 h 456"/>
                <a:gd name="T40" fmla="*/ 314 w 983"/>
                <a:gd name="T41" fmla="*/ 333 h 456"/>
                <a:gd name="T42" fmla="*/ 279 w 983"/>
                <a:gd name="T43" fmla="*/ 341 h 456"/>
                <a:gd name="T44" fmla="*/ 250 w 983"/>
                <a:gd name="T45" fmla="*/ 338 h 456"/>
                <a:gd name="T46" fmla="*/ 213 w 983"/>
                <a:gd name="T47" fmla="*/ 317 h 456"/>
                <a:gd name="T48" fmla="*/ 172 w 983"/>
                <a:gd name="T49" fmla="*/ 322 h 456"/>
                <a:gd name="T50" fmla="*/ 142 w 983"/>
                <a:gd name="T51" fmla="*/ 322 h 456"/>
                <a:gd name="T52" fmla="*/ 109 w 983"/>
                <a:gd name="T53" fmla="*/ 334 h 456"/>
                <a:gd name="T54" fmla="*/ 72 w 983"/>
                <a:gd name="T55" fmla="*/ 339 h 456"/>
                <a:gd name="T56" fmla="*/ 40 w 983"/>
                <a:gd name="T57" fmla="*/ 455 h 456"/>
                <a:gd name="T58" fmla="*/ 61 w 983"/>
                <a:gd name="T59" fmla="*/ 315 h 456"/>
                <a:gd name="T60" fmla="*/ 89 w 983"/>
                <a:gd name="T61" fmla="*/ 292 h 456"/>
                <a:gd name="T62" fmla="*/ 119 w 983"/>
                <a:gd name="T63" fmla="*/ 308 h 456"/>
                <a:gd name="T64" fmla="*/ 149 w 983"/>
                <a:gd name="T65" fmla="*/ 325 h 456"/>
                <a:gd name="T66" fmla="*/ 174 w 983"/>
                <a:gd name="T67" fmla="*/ 315 h 456"/>
                <a:gd name="T68" fmla="*/ 204 w 983"/>
                <a:gd name="T69" fmla="*/ 302 h 456"/>
                <a:gd name="T70" fmla="*/ 232 w 983"/>
                <a:gd name="T71" fmla="*/ 306 h 456"/>
                <a:gd name="T72" fmla="*/ 255 w 983"/>
                <a:gd name="T73" fmla="*/ 317 h 456"/>
                <a:gd name="T74" fmla="*/ 281 w 983"/>
                <a:gd name="T75" fmla="*/ 319 h 456"/>
                <a:gd name="T76" fmla="*/ 307 w 983"/>
                <a:gd name="T77" fmla="*/ 303 h 456"/>
                <a:gd name="T78" fmla="*/ 335 w 983"/>
                <a:gd name="T79" fmla="*/ 322 h 456"/>
                <a:gd name="T80" fmla="*/ 370 w 983"/>
                <a:gd name="T81" fmla="*/ 312 h 456"/>
                <a:gd name="T82" fmla="*/ 394 w 983"/>
                <a:gd name="T83" fmla="*/ 322 h 456"/>
                <a:gd name="T84" fmla="*/ 420 w 983"/>
                <a:gd name="T85" fmla="*/ 309 h 456"/>
                <a:gd name="T86" fmla="*/ 446 w 983"/>
                <a:gd name="T87" fmla="*/ 319 h 456"/>
                <a:gd name="T88" fmla="*/ 474 w 983"/>
                <a:gd name="T89" fmla="*/ 293 h 456"/>
                <a:gd name="T90" fmla="*/ 502 w 983"/>
                <a:gd name="T91" fmla="*/ 301 h 456"/>
                <a:gd name="T92" fmla="*/ 528 w 983"/>
                <a:gd name="T93" fmla="*/ 315 h 456"/>
                <a:gd name="T94" fmla="*/ 552 w 983"/>
                <a:gd name="T95" fmla="*/ 296 h 456"/>
                <a:gd name="T96" fmla="*/ 577 w 983"/>
                <a:gd name="T97" fmla="*/ 315 h 456"/>
                <a:gd name="T98" fmla="*/ 604 w 983"/>
                <a:gd name="T99" fmla="*/ 311 h 456"/>
                <a:gd name="T100" fmla="*/ 636 w 983"/>
                <a:gd name="T101" fmla="*/ 318 h 456"/>
                <a:gd name="T102" fmla="*/ 662 w 983"/>
                <a:gd name="T103" fmla="*/ 311 h 456"/>
                <a:gd name="T104" fmla="*/ 688 w 983"/>
                <a:gd name="T105" fmla="*/ 312 h 456"/>
                <a:gd name="T106" fmla="*/ 713 w 983"/>
                <a:gd name="T107" fmla="*/ 298 h 456"/>
                <a:gd name="T108" fmla="*/ 737 w 983"/>
                <a:gd name="T109" fmla="*/ 299 h 456"/>
                <a:gd name="T110" fmla="*/ 767 w 983"/>
                <a:gd name="T111" fmla="*/ 309 h 456"/>
                <a:gd name="T112" fmla="*/ 792 w 983"/>
                <a:gd name="T113" fmla="*/ 313 h 456"/>
                <a:gd name="T114" fmla="*/ 816 w 983"/>
                <a:gd name="T115" fmla="*/ 302 h 456"/>
                <a:gd name="T116" fmla="*/ 844 w 983"/>
                <a:gd name="T117" fmla="*/ 303 h 456"/>
                <a:gd name="T118" fmla="*/ 872 w 983"/>
                <a:gd name="T119" fmla="*/ 302 h 456"/>
                <a:gd name="T120" fmla="*/ 904 w 983"/>
                <a:gd name="T121" fmla="*/ 283 h 456"/>
                <a:gd name="T122" fmla="*/ 932 w 983"/>
                <a:gd name="T123" fmla="*/ 303 h 456"/>
                <a:gd name="T124" fmla="*/ 962 w 983"/>
                <a:gd name="T125" fmla="*/ 288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83" h="456">
                  <a:moveTo>
                    <a:pt x="973" y="0"/>
                  </a:moveTo>
                  <a:lnTo>
                    <a:pt x="976" y="2"/>
                  </a:lnTo>
                  <a:lnTo>
                    <a:pt x="977" y="10"/>
                  </a:lnTo>
                  <a:lnTo>
                    <a:pt x="979" y="144"/>
                  </a:lnTo>
                  <a:lnTo>
                    <a:pt x="981" y="185"/>
                  </a:lnTo>
                  <a:lnTo>
                    <a:pt x="982" y="233"/>
                  </a:lnTo>
                  <a:lnTo>
                    <a:pt x="983" y="248"/>
                  </a:lnTo>
                  <a:lnTo>
                    <a:pt x="982" y="248"/>
                  </a:lnTo>
                  <a:lnTo>
                    <a:pt x="981" y="249"/>
                  </a:lnTo>
                  <a:lnTo>
                    <a:pt x="979" y="249"/>
                  </a:lnTo>
                  <a:lnTo>
                    <a:pt x="978" y="234"/>
                  </a:lnTo>
                  <a:lnTo>
                    <a:pt x="977" y="186"/>
                  </a:lnTo>
                  <a:lnTo>
                    <a:pt x="976" y="145"/>
                  </a:lnTo>
                  <a:lnTo>
                    <a:pt x="974" y="105"/>
                  </a:lnTo>
                  <a:lnTo>
                    <a:pt x="974" y="177"/>
                  </a:lnTo>
                  <a:lnTo>
                    <a:pt x="973" y="249"/>
                  </a:lnTo>
                  <a:lnTo>
                    <a:pt x="972" y="252"/>
                  </a:lnTo>
                  <a:lnTo>
                    <a:pt x="971" y="297"/>
                  </a:lnTo>
                  <a:lnTo>
                    <a:pt x="968" y="302"/>
                  </a:lnTo>
                  <a:lnTo>
                    <a:pt x="967" y="315"/>
                  </a:lnTo>
                  <a:lnTo>
                    <a:pt x="963" y="315"/>
                  </a:lnTo>
                  <a:lnTo>
                    <a:pt x="962" y="293"/>
                  </a:lnTo>
                  <a:lnTo>
                    <a:pt x="962" y="293"/>
                  </a:lnTo>
                  <a:lnTo>
                    <a:pt x="962" y="294"/>
                  </a:lnTo>
                  <a:lnTo>
                    <a:pt x="961" y="294"/>
                  </a:lnTo>
                  <a:lnTo>
                    <a:pt x="958" y="292"/>
                  </a:lnTo>
                  <a:lnTo>
                    <a:pt x="957" y="272"/>
                  </a:lnTo>
                  <a:lnTo>
                    <a:pt x="957" y="281"/>
                  </a:lnTo>
                  <a:lnTo>
                    <a:pt x="956" y="312"/>
                  </a:lnTo>
                  <a:lnTo>
                    <a:pt x="952" y="312"/>
                  </a:lnTo>
                  <a:lnTo>
                    <a:pt x="951" y="311"/>
                  </a:lnTo>
                  <a:lnTo>
                    <a:pt x="950" y="307"/>
                  </a:lnTo>
                  <a:lnTo>
                    <a:pt x="950" y="307"/>
                  </a:lnTo>
                  <a:lnTo>
                    <a:pt x="950" y="307"/>
                  </a:lnTo>
                  <a:lnTo>
                    <a:pt x="949" y="325"/>
                  </a:lnTo>
                  <a:lnTo>
                    <a:pt x="945" y="325"/>
                  </a:lnTo>
                  <a:lnTo>
                    <a:pt x="944" y="312"/>
                  </a:lnTo>
                  <a:lnTo>
                    <a:pt x="944" y="314"/>
                  </a:lnTo>
                  <a:lnTo>
                    <a:pt x="941" y="314"/>
                  </a:lnTo>
                  <a:lnTo>
                    <a:pt x="940" y="325"/>
                  </a:lnTo>
                  <a:lnTo>
                    <a:pt x="936" y="325"/>
                  </a:lnTo>
                  <a:lnTo>
                    <a:pt x="935" y="313"/>
                  </a:lnTo>
                  <a:lnTo>
                    <a:pt x="935" y="312"/>
                  </a:lnTo>
                  <a:lnTo>
                    <a:pt x="934" y="319"/>
                  </a:lnTo>
                  <a:lnTo>
                    <a:pt x="931" y="319"/>
                  </a:lnTo>
                  <a:lnTo>
                    <a:pt x="931" y="332"/>
                  </a:lnTo>
                  <a:lnTo>
                    <a:pt x="930" y="341"/>
                  </a:lnTo>
                  <a:lnTo>
                    <a:pt x="926" y="341"/>
                  </a:lnTo>
                  <a:lnTo>
                    <a:pt x="924" y="336"/>
                  </a:lnTo>
                  <a:lnTo>
                    <a:pt x="923" y="322"/>
                  </a:lnTo>
                  <a:lnTo>
                    <a:pt x="921" y="322"/>
                  </a:lnTo>
                  <a:lnTo>
                    <a:pt x="921" y="318"/>
                  </a:lnTo>
                  <a:lnTo>
                    <a:pt x="919" y="319"/>
                  </a:lnTo>
                  <a:lnTo>
                    <a:pt x="918" y="318"/>
                  </a:lnTo>
                  <a:lnTo>
                    <a:pt x="918" y="322"/>
                  </a:lnTo>
                  <a:lnTo>
                    <a:pt x="916" y="324"/>
                  </a:lnTo>
                  <a:lnTo>
                    <a:pt x="913" y="324"/>
                  </a:lnTo>
                  <a:lnTo>
                    <a:pt x="911" y="304"/>
                  </a:lnTo>
                  <a:lnTo>
                    <a:pt x="911" y="302"/>
                  </a:lnTo>
                  <a:lnTo>
                    <a:pt x="910" y="319"/>
                  </a:lnTo>
                  <a:lnTo>
                    <a:pt x="909" y="324"/>
                  </a:lnTo>
                  <a:lnTo>
                    <a:pt x="905" y="324"/>
                  </a:lnTo>
                  <a:lnTo>
                    <a:pt x="904" y="304"/>
                  </a:lnTo>
                  <a:lnTo>
                    <a:pt x="903" y="304"/>
                  </a:lnTo>
                  <a:lnTo>
                    <a:pt x="903" y="306"/>
                  </a:lnTo>
                  <a:lnTo>
                    <a:pt x="902" y="322"/>
                  </a:lnTo>
                  <a:lnTo>
                    <a:pt x="900" y="327"/>
                  </a:lnTo>
                  <a:lnTo>
                    <a:pt x="897" y="327"/>
                  </a:lnTo>
                  <a:lnTo>
                    <a:pt x="895" y="311"/>
                  </a:lnTo>
                  <a:lnTo>
                    <a:pt x="892" y="311"/>
                  </a:lnTo>
                  <a:lnTo>
                    <a:pt x="891" y="293"/>
                  </a:lnTo>
                  <a:lnTo>
                    <a:pt x="891" y="293"/>
                  </a:lnTo>
                  <a:lnTo>
                    <a:pt x="891" y="293"/>
                  </a:lnTo>
                  <a:lnTo>
                    <a:pt x="889" y="313"/>
                  </a:lnTo>
                  <a:lnTo>
                    <a:pt x="886" y="313"/>
                  </a:lnTo>
                  <a:lnTo>
                    <a:pt x="886" y="320"/>
                  </a:lnTo>
                  <a:lnTo>
                    <a:pt x="884" y="333"/>
                  </a:lnTo>
                  <a:lnTo>
                    <a:pt x="881" y="333"/>
                  </a:lnTo>
                  <a:lnTo>
                    <a:pt x="879" y="328"/>
                  </a:lnTo>
                  <a:lnTo>
                    <a:pt x="878" y="324"/>
                  </a:lnTo>
                  <a:lnTo>
                    <a:pt x="874" y="324"/>
                  </a:lnTo>
                  <a:lnTo>
                    <a:pt x="873" y="313"/>
                  </a:lnTo>
                  <a:lnTo>
                    <a:pt x="873" y="313"/>
                  </a:lnTo>
                  <a:lnTo>
                    <a:pt x="872" y="329"/>
                  </a:lnTo>
                  <a:lnTo>
                    <a:pt x="868" y="329"/>
                  </a:lnTo>
                  <a:lnTo>
                    <a:pt x="867" y="320"/>
                  </a:lnTo>
                  <a:lnTo>
                    <a:pt x="866" y="314"/>
                  </a:lnTo>
                  <a:lnTo>
                    <a:pt x="866" y="323"/>
                  </a:lnTo>
                  <a:lnTo>
                    <a:pt x="862" y="323"/>
                  </a:lnTo>
                  <a:lnTo>
                    <a:pt x="861" y="311"/>
                  </a:lnTo>
                  <a:lnTo>
                    <a:pt x="860" y="311"/>
                  </a:lnTo>
                  <a:lnTo>
                    <a:pt x="858" y="309"/>
                  </a:lnTo>
                  <a:lnTo>
                    <a:pt x="857" y="309"/>
                  </a:lnTo>
                  <a:lnTo>
                    <a:pt x="857" y="307"/>
                  </a:lnTo>
                  <a:lnTo>
                    <a:pt x="855" y="345"/>
                  </a:lnTo>
                  <a:lnTo>
                    <a:pt x="851" y="345"/>
                  </a:lnTo>
                  <a:lnTo>
                    <a:pt x="851" y="335"/>
                  </a:lnTo>
                  <a:lnTo>
                    <a:pt x="847" y="335"/>
                  </a:lnTo>
                  <a:lnTo>
                    <a:pt x="846" y="330"/>
                  </a:lnTo>
                  <a:lnTo>
                    <a:pt x="845" y="317"/>
                  </a:lnTo>
                  <a:lnTo>
                    <a:pt x="844" y="317"/>
                  </a:lnTo>
                  <a:lnTo>
                    <a:pt x="844" y="323"/>
                  </a:lnTo>
                  <a:lnTo>
                    <a:pt x="840" y="323"/>
                  </a:lnTo>
                  <a:lnTo>
                    <a:pt x="839" y="318"/>
                  </a:lnTo>
                  <a:lnTo>
                    <a:pt x="839" y="318"/>
                  </a:lnTo>
                  <a:lnTo>
                    <a:pt x="837" y="319"/>
                  </a:lnTo>
                  <a:lnTo>
                    <a:pt x="836" y="318"/>
                  </a:lnTo>
                  <a:lnTo>
                    <a:pt x="835" y="318"/>
                  </a:lnTo>
                  <a:lnTo>
                    <a:pt x="835" y="319"/>
                  </a:lnTo>
                  <a:lnTo>
                    <a:pt x="834" y="330"/>
                  </a:lnTo>
                  <a:lnTo>
                    <a:pt x="830" y="330"/>
                  </a:lnTo>
                  <a:lnTo>
                    <a:pt x="828" y="318"/>
                  </a:lnTo>
                  <a:lnTo>
                    <a:pt x="825" y="318"/>
                  </a:lnTo>
                  <a:lnTo>
                    <a:pt x="824" y="312"/>
                  </a:lnTo>
                  <a:lnTo>
                    <a:pt x="823" y="312"/>
                  </a:lnTo>
                  <a:lnTo>
                    <a:pt x="821" y="307"/>
                  </a:lnTo>
                  <a:lnTo>
                    <a:pt x="821" y="320"/>
                  </a:lnTo>
                  <a:lnTo>
                    <a:pt x="818" y="320"/>
                  </a:lnTo>
                  <a:lnTo>
                    <a:pt x="815" y="324"/>
                  </a:lnTo>
                  <a:lnTo>
                    <a:pt x="814" y="345"/>
                  </a:lnTo>
                  <a:lnTo>
                    <a:pt x="810" y="345"/>
                  </a:lnTo>
                  <a:lnTo>
                    <a:pt x="809" y="325"/>
                  </a:lnTo>
                  <a:lnTo>
                    <a:pt x="808" y="325"/>
                  </a:lnTo>
                  <a:lnTo>
                    <a:pt x="808" y="323"/>
                  </a:lnTo>
                  <a:lnTo>
                    <a:pt x="807" y="323"/>
                  </a:lnTo>
                  <a:lnTo>
                    <a:pt x="807" y="324"/>
                  </a:lnTo>
                  <a:lnTo>
                    <a:pt x="805" y="324"/>
                  </a:lnTo>
                  <a:lnTo>
                    <a:pt x="804" y="325"/>
                  </a:lnTo>
                  <a:lnTo>
                    <a:pt x="804" y="325"/>
                  </a:lnTo>
                  <a:lnTo>
                    <a:pt x="803" y="338"/>
                  </a:lnTo>
                  <a:lnTo>
                    <a:pt x="799" y="338"/>
                  </a:lnTo>
                  <a:lnTo>
                    <a:pt x="798" y="324"/>
                  </a:lnTo>
                  <a:lnTo>
                    <a:pt x="797" y="324"/>
                  </a:lnTo>
                  <a:lnTo>
                    <a:pt x="795" y="320"/>
                  </a:lnTo>
                  <a:lnTo>
                    <a:pt x="794" y="320"/>
                  </a:lnTo>
                  <a:lnTo>
                    <a:pt x="794" y="324"/>
                  </a:lnTo>
                  <a:lnTo>
                    <a:pt x="791" y="324"/>
                  </a:lnTo>
                  <a:lnTo>
                    <a:pt x="789" y="319"/>
                  </a:lnTo>
                  <a:lnTo>
                    <a:pt x="788" y="314"/>
                  </a:lnTo>
                  <a:lnTo>
                    <a:pt x="787" y="320"/>
                  </a:lnTo>
                  <a:lnTo>
                    <a:pt x="783" y="320"/>
                  </a:lnTo>
                  <a:lnTo>
                    <a:pt x="782" y="303"/>
                  </a:lnTo>
                  <a:lnTo>
                    <a:pt x="782" y="303"/>
                  </a:lnTo>
                  <a:lnTo>
                    <a:pt x="781" y="303"/>
                  </a:lnTo>
                  <a:lnTo>
                    <a:pt x="781" y="313"/>
                  </a:lnTo>
                  <a:lnTo>
                    <a:pt x="779" y="313"/>
                  </a:lnTo>
                  <a:lnTo>
                    <a:pt x="779" y="313"/>
                  </a:lnTo>
                  <a:lnTo>
                    <a:pt x="778" y="325"/>
                  </a:lnTo>
                  <a:lnTo>
                    <a:pt x="776" y="325"/>
                  </a:lnTo>
                  <a:lnTo>
                    <a:pt x="774" y="332"/>
                  </a:lnTo>
                  <a:lnTo>
                    <a:pt x="771" y="332"/>
                  </a:lnTo>
                  <a:lnTo>
                    <a:pt x="771" y="328"/>
                  </a:lnTo>
                  <a:lnTo>
                    <a:pt x="768" y="328"/>
                  </a:lnTo>
                  <a:lnTo>
                    <a:pt x="768" y="318"/>
                  </a:lnTo>
                  <a:lnTo>
                    <a:pt x="766" y="318"/>
                  </a:lnTo>
                  <a:lnTo>
                    <a:pt x="765" y="317"/>
                  </a:lnTo>
                  <a:lnTo>
                    <a:pt x="763" y="314"/>
                  </a:lnTo>
                  <a:lnTo>
                    <a:pt x="763" y="318"/>
                  </a:lnTo>
                  <a:lnTo>
                    <a:pt x="760" y="318"/>
                  </a:lnTo>
                  <a:lnTo>
                    <a:pt x="758" y="306"/>
                  </a:lnTo>
                  <a:lnTo>
                    <a:pt x="757" y="306"/>
                  </a:lnTo>
                  <a:lnTo>
                    <a:pt x="756" y="302"/>
                  </a:lnTo>
                  <a:lnTo>
                    <a:pt x="755" y="303"/>
                  </a:lnTo>
                  <a:lnTo>
                    <a:pt x="755" y="303"/>
                  </a:lnTo>
                  <a:lnTo>
                    <a:pt x="753" y="318"/>
                  </a:lnTo>
                  <a:lnTo>
                    <a:pt x="750" y="318"/>
                  </a:lnTo>
                  <a:lnTo>
                    <a:pt x="750" y="317"/>
                  </a:lnTo>
                  <a:lnTo>
                    <a:pt x="749" y="324"/>
                  </a:lnTo>
                  <a:lnTo>
                    <a:pt x="745" y="324"/>
                  </a:lnTo>
                  <a:lnTo>
                    <a:pt x="745" y="336"/>
                  </a:lnTo>
                  <a:lnTo>
                    <a:pt x="744" y="336"/>
                  </a:lnTo>
                  <a:lnTo>
                    <a:pt x="742" y="338"/>
                  </a:lnTo>
                  <a:lnTo>
                    <a:pt x="741" y="338"/>
                  </a:lnTo>
                  <a:lnTo>
                    <a:pt x="739" y="318"/>
                  </a:lnTo>
                  <a:lnTo>
                    <a:pt x="737" y="314"/>
                  </a:lnTo>
                  <a:lnTo>
                    <a:pt x="737" y="315"/>
                  </a:lnTo>
                  <a:lnTo>
                    <a:pt x="736" y="329"/>
                  </a:lnTo>
                  <a:lnTo>
                    <a:pt x="732" y="329"/>
                  </a:lnTo>
                  <a:lnTo>
                    <a:pt x="731" y="320"/>
                  </a:lnTo>
                  <a:lnTo>
                    <a:pt x="731" y="322"/>
                  </a:lnTo>
                  <a:lnTo>
                    <a:pt x="730" y="322"/>
                  </a:lnTo>
                  <a:lnTo>
                    <a:pt x="729" y="360"/>
                  </a:lnTo>
                  <a:lnTo>
                    <a:pt x="725" y="360"/>
                  </a:lnTo>
                  <a:lnTo>
                    <a:pt x="724" y="336"/>
                  </a:lnTo>
                  <a:lnTo>
                    <a:pt x="724" y="340"/>
                  </a:lnTo>
                  <a:lnTo>
                    <a:pt x="720" y="340"/>
                  </a:lnTo>
                  <a:lnTo>
                    <a:pt x="719" y="328"/>
                  </a:lnTo>
                  <a:lnTo>
                    <a:pt x="719" y="328"/>
                  </a:lnTo>
                  <a:lnTo>
                    <a:pt x="718" y="339"/>
                  </a:lnTo>
                  <a:lnTo>
                    <a:pt x="714" y="339"/>
                  </a:lnTo>
                  <a:lnTo>
                    <a:pt x="714" y="329"/>
                  </a:lnTo>
                  <a:lnTo>
                    <a:pt x="713" y="329"/>
                  </a:lnTo>
                  <a:lnTo>
                    <a:pt x="713" y="333"/>
                  </a:lnTo>
                  <a:lnTo>
                    <a:pt x="709" y="333"/>
                  </a:lnTo>
                  <a:lnTo>
                    <a:pt x="709" y="335"/>
                  </a:lnTo>
                  <a:lnTo>
                    <a:pt x="708" y="335"/>
                  </a:lnTo>
                  <a:lnTo>
                    <a:pt x="707" y="336"/>
                  </a:lnTo>
                  <a:lnTo>
                    <a:pt x="705" y="336"/>
                  </a:lnTo>
                  <a:lnTo>
                    <a:pt x="705" y="334"/>
                  </a:lnTo>
                  <a:lnTo>
                    <a:pt x="702" y="334"/>
                  </a:lnTo>
                  <a:lnTo>
                    <a:pt x="700" y="309"/>
                  </a:lnTo>
                  <a:lnTo>
                    <a:pt x="700" y="309"/>
                  </a:lnTo>
                  <a:lnTo>
                    <a:pt x="699" y="339"/>
                  </a:lnTo>
                  <a:lnTo>
                    <a:pt x="695" y="339"/>
                  </a:lnTo>
                  <a:lnTo>
                    <a:pt x="695" y="333"/>
                  </a:lnTo>
                  <a:lnTo>
                    <a:pt x="693" y="333"/>
                  </a:lnTo>
                  <a:lnTo>
                    <a:pt x="692" y="324"/>
                  </a:lnTo>
                  <a:lnTo>
                    <a:pt x="691" y="315"/>
                  </a:lnTo>
                  <a:lnTo>
                    <a:pt x="689" y="330"/>
                  </a:lnTo>
                  <a:lnTo>
                    <a:pt x="688" y="338"/>
                  </a:lnTo>
                  <a:lnTo>
                    <a:pt x="684" y="338"/>
                  </a:lnTo>
                  <a:lnTo>
                    <a:pt x="684" y="329"/>
                  </a:lnTo>
                  <a:lnTo>
                    <a:pt x="683" y="340"/>
                  </a:lnTo>
                  <a:lnTo>
                    <a:pt x="679" y="340"/>
                  </a:lnTo>
                  <a:lnTo>
                    <a:pt x="678" y="317"/>
                  </a:lnTo>
                  <a:lnTo>
                    <a:pt x="677" y="317"/>
                  </a:lnTo>
                  <a:lnTo>
                    <a:pt x="677" y="311"/>
                  </a:lnTo>
                  <a:lnTo>
                    <a:pt x="676" y="311"/>
                  </a:lnTo>
                  <a:lnTo>
                    <a:pt x="674" y="325"/>
                  </a:lnTo>
                  <a:lnTo>
                    <a:pt x="672" y="325"/>
                  </a:lnTo>
                  <a:lnTo>
                    <a:pt x="672" y="336"/>
                  </a:lnTo>
                  <a:lnTo>
                    <a:pt x="671" y="336"/>
                  </a:lnTo>
                  <a:lnTo>
                    <a:pt x="670" y="338"/>
                  </a:lnTo>
                  <a:lnTo>
                    <a:pt x="668" y="338"/>
                  </a:lnTo>
                  <a:lnTo>
                    <a:pt x="666" y="319"/>
                  </a:lnTo>
                  <a:lnTo>
                    <a:pt x="665" y="320"/>
                  </a:lnTo>
                  <a:lnTo>
                    <a:pt x="665" y="320"/>
                  </a:lnTo>
                  <a:lnTo>
                    <a:pt x="663" y="330"/>
                  </a:lnTo>
                  <a:lnTo>
                    <a:pt x="660" y="330"/>
                  </a:lnTo>
                  <a:lnTo>
                    <a:pt x="660" y="329"/>
                  </a:lnTo>
                  <a:lnTo>
                    <a:pt x="658" y="336"/>
                  </a:lnTo>
                  <a:lnTo>
                    <a:pt x="657" y="344"/>
                  </a:lnTo>
                  <a:lnTo>
                    <a:pt x="653" y="344"/>
                  </a:lnTo>
                  <a:lnTo>
                    <a:pt x="652" y="336"/>
                  </a:lnTo>
                  <a:lnTo>
                    <a:pt x="651" y="325"/>
                  </a:lnTo>
                  <a:lnTo>
                    <a:pt x="651" y="325"/>
                  </a:lnTo>
                  <a:lnTo>
                    <a:pt x="651" y="325"/>
                  </a:lnTo>
                  <a:lnTo>
                    <a:pt x="650" y="328"/>
                  </a:lnTo>
                  <a:lnTo>
                    <a:pt x="649" y="338"/>
                  </a:lnTo>
                  <a:lnTo>
                    <a:pt x="645" y="338"/>
                  </a:lnTo>
                  <a:lnTo>
                    <a:pt x="644" y="320"/>
                  </a:lnTo>
                  <a:lnTo>
                    <a:pt x="644" y="322"/>
                  </a:lnTo>
                  <a:lnTo>
                    <a:pt x="642" y="325"/>
                  </a:lnTo>
                  <a:lnTo>
                    <a:pt x="639" y="325"/>
                  </a:lnTo>
                  <a:lnTo>
                    <a:pt x="639" y="324"/>
                  </a:lnTo>
                  <a:lnTo>
                    <a:pt x="636" y="329"/>
                  </a:lnTo>
                  <a:lnTo>
                    <a:pt x="634" y="329"/>
                  </a:lnTo>
                  <a:lnTo>
                    <a:pt x="632" y="328"/>
                  </a:lnTo>
                  <a:lnTo>
                    <a:pt x="632" y="329"/>
                  </a:lnTo>
                  <a:lnTo>
                    <a:pt x="629" y="329"/>
                  </a:lnTo>
                  <a:lnTo>
                    <a:pt x="628" y="327"/>
                  </a:lnTo>
                  <a:lnTo>
                    <a:pt x="628" y="330"/>
                  </a:lnTo>
                  <a:lnTo>
                    <a:pt x="624" y="330"/>
                  </a:lnTo>
                  <a:lnTo>
                    <a:pt x="623" y="324"/>
                  </a:lnTo>
                  <a:lnTo>
                    <a:pt x="621" y="324"/>
                  </a:lnTo>
                  <a:lnTo>
                    <a:pt x="621" y="322"/>
                  </a:lnTo>
                  <a:lnTo>
                    <a:pt x="620" y="327"/>
                  </a:lnTo>
                  <a:lnTo>
                    <a:pt x="618" y="327"/>
                  </a:lnTo>
                  <a:lnTo>
                    <a:pt x="616" y="332"/>
                  </a:lnTo>
                  <a:lnTo>
                    <a:pt x="613" y="332"/>
                  </a:lnTo>
                  <a:lnTo>
                    <a:pt x="613" y="329"/>
                  </a:lnTo>
                  <a:lnTo>
                    <a:pt x="612" y="336"/>
                  </a:lnTo>
                  <a:lnTo>
                    <a:pt x="608" y="336"/>
                  </a:lnTo>
                  <a:lnTo>
                    <a:pt x="607" y="333"/>
                  </a:lnTo>
                  <a:lnTo>
                    <a:pt x="607" y="345"/>
                  </a:lnTo>
                  <a:lnTo>
                    <a:pt x="603" y="345"/>
                  </a:lnTo>
                  <a:lnTo>
                    <a:pt x="602" y="328"/>
                  </a:lnTo>
                  <a:lnTo>
                    <a:pt x="598" y="328"/>
                  </a:lnTo>
                  <a:lnTo>
                    <a:pt x="597" y="324"/>
                  </a:lnTo>
                  <a:lnTo>
                    <a:pt x="597" y="324"/>
                  </a:lnTo>
                  <a:lnTo>
                    <a:pt x="597" y="324"/>
                  </a:lnTo>
                  <a:lnTo>
                    <a:pt x="595" y="338"/>
                  </a:lnTo>
                  <a:lnTo>
                    <a:pt x="592" y="338"/>
                  </a:lnTo>
                  <a:lnTo>
                    <a:pt x="591" y="335"/>
                  </a:lnTo>
                  <a:lnTo>
                    <a:pt x="589" y="323"/>
                  </a:lnTo>
                  <a:lnTo>
                    <a:pt x="589" y="323"/>
                  </a:lnTo>
                  <a:lnTo>
                    <a:pt x="588" y="336"/>
                  </a:lnTo>
                  <a:lnTo>
                    <a:pt x="584" y="336"/>
                  </a:lnTo>
                  <a:lnTo>
                    <a:pt x="583" y="324"/>
                  </a:lnTo>
                  <a:lnTo>
                    <a:pt x="583" y="327"/>
                  </a:lnTo>
                  <a:lnTo>
                    <a:pt x="579" y="327"/>
                  </a:lnTo>
                  <a:lnTo>
                    <a:pt x="579" y="325"/>
                  </a:lnTo>
                  <a:lnTo>
                    <a:pt x="578" y="339"/>
                  </a:lnTo>
                  <a:lnTo>
                    <a:pt x="574" y="339"/>
                  </a:lnTo>
                  <a:lnTo>
                    <a:pt x="574" y="334"/>
                  </a:lnTo>
                  <a:lnTo>
                    <a:pt x="571" y="334"/>
                  </a:lnTo>
                  <a:lnTo>
                    <a:pt x="570" y="320"/>
                  </a:lnTo>
                  <a:lnTo>
                    <a:pt x="570" y="320"/>
                  </a:lnTo>
                  <a:lnTo>
                    <a:pt x="568" y="319"/>
                  </a:lnTo>
                  <a:lnTo>
                    <a:pt x="568" y="319"/>
                  </a:lnTo>
                  <a:lnTo>
                    <a:pt x="567" y="329"/>
                  </a:lnTo>
                  <a:lnTo>
                    <a:pt x="566" y="340"/>
                  </a:lnTo>
                  <a:lnTo>
                    <a:pt x="562" y="340"/>
                  </a:lnTo>
                  <a:lnTo>
                    <a:pt x="560" y="333"/>
                  </a:lnTo>
                  <a:lnTo>
                    <a:pt x="560" y="325"/>
                  </a:lnTo>
                  <a:lnTo>
                    <a:pt x="560" y="323"/>
                  </a:lnTo>
                  <a:lnTo>
                    <a:pt x="557" y="323"/>
                  </a:lnTo>
                  <a:lnTo>
                    <a:pt x="557" y="320"/>
                  </a:lnTo>
                  <a:lnTo>
                    <a:pt x="556" y="323"/>
                  </a:lnTo>
                  <a:lnTo>
                    <a:pt x="552" y="323"/>
                  </a:lnTo>
                  <a:lnTo>
                    <a:pt x="552" y="318"/>
                  </a:lnTo>
                  <a:lnTo>
                    <a:pt x="551" y="318"/>
                  </a:lnTo>
                  <a:lnTo>
                    <a:pt x="551" y="328"/>
                  </a:lnTo>
                  <a:lnTo>
                    <a:pt x="547" y="328"/>
                  </a:lnTo>
                  <a:lnTo>
                    <a:pt x="546" y="327"/>
                  </a:lnTo>
                  <a:lnTo>
                    <a:pt x="545" y="320"/>
                  </a:lnTo>
                  <a:lnTo>
                    <a:pt x="545" y="322"/>
                  </a:lnTo>
                  <a:lnTo>
                    <a:pt x="544" y="322"/>
                  </a:lnTo>
                  <a:lnTo>
                    <a:pt x="542" y="340"/>
                  </a:lnTo>
                  <a:lnTo>
                    <a:pt x="539" y="340"/>
                  </a:lnTo>
                  <a:lnTo>
                    <a:pt x="539" y="335"/>
                  </a:lnTo>
                  <a:lnTo>
                    <a:pt x="537" y="343"/>
                  </a:lnTo>
                  <a:lnTo>
                    <a:pt x="534" y="343"/>
                  </a:lnTo>
                  <a:lnTo>
                    <a:pt x="532" y="319"/>
                  </a:lnTo>
                  <a:lnTo>
                    <a:pt x="531" y="325"/>
                  </a:lnTo>
                  <a:lnTo>
                    <a:pt x="530" y="325"/>
                  </a:lnTo>
                  <a:lnTo>
                    <a:pt x="529" y="334"/>
                  </a:lnTo>
                  <a:lnTo>
                    <a:pt x="525" y="334"/>
                  </a:lnTo>
                  <a:lnTo>
                    <a:pt x="525" y="324"/>
                  </a:lnTo>
                  <a:lnTo>
                    <a:pt x="523" y="327"/>
                  </a:lnTo>
                  <a:lnTo>
                    <a:pt x="521" y="325"/>
                  </a:lnTo>
                  <a:lnTo>
                    <a:pt x="520" y="325"/>
                  </a:lnTo>
                  <a:lnTo>
                    <a:pt x="520" y="334"/>
                  </a:lnTo>
                  <a:lnTo>
                    <a:pt x="516" y="334"/>
                  </a:lnTo>
                  <a:lnTo>
                    <a:pt x="515" y="325"/>
                  </a:lnTo>
                  <a:lnTo>
                    <a:pt x="515" y="324"/>
                  </a:lnTo>
                  <a:lnTo>
                    <a:pt x="514" y="324"/>
                  </a:lnTo>
                  <a:lnTo>
                    <a:pt x="513" y="351"/>
                  </a:lnTo>
                  <a:lnTo>
                    <a:pt x="509" y="351"/>
                  </a:lnTo>
                  <a:lnTo>
                    <a:pt x="509" y="340"/>
                  </a:lnTo>
                  <a:lnTo>
                    <a:pt x="505" y="340"/>
                  </a:lnTo>
                  <a:lnTo>
                    <a:pt x="503" y="323"/>
                  </a:lnTo>
                  <a:lnTo>
                    <a:pt x="503" y="322"/>
                  </a:lnTo>
                  <a:lnTo>
                    <a:pt x="502" y="322"/>
                  </a:lnTo>
                  <a:lnTo>
                    <a:pt x="502" y="323"/>
                  </a:lnTo>
                  <a:lnTo>
                    <a:pt x="500" y="323"/>
                  </a:lnTo>
                  <a:lnTo>
                    <a:pt x="499" y="322"/>
                  </a:lnTo>
                  <a:lnTo>
                    <a:pt x="499" y="320"/>
                  </a:lnTo>
                  <a:lnTo>
                    <a:pt x="497" y="320"/>
                  </a:lnTo>
                  <a:lnTo>
                    <a:pt x="497" y="324"/>
                  </a:lnTo>
                  <a:lnTo>
                    <a:pt x="495" y="339"/>
                  </a:lnTo>
                  <a:lnTo>
                    <a:pt x="492" y="339"/>
                  </a:lnTo>
                  <a:lnTo>
                    <a:pt x="491" y="325"/>
                  </a:lnTo>
                  <a:lnTo>
                    <a:pt x="489" y="325"/>
                  </a:lnTo>
                  <a:lnTo>
                    <a:pt x="489" y="332"/>
                  </a:lnTo>
                  <a:lnTo>
                    <a:pt x="486" y="332"/>
                  </a:lnTo>
                  <a:lnTo>
                    <a:pt x="484" y="328"/>
                  </a:lnTo>
                  <a:lnTo>
                    <a:pt x="484" y="325"/>
                  </a:lnTo>
                  <a:lnTo>
                    <a:pt x="483" y="330"/>
                  </a:lnTo>
                  <a:lnTo>
                    <a:pt x="479" y="330"/>
                  </a:lnTo>
                  <a:lnTo>
                    <a:pt x="479" y="328"/>
                  </a:lnTo>
                  <a:lnTo>
                    <a:pt x="477" y="328"/>
                  </a:lnTo>
                  <a:lnTo>
                    <a:pt x="476" y="314"/>
                  </a:lnTo>
                  <a:lnTo>
                    <a:pt x="474" y="308"/>
                  </a:lnTo>
                  <a:lnTo>
                    <a:pt x="474" y="308"/>
                  </a:lnTo>
                  <a:lnTo>
                    <a:pt x="473" y="308"/>
                  </a:lnTo>
                  <a:lnTo>
                    <a:pt x="473" y="311"/>
                  </a:lnTo>
                  <a:lnTo>
                    <a:pt x="472" y="340"/>
                  </a:lnTo>
                  <a:lnTo>
                    <a:pt x="468" y="340"/>
                  </a:lnTo>
                  <a:lnTo>
                    <a:pt x="467" y="323"/>
                  </a:lnTo>
                  <a:lnTo>
                    <a:pt x="465" y="323"/>
                  </a:lnTo>
                  <a:lnTo>
                    <a:pt x="465" y="323"/>
                  </a:lnTo>
                  <a:lnTo>
                    <a:pt x="463" y="336"/>
                  </a:lnTo>
                  <a:lnTo>
                    <a:pt x="460" y="336"/>
                  </a:lnTo>
                  <a:lnTo>
                    <a:pt x="458" y="307"/>
                  </a:lnTo>
                  <a:lnTo>
                    <a:pt x="458" y="307"/>
                  </a:lnTo>
                  <a:lnTo>
                    <a:pt x="457" y="311"/>
                  </a:lnTo>
                  <a:lnTo>
                    <a:pt x="456" y="336"/>
                  </a:lnTo>
                  <a:lnTo>
                    <a:pt x="453" y="336"/>
                  </a:lnTo>
                  <a:lnTo>
                    <a:pt x="453" y="338"/>
                  </a:lnTo>
                  <a:lnTo>
                    <a:pt x="452" y="338"/>
                  </a:lnTo>
                  <a:lnTo>
                    <a:pt x="451" y="335"/>
                  </a:lnTo>
                  <a:lnTo>
                    <a:pt x="451" y="329"/>
                  </a:lnTo>
                  <a:lnTo>
                    <a:pt x="450" y="330"/>
                  </a:lnTo>
                  <a:lnTo>
                    <a:pt x="449" y="329"/>
                  </a:lnTo>
                  <a:lnTo>
                    <a:pt x="449" y="336"/>
                  </a:lnTo>
                  <a:lnTo>
                    <a:pt x="445" y="336"/>
                  </a:lnTo>
                  <a:lnTo>
                    <a:pt x="444" y="333"/>
                  </a:lnTo>
                  <a:lnTo>
                    <a:pt x="444" y="328"/>
                  </a:lnTo>
                  <a:lnTo>
                    <a:pt x="442" y="333"/>
                  </a:lnTo>
                  <a:lnTo>
                    <a:pt x="439" y="333"/>
                  </a:lnTo>
                  <a:lnTo>
                    <a:pt x="437" y="328"/>
                  </a:lnTo>
                  <a:lnTo>
                    <a:pt x="437" y="339"/>
                  </a:lnTo>
                  <a:lnTo>
                    <a:pt x="434" y="339"/>
                  </a:lnTo>
                  <a:lnTo>
                    <a:pt x="434" y="335"/>
                  </a:lnTo>
                  <a:lnTo>
                    <a:pt x="432" y="340"/>
                  </a:lnTo>
                  <a:lnTo>
                    <a:pt x="429" y="340"/>
                  </a:lnTo>
                  <a:lnTo>
                    <a:pt x="428" y="318"/>
                  </a:lnTo>
                  <a:lnTo>
                    <a:pt x="428" y="318"/>
                  </a:lnTo>
                  <a:lnTo>
                    <a:pt x="428" y="327"/>
                  </a:lnTo>
                  <a:lnTo>
                    <a:pt x="424" y="327"/>
                  </a:lnTo>
                  <a:lnTo>
                    <a:pt x="423" y="323"/>
                  </a:lnTo>
                  <a:lnTo>
                    <a:pt x="423" y="328"/>
                  </a:lnTo>
                  <a:lnTo>
                    <a:pt x="419" y="328"/>
                  </a:lnTo>
                  <a:lnTo>
                    <a:pt x="419" y="325"/>
                  </a:lnTo>
                  <a:lnTo>
                    <a:pt x="415" y="325"/>
                  </a:lnTo>
                  <a:lnTo>
                    <a:pt x="415" y="324"/>
                  </a:lnTo>
                  <a:lnTo>
                    <a:pt x="414" y="329"/>
                  </a:lnTo>
                  <a:lnTo>
                    <a:pt x="413" y="353"/>
                  </a:lnTo>
                  <a:lnTo>
                    <a:pt x="412" y="354"/>
                  </a:lnTo>
                  <a:lnTo>
                    <a:pt x="409" y="355"/>
                  </a:lnTo>
                  <a:lnTo>
                    <a:pt x="408" y="354"/>
                  </a:lnTo>
                  <a:lnTo>
                    <a:pt x="407" y="354"/>
                  </a:lnTo>
                  <a:lnTo>
                    <a:pt x="405" y="329"/>
                  </a:lnTo>
                  <a:lnTo>
                    <a:pt x="405" y="330"/>
                  </a:lnTo>
                  <a:lnTo>
                    <a:pt x="402" y="330"/>
                  </a:lnTo>
                  <a:lnTo>
                    <a:pt x="402" y="329"/>
                  </a:lnTo>
                  <a:lnTo>
                    <a:pt x="398" y="329"/>
                  </a:lnTo>
                  <a:lnTo>
                    <a:pt x="398" y="338"/>
                  </a:lnTo>
                  <a:lnTo>
                    <a:pt x="394" y="338"/>
                  </a:lnTo>
                  <a:lnTo>
                    <a:pt x="394" y="336"/>
                  </a:lnTo>
                  <a:lnTo>
                    <a:pt x="392" y="336"/>
                  </a:lnTo>
                  <a:lnTo>
                    <a:pt x="389" y="333"/>
                  </a:lnTo>
                  <a:lnTo>
                    <a:pt x="389" y="339"/>
                  </a:lnTo>
                  <a:lnTo>
                    <a:pt x="386" y="339"/>
                  </a:lnTo>
                  <a:lnTo>
                    <a:pt x="384" y="330"/>
                  </a:lnTo>
                  <a:lnTo>
                    <a:pt x="384" y="334"/>
                  </a:lnTo>
                  <a:lnTo>
                    <a:pt x="381" y="334"/>
                  </a:lnTo>
                  <a:lnTo>
                    <a:pt x="381" y="330"/>
                  </a:lnTo>
                  <a:lnTo>
                    <a:pt x="381" y="330"/>
                  </a:lnTo>
                  <a:lnTo>
                    <a:pt x="378" y="339"/>
                  </a:lnTo>
                  <a:lnTo>
                    <a:pt x="374" y="339"/>
                  </a:lnTo>
                  <a:lnTo>
                    <a:pt x="373" y="325"/>
                  </a:lnTo>
                  <a:lnTo>
                    <a:pt x="373" y="329"/>
                  </a:lnTo>
                  <a:lnTo>
                    <a:pt x="370" y="329"/>
                  </a:lnTo>
                  <a:lnTo>
                    <a:pt x="370" y="325"/>
                  </a:lnTo>
                  <a:lnTo>
                    <a:pt x="368" y="333"/>
                  </a:lnTo>
                  <a:lnTo>
                    <a:pt x="365" y="333"/>
                  </a:lnTo>
                  <a:lnTo>
                    <a:pt x="363" y="324"/>
                  </a:lnTo>
                  <a:lnTo>
                    <a:pt x="362" y="320"/>
                  </a:lnTo>
                  <a:lnTo>
                    <a:pt x="362" y="319"/>
                  </a:lnTo>
                  <a:lnTo>
                    <a:pt x="361" y="323"/>
                  </a:lnTo>
                  <a:lnTo>
                    <a:pt x="360" y="335"/>
                  </a:lnTo>
                  <a:lnTo>
                    <a:pt x="358" y="354"/>
                  </a:lnTo>
                  <a:lnTo>
                    <a:pt x="355" y="354"/>
                  </a:lnTo>
                  <a:lnTo>
                    <a:pt x="355" y="349"/>
                  </a:lnTo>
                  <a:lnTo>
                    <a:pt x="351" y="349"/>
                  </a:lnTo>
                  <a:lnTo>
                    <a:pt x="350" y="334"/>
                  </a:lnTo>
                  <a:lnTo>
                    <a:pt x="347" y="334"/>
                  </a:lnTo>
                  <a:lnTo>
                    <a:pt x="345" y="322"/>
                  </a:lnTo>
                  <a:lnTo>
                    <a:pt x="345" y="320"/>
                  </a:lnTo>
                  <a:lnTo>
                    <a:pt x="344" y="330"/>
                  </a:lnTo>
                  <a:lnTo>
                    <a:pt x="340" y="330"/>
                  </a:lnTo>
                  <a:lnTo>
                    <a:pt x="340" y="322"/>
                  </a:lnTo>
                  <a:lnTo>
                    <a:pt x="337" y="333"/>
                  </a:lnTo>
                  <a:lnTo>
                    <a:pt x="334" y="333"/>
                  </a:lnTo>
                  <a:lnTo>
                    <a:pt x="332" y="332"/>
                  </a:lnTo>
                  <a:lnTo>
                    <a:pt x="332" y="327"/>
                  </a:lnTo>
                  <a:lnTo>
                    <a:pt x="330" y="327"/>
                  </a:lnTo>
                  <a:lnTo>
                    <a:pt x="329" y="322"/>
                  </a:lnTo>
                  <a:lnTo>
                    <a:pt x="329" y="322"/>
                  </a:lnTo>
                  <a:lnTo>
                    <a:pt x="328" y="320"/>
                  </a:lnTo>
                  <a:lnTo>
                    <a:pt x="326" y="311"/>
                  </a:lnTo>
                  <a:lnTo>
                    <a:pt x="326" y="312"/>
                  </a:lnTo>
                  <a:lnTo>
                    <a:pt x="325" y="322"/>
                  </a:lnTo>
                  <a:lnTo>
                    <a:pt x="323" y="324"/>
                  </a:lnTo>
                  <a:lnTo>
                    <a:pt x="321" y="323"/>
                  </a:lnTo>
                  <a:lnTo>
                    <a:pt x="321" y="323"/>
                  </a:lnTo>
                  <a:lnTo>
                    <a:pt x="320" y="328"/>
                  </a:lnTo>
                  <a:lnTo>
                    <a:pt x="316" y="328"/>
                  </a:lnTo>
                  <a:lnTo>
                    <a:pt x="316" y="333"/>
                  </a:lnTo>
                  <a:lnTo>
                    <a:pt x="314" y="333"/>
                  </a:lnTo>
                  <a:lnTo>
                    <a:pt x="312" y="339"/>
                  </a:lnTo>
                  <a:lnTo>
                    <a:pt x="308" y="339"/>
                  </a:lnTo>
                  <a:lnTo>
                    <a:pt x="307" y="322"/>
                  </a:lnTo>
                  <a:lnTo>
                    <a:pt x="304" y="322"/>
                  </a:lnTo>
                  <a:lnTo>
                    <a:pt x="304" y="317"/>
                  </a:lnTo>
                  <a:lnTo>
                    <a:pt x="303" y="318"/>
                  </a:lnTo>
                  <a:lnTo>
                    <a:pt x="302" y="339"/>
                  </a:lnTo>
                  <a:lnTo>
                    <a:pt x="298" y="339"/>
                  </a:lnTo>
                  <a:lnTo>
                    <a:pt x="298" y="336"/>
                  </a:lnTo>
                  <a:lnTo>
                    <a:pt x="297" y="341"/>
                  </a:lnTo>
                  <a:lnTo>
                    <a:pt x="293" y="341"/>
                  </a:lnTo>
                  <a:lnTo>
                    <a:pt x="292" y="323"/>
                  </a:lnTo>
                  <a:lnTo>
                    <a:pt x="292" y="323"/>
                  </a:lnTo>
                  <a:lnTo>
                    <a:pt x="292" y="324"/>
                  </a:lnTo>
                  <a:lnTo>
                    <a:pt x="288" y="324"/>
                  </a:lnTo>
                  <a:lnTo>
                    <a:pt x="287" y="319"/>
                  </a:lnTo>
                  <a:lnTo>
                    <a:pt x="287" y="318"/>
                  </a:lnTo>
                  <a:lnTo>
                    <a:pt x="286" y="323"/>
                  </a:lnTo>
                  <a:lnTo>
                    <a:pt x="283" y="323"/>
                  </a:lnTo>
                  <a:lnTo>
                    <a:pt x="283" y="325"/>
                  </a:lnTo>
                  <a:lnTo>
                    <a:pt x="282" y="327"/>
                  </a:lnTo>
                  <a:lnTo>
                    <a:pt x="279" y="341"/>
                  </a:lnTo>
                  <a:lnTo>
                    <a:pt x="276" y="341"/>
                  </a:lnTo>
                  <a:lnTo>
                    <a:pt x="274" y="329"/>
                  </a:lnTo>
                  <a:lnTo>
                    <a:pt x="274" y="317"/>
                  </a:lnTo>
                  <a:lnTo>
                    <a:pt x="273" y="317"/>
                  </a:lnTo>
                  <a:lnTo>
                    <a:pt x="273" y="319"/>
                  </a:lnTo>
                  <a:lnTo>
                    <a:pt x="271" y="320"/>
                  </a:lnTo>
                  <a:lnTo>
                    <a:pt x="270" y="319"/>
                  </a:lnTo>
                  <a:lnTo>
                    <a:pt x="268" y="319"/>
                  </a:lnTo>
                  <a:lnTo>
                    <a:pt x="268" y="318"/>
                  </a:lnTo>
                  <a:lnTo>
                    <a:pt x="268" y="318"/>
                  </a:lnTo>
                  <a:lnTo>
                    <a:pt x="267" y="332"/>
                  </a:lnTo>
                  <a:lnTo>
                    <a:pt x="265" y="336"/>
                  </a:lnTo>
                  <a:lnTo>
                    <a:pt x="261" y="336"/>
                  </a:lnTo>
                  <a:lnTo>
                    <a:pt x="261" y="328"/>
                  </a:lnTo>
                  <a:lnTo>
                    <a:pt x="258" y="328"/>
                  </a:lnTo>
                  <a:lnTo>
                    <a:pt x="258" y="323"/>
                  </a:lnTo>
                  <a:lnTo>
                    <a:pt x="256" y="336"/>
                  </a:lnTo>
                  <a:lnTo>
                    <a:pt x="252" y="336"/>
                  </a:lnTo>
                  <a:lnTo>
                    <a:pt x="251" y="319"/>
                  </a:lnTo>
                  <a:lnTo>
                    <a:pt x="251" y="319"/>
                  </a:lnTo>
                  <a:lnTo>
                    <a:pt x="251" y="319"/>
                  </a:lnTo>
                  <a:lnTo>
                    <a:pt x="250" y="338"/>
                  </a:lnTo>
                  <a:lnTo>
                    <a:pt x="246" y="338"/>
                  </a:lnTo>
                  <a:lnTo>
                    <a:pt x="246" y="333"/>
                  </a:lnTo>
                  <a:lnTo>
                    <a:pt x="242" y="333"/>
                  </a:lnTo>
                  <a:lnTo>
                    <a:pt x="242" y="330"/>
                  </a:lnTo>
                  <a:lnTo>
                    <a:pt x="239" y="330"/>
                  </a:lnTo>
                  <a:lnTo>
                    <a:pt x="239" y="330"/>
                  </a:lnTo>
                  <a:lnTo>
                    <a:pt x="237" y="330"/>
                  </a:lnTo>
                  <a:lnTo>
                    <a:pt x="236" y="329"/>
                  </a:lnTo>
                  <a:lnTo>
                    <a:pt x="235" y="329"/>
                  </a:lnTo>
                  <a:lnTo>
                    <a:pt x="235" y="325"/>
                  </a:lnTo>
                  <a:lnTo>
                    <a:pt x="232" y="348"/>
                  </a:lnTo>
                  <a:lnTo>
                    <a:pt x="229" y="348"/>
                  </a:lnTo>
                  <a:lnTo>
                    <a:pt x="228" y="333"/>
                  </a:lnTo>
                  <a:lnTo>
                    <a:pt x="226" y="333"/>
                  </a:lnTo>
                  <a:lnTo>
                    <a:pt x="225" y="317"/>
                  </a:lnTo>
                  <a:lnTo>
                    <a:pt x="224" y="319"/>
                  </a:lnTo>
                  <a:lnTo>
                    <a:pt x="221" y="319"/>
                  </a:lnTo>
                  <a:lnTo>
                    <a:pt x="220" y="339"/>
                  </a:lnTo>
                  <a:lnTo>
                    <a:pt x="216" y="339"/>
                  </a:lnTo>
                  <a:lnTo>
                    <a:pt x="216" y="336"/>
                  </a:lnTo>
                  <a:lnTo>
                    <a:pt x="214" y="336"/>
                  </a:lnTo>
                  <a:lnTo>
                    <a:pt x="213" y="317"/>
                  </a:lnTo>
                  <a:lnTo>
                    <a:pt x="212" y="317"/>
                  </a:lnTo>
                  <a:lnTo>
                    <a:pt x="212" y="317"/>
                  </a:lnTo>
                  <a:lnTo>
                    <a:pt x="210" y="325"/>
                  </a:lnTo>
                  <a:lnTo>
                    <a:pt x="207" y="325"/>
                  </a:lnTo>
                  <a:lnTo>
                    <a:pt x="205" y="320"/>
                  </a:lnTo>
                  <a:lnTo>
                    <a:pt x="205" y="322"/>
                  </a:lnTo>
                  <a:lnTo>
                    <a:pt x="202" y="322"/>
                  </a:lnTo>
                  <a:lnTo>
                    <a:pt x="202" y="315"/>
                  </a:lnTo>
                  <a:lnTo>
                    <a:pt x="199" y="315"/>
                  </a:lnTo>
                  <a:lnTo>
                    <a:pt x="198" y="307"/>
                  </a:lnTo>
                  <a:lnTo>
                    <a:pt x="198" y="308"/>
                  </a:lnTo>
                  <a:lnTo>
                    <a:pt x="197" y="315"/>
                  </a:lnTo>
                  <a:lnTo>
                    <a:pt x="194" y="335"/>
                  </a:lnTo>
                  <a:lnTo>
                    <a:pt x="191" y="335"/>
                  </a:lnTo>
                  <a:lnTo>
                    <a:pt x="188" y="327"/>
                  </a:lnTo>
                  <a:lnTo>
                    <a:pt x="188" y="330"/>
                  </a:lnTo>
                  <a:lnTo>
                    <a:pt x="182" y="330"/>
                  </a:lnTo>
                  <a:lnTo>
                    <a:pt x="181" y="343"/>
                  </a:lnTo>
                  <a:lnTo>
                    <a:pt x="177" y="343"/>
                  </a:lnTo>
                  <a:lnTo>
                    <a:pt x="176" y="323"/>
                  </a:lnTo>
                  <a:lnTo>
                    <a:pt x="173" y="323"/>
                  </a:lnTo>
                  <a:lnTo>
                    <a:pt x="172" y="322"/>
                  </a:lnTo>
                  <a:lnTo>
                    <a:pt x="172" y="333"/>
                  </a:lnTo>
                  <a:lnTo>
                    <a:pt x="168" y="333"/>
                  </a:lnTo>
                  <a:lnTo>
                    <a:pt x="168" y="327"/>
                  </a:lnTo>
                  <a:lnTo>
                    <a:pt x="166" y="344"/>
                  </a:lnTo>
                  <a:lnTo>
                    <a:pt x="166" y="353"/>
                  </a:lnTo>
                  <a:lnTo>
                    <a:pt x="165" y="353"/>
                  </a:lnTo>
                  <a:lnTo>
                    <a:pt x="163" y="354"/>
                  </a:lnTo>
                  <a:lnTo>
                    <a:pt x="162" y="354"/>
                  </a:lnTo>
                  <a:lnTo>
                    <a:pt x="161" y="332"/>
                  </a:lnTo>
                  <a:lnTo>
                    <a:pt x="161" y="332"/>
                  </a:lnTo>
                  <a:lnTo>
                    <a:pt x="158" y="333"/>
                  </a:lnTo>
                  <a:lnTo>
                    <a:pt x="157" y="332"/>
                  </a:lnTo>
                  <a:lnTo>
                    <a:pt x="156" y="332"/>
                  </a:lnTo>
                  <a:lnTo>
                    <a:pt x="155" y="334"/>
                  </a:lnTo>
                  <a:lnTo>
                    <a:pt x="152" y="334"/>
                  </a:lnTo>
                  <a:lnTo>
                    <a:pt x="152" y="335"/>
                  </a:lnTo>
                  <a:lnTo>
                    <a:pt x="151" y="335"/>
                  </a:lnTo>
                  <a:lnTo>
                    <a:pt x="151" y="335"/>
                  </a:lnTo>
                  <a:lnTo>
                    <a:pt x="149" y="336"/>
                  </a:lnTo>
                  <a:lnTo>
                    <a:pt x="147" y="335"/>
                  </a:lnTo>
                  <a:lnTo>
                    <a:pt x="144" y="335"/>
                  </a:lnTo>
                  <a:lnTo>
                    <a:pt x="142" y="322"/>
                  </a:lnTo>
                  <a:lnTo>
                    <a:pt x="141" y="322"/>
                  </a:lnTo>
                  <a:lnTo>
                    <a:pt x="141" y="325"/>
                  </a:lnTo>
                  <a:lnTo>
                    <a:pt x="137" y="325"/>
                  </a:lnTo>
                  <a:lnTo>
                    <a:pt x="136" y="318"/>
                  </a:lnTo>
                  <a:lnTo>
                    <a:pt x="136" y="324"/>
                  </a:lnTo>
                  <a:lnTo>
                    <a:pt x="132" y="324"/>
                  </a:lnTo>
                  <a:lnTo>
                    <a:pt x="130" y="322"/>
                  </a:lnTo>
                  <a:lnTo>
                    <a:pt x="130" y="315"/>
                  </a:lnTo>
                  <a:lnTo>
                    <a:pt x="128" y="315"/>
                  </a:lnTo>
                  <a:lnTo>
                    <a:pt x="126" y="314"/>
                  </a:lnTo>
                  <a:lnTo>
                    <a:pt x="126" y="314"/>
                  </a:lnTo>
                  <a:lnTo>
                    <a:pt x="125" y="325"/>
                  </a:lnTo>
                  <a:lnTo>
                    <a:pt x="123" y="343"/>
                  </a:lnTo>
                  <a:lnTo>
                    <a:pt x="119" y="343"/>
                  </a:lnTo>
                  <a:lnTo>
                    <a:pt x="118" y="327"/>
                  </a:lnTo>
                  <a:lnTo>
                    <a:pt x="116" y="327"/>
                  </a:lnTo>
                  <a:lnTo>
                    <a:pt x="115" y="319"/>
                  </a:lnTo>
                  <a:lnTo>
                    <a:pt x="115" y="338"/>
                  </a:lnTo>
                  <a:lnTo>
                    <a:pt x="112" y="338"/>
                  </a:lnTo>
                  <a:lnTo>
                    <a:pt x="110" y="335"/>
                  </a:lnTo>
                  <a:lnTo>
                    <a:pt x="110" y="329"/>
                  </a:lnTo>
                  <a:lnTo>
                    <a:pt x="109" y="334"/>
                  </a:lnTo>
                  <a:lnTo>
                    <a:pt x="105" y="334"/>
                  </a:lnTo>
                  <a:lnTo>
                    <a:pt x="104" y="328"/>
                  </a:lnTo>
                  <a:lnTo>
                    <a:pt x="102" y="328"/>
                  </a:lnTo>
                  <a:lnTo>
                    <a:pt x="102" y="332"/>
                  </a:lnTo>
                  <a:lnTo>
                    <a:pt x="100" y="334"/>
                  </a:lnTo>
                  <a:lnTo>
                    <a:pt x="99" y="339"/>
                  </a:lnTo>
                  <a:lnTo>
                    <a:pt x="95" y="339"/>
                  </a:lnTo>
                  <a:lnTo>
                    <a:pt x="94" y="328"/>
                  </a:lnTo>
                  <a:lnTo>
                    <a:pt x="93" y="332"/>
                  </a:lnTo>
                  <a:lnTo>
                    <a:pt x="91" y="332"/>
                  </a:lnTo>
                  <a:lnTo>
                    <a:pt x="89" y="330"/>
                  </a:lnTo>
                  <a:lnTo>
                    <a:pt x="89" y="328"/>
                  </a:lnTo>
                  <a:lnTo>
                    <a:pt x="88" y="328"/>
                  </a:lnTo>
                  <a:lnTo>
                    <a:pt x="87" y="322"/>
                  </a:lnTo>
                  <a:lnTo>
                    <a:pt x="86" y="341"/>
                  </a:lnTo>
                  <a:lnTo>
                    <a:pt x="82" y="341"/>
                  </a:lnTo>
                  <a:lnTo>
                    <a:pt x="81" y="330"/>
                  </a:lnTo>
                  <a:lnTo>
                    <a:pt x="81" y="332"/>
                  </a:lnTo>
                  <a:lnTo>
                    <a:pt x="77" y="332"/>
                  </a:lnTo>
                  <a:lnTo>
                    <a:pt x="77" y="327"/>
                  </a:lnTo>
                  <a:lnTo>
                    <a:pt x="76" y="339"/>
                  </a:lnTo>
                  <a:lnTo>
                    <a:pt x="72" y="339"/>
                  </a:lnTo>
                  <a:lnTo>
                    <a:pt x="71" y="330"/>
                  </a:lnTo>
                  <a:lnTo>
                    <a:pt x="71" y="329"/>
                  </a:lnTo>
                  <a:lnTo>
                    <a:pt x="68" y="332"/>
                  </a:lnTo>
                  <a:lnTo>
                    <a:pt x="67" y="330"/>
                  </a:lnTo>
                  <a:lnTo>
                    <a:pt x="67" y="330"/>
                  </a:lnTo>
                  <a:lnTo>
                    <a:pt x="66" y="336"/>
                  </a:lnTo>
                  <a:lnTo>
                    <a:pt x="62" y="336"/>
                  </a:lnTo>
                  <a:lnTo>
                    <a:pt x="61" y="323"/>
                  </a:lnTo>
                  <a:lnTo>
                    <a:pt x="61" y="324"/>
                  </a:lnTo>
                  <a:lnTo>
                    <a:pt x="60" y="324"/>
                  </a:lnTo>
                  <a:lnTo>
                    <a:pt x="58" y="336"/>
                  </a:lnTo>
                  <a:lnTo>
                    <a:pt x="55" y="336"/>
                  </a:lnTo>
                  <a:lnTo>
                    <a:pt x="55" y="334"/>
                  </a:lnTo>
                  <a:lnTo>
                    <a:pt x="52" y="334"/>
                  </a:lnTo>
                  <a:lnTo>
                    <a:pt x="51" y="327"/>
                  </a:lnTo>
                  <a:lnTo>
                    <a:pt x="49" y="327"/>
                  </a:lnTo>
                  <a:lnTo>
                    <a:pt x="47" y="313"/>
                  </a:lnTo>
                  <a:lnTo>
                    <a:pt x="47" y="314"/>
                  </a:lnTo>
                  <a:lnTo>
                    <a:pt x="45" y="324"/>
                  </a:lnTo>
                  <a:lnTo>
                    <a:pt x="44" y="417"/>
                  </a:lnTo>
                  <a:lnTo>
                    <a:pt x="42" y="455"/>
                  </a:lnTo>
                  <a:lnTo>
                    <a:pt x="40" y="455"/>
                  </a:lnTo>
                  <a:lnTo>
                    <a:pt x="40" y="456"/>
                  </a:lnTo>
                  <a:lnTo>
                    <a:pt x="2" y="456"/>
                  </a:lnTo>
                  <a:lnTo>
                    <a:pt x="0" y="454"/>
                  </a:lnTo>
                  <a:lnTo>
                    <a:pt x="2" y="453"/>
                  </a:lnTo>
                  <a:lnTo>
                    <a:pt x="39" y="453"/>
                  </a:lnTo>
                  <a:lnTo>
                    <a:pt x="40" y="416"/>
                  </a:lnTo>
                  <a:lnTo>
                    <a:pt x="41" y="323"/>
                  </a:lnTo>
                  <a:lnTo>
                    <a:pt x="44" y="313"/>
                  </a:lnTo>
                  <a:lnTo>
                    <a:pt x="45" y="299"/>
                  </a:lnTo>
                  <a:lnTo>
                    <a:pt x="46" y="296"/>
                  </a:lnTo>
                  <a:lnTo>
                    <a:pt x="47" y="294"/>
                  </a:lnTo>
                  <a:lnTo>
                    <a:pt x="50" y="296"/>
                  </a:lnTo>
                  <a:lnTo>
                    <a:pt x="51" y="317"/>
                  </a:lnTo>
                  <a:lnTo>
                    <a:pt x="53" y="318"/>
                  </a:lnTo>
                  <a:lnTo>
                    <a:pt x="53" y="307"/>
                  </a:lnTo>
                  <a:lnTo>
                    <a:pt x="55" y="306"/>
                  </a:lnTo>
                  <a:lnTo>
                    <a:pt x="57" y="308"/>
                  </a:lnTo>
                  <a:lnTo>
                    <a:pt x="57" y="314"/>
                  </a:lnTo>
                  <a:lnTo>
                    <a:pt x="57" y="322"/>
                  </a:lnTo>
                  <a:lnTo>
                    <a:pt x="57" y="322"/>
                  </a:lnTo>
                  <a:lnTo>
                    <a:pt x="60" y="317"/>
                  </a:lnTo>
                  <a:lnTo>
                    <a:pt x="61" y="315"/>
                  </a:lnTo>
                  <a:lnTo>
                    <a:pt x="63" y="315"/>
                  </a:lnTo>
                  <a:lnTo>
                    <a:pt x="65" y="317"/>
                  </a:lnTo>
                  <a:lnTo>
                    <a:pt x="65" y="320"/>
                  </a:lnTo>
                  <a:lnTo>
                    <a:pt x="66" y="319"/>
                  </a:lnTo>
                  <a:lnTo>
                    <a:pt x="68" y="320"/>
                  </a:lnTo>
                  <a:lnTo>
                    <a:pt x="68" y="324"/>
                  </a:lnTo>
                  <a:lnTo>
                    <a:pt x="70" y="319"/>
                  </a:lnTo>
                  <a:lnTo>
                    <a:pt x="71" y="318"/>
                  </a:lnTo>
                  <a:lnTo>
                    <a:pt x="73" y="319"/>
                  </a:lnTo>
                  <a:lnTo>
                    <a:pt x="73" y="317"/>
                  </a:lnTo>
                  <a:lnTo>
                    <a:pt x="74" y="315"/>
                  </a:lnTo>
                  <a:lnTo>
                    <a:pt x="76" y="315"/>
                  </a:lnTo>
                  <a:lnTo>
                    <a:pt x="78" y="317"/>
                  </a:lnTo>
                  <a:lnTo>
                    <a:pt x="79" y="318"/>
                  </a:lnTo>
                  <a:lnTo>
                    <a:pt x="79" y="322"/>
                  </a:lnTo>
                  <a:lnTo>
                    <a:pt x="81" y="319"/>
                  </a:lnTo>
                  <a:lnTo>
                    <a:pt x="82" y="318"/>
                  </a:lnTo>
                  <a:lnTo>
                    <a:pt x="83" y="319"/>
                  </a:lnTo>
                  <a:lnTo>
                    <a:pt x="84" y="304"/>
                  </a:lnTo>
                  <a:lnTo>
                    <a:pt x="86" y="292"/>
                  </a:lnTo>
                  <a:lnTo>
                    <a:pt x="87" y="291"/>
                  </a:lnTo>
                  <a:lnTo>
                    <a:pt x="89" y="292"/>
                  </a:lnTo>
                  <a:lnTo>
                    <a:pt x="91" y="320"/>
                  </a:lnTo>
                  <a:lnTo>
                    <a:pt x="92" y="322"/>
                  </a:lnTo>
                  <a:lnTo>
                    <a:pt x="93" y="309"/>
                  </a:lnTo>
                  <a:lnTo>
                    <a:pt x="94" y="308"/>
                  </a:lnTo>
                  <a:lnTo>
                    <a:pt x="97" y="309"/>
                  </a:lnTo>
                  <a:lnTo>
                    <a:pt x="98" y="315"/>
                  </a:lnTo>
                  <a:lnTo>
                    <a:pt x="98" y="325"/>
                  </a:lnTo>
                  <a:lnTo>
                    <a:pt x="100" y="312"/>
                  </a:lnTo>
                  <a:lnTo>
                    <a:pt x="102" y="311"/>
                  </a:lnTo>
                  <a:lnTo>
                    <a:pt x="104" y="312"/>
                  </a:lnTo>
                  <a:lnTo>
                    <a:pt x="104" y="318"/>
                  </a:lnTo>
                  <a:lnTo>
                    <a:pt x="107" y="319"/>
                  </a:lnTo>
                  <a:lnTo>
                    <a:pt x="108" y="323"/>
                  </a:lnTo>
                  <a:lnTo>
                    <a:pt x="108" y="319"/>
                  </a:lnTo>
                  <a:lnTo>
                    <a:pt x="109" y="315"/>
                  </a:lnTo>
                  <a:lnTo>
                    <a:pt x="110" y="314"/>
                  </a:lnTo>
                  <a:lnTo>
                    <a:pt x="113" y="315"/>
                  </a:lnTo>
                  <a:lnTo>
                    <a:pt x="113" y="297"/>
                  </a:lnTo>
                  <a:lnTo>
                    <a:pt x="114" y="294"/>
                  </a:lnTo>
                  <a:lnTo>
                    <a:pt x="115" y="293"/>
                  </a:lnTo>
                  <a:lnTo>
                    <a:pt x="118" y="294"/>
                  </a:lnTo>
                  <a:lnTo>
                    <a:pt x="119" y="308"/>
                  </a:lnTo>
                  <a:lnTo>
                    <a:pt x="119" y="308"/>
                  </a:lnTo>
                  <a:lnTo>
                    <a:pt x="121" y="309"/>
                  </a:lnTo>
                  <a:lnTo>
                    <a:pt x="121" y="320"/>
                  </a:lnTo>
                  <a:lnTo>
                    <a:pt x="123" y="312"/>
                  </a:lnTo>
                  <a:lnTo>
                    <a:pt x="125" y="304"/>
                  </a:lnTo>
                  <a:lnTo>
                    <a:pt x="126" y="303"/>
                  </a:lnTo>
                  <a:lnTo>
                    <a:pt x="129" y="306"/>
                  </a:lnTo>
                  <a:lnTo>
                    <a:pt x="129" y="296"/>
                  </a:lnTo>
                  <a:lnTo>
                    <a:pt x="130" y="294"/>
                  </a:lnTo>
                  <a:lnTo>
                    <a:pt x="132" y="296"/>
                  </a:lnTo>
                  <a:lnTo>
                    <a:pt x="134" y="313"/>
                  </a:lnTo>
                  <a:lnTo>
                    <a:pt x="134" y="309"/>
                  </a:lnTo>
                  <a:lnTo>
                    <a:pt x="136" y="307"/>
                  </a:lnTo>
                  <a:lnTo>
                    <a:pt x="139" y="308"/>
                  </a:lnTo>
                  <a:lnTo>
                    <a:pt x="139" y="309"/>
                  </a:lnTo>
                  <a:lnTo>
                    <a:pt x="140" y="308"/>
                  </a:lnTo>
                  <a:lnTo>
                    <a:pt x="142" y="309"/>
                  </a:lnTo>
                  <a:lnTo>
                    <a:pt x="144" y="314"/>
                  </a:lnTo>
                  <a:lnTo>
                    <a:pt x="144" y="314"/>
                  </a:lnTo>
                  <a:lnTo>
                    <a:pt x="146" y="315"/>
                  </a:lnTo>
                  <a:lnTo>
                    <a:pt x="146" y="324"/>
                  </a:lnTo>
                  <a:lnTo>
                    <a:pt x="149" y="325"/>
                  </a:lnTo>
                  <a:lnTo>
                    <a:pt x="150" y="330"/>
                  </a:lnTo>
                  <a:lnTo>
                    <a:pt x="150" y="330"/>
                  </a:lnTo>
                  <a:lnTo>
                    <a:pt x="152" y="332"/>
                  </a:lnTo>
                  <a:lnTo>
                    <a:pt x="152" y="330"/>
                  </a:lnTo>
                  <a:lnTo>
                    <a:pt x="153" y="309"/>
                  </a:lnTo>
                  <a:lnTo>
                    <a:pt x="155" y="308"/>
                  </a:lnTo>
                  <a:lnTo>
                    <a:pt x="157" y="309"/>
                  </a:lnTo>
                  <a:lnTo>
                    <a:pt x="158" y="327"/>
                  </a:lnTo>
                  <a:lnTo>
                    <a:pt x="158" y="327"/>
                  </a:lnTo>
                  <a:lnTo>
                    <a:pt x="160" y="317"/>
                  </a:lnTo>
                  <a:lnTo>
                    <a:pt x="161" y="315"/>
                  </a:lnTo>
                  <a:lnTo>
                    <a:pt x="163" y="315"/>
                  </a:lnTo>
                  <a:lnTo>
                    <a:pt x="165" y="317"/>
                  </a:lnTo>
                  <a:lnTo>
                    <a:pt x="165" y="319"/>
                  </a:lnTo>
                  <a:lnTo>
                    <a:pt x="166" y="312"/>
                  </a:lnTo>
                  <a:lnTo>
                    <a:pt x="167" y="311"/>
                  </a:lnTo>
                  <a:lnTo>
                    <a:pt x="170" y="312"/>
                  </a:lnTo>
                  <a:lnTo>
                    <a:pt x="170" y="307"/>
                  </a:lnTo>
                  <a:lnTo>
                    <a:pt x="171" y="306"/>
                  </a:lnTo>
                  <a:lnTo>
                    <a:pt x="173" y="307"/>
                  </a:lnTo>
                  <a:lnTo>
                    <a:pt x="174" y="315"/>
                  </a:lnTo>
                  <a:lnTo>
                    <a:pt x="174" y="315"/>
                  </a:lnTo>
                  <a:lnTo>
                    <a:pt x="176" y="311"/>
                  </a:lnTo>
                  <a:lnTo>
                    <a:pt x="177" y="309"/>
                  </a:lnTo>
                  <a:lnTo>
                    <a:pt x="179" y="311"/>
                  </a:lnTo>
                  <a:lnTo>
                    <a:pt x="179" y="317"/>
                  </a:lnTo>
                  <a:lnTo>
                    <a:pt x="182" y="318"/>
                  </a:lnTo>
                  <a:lnTo>
                    <a:pt x="183" y="322"/>
                  </a:lnTo>
                  <a:lnTo>
                    <a:pt x="183" y="317"/>
                  </a:lnTo>
                  <a:lnTo>
                    <a:pt x="184" y="315"/>
                  </a:lnTo>
                  <a:lnTo>
                    <a:pt x="187" y="317"/>
                  </a:lnTo>
                  <a:lnTo>
                    <a:pt x="187" y="318"/>
                  </a:lnTo>
                  <a:lnTo>
                    <a:pt x="188" y="317"/>
                  </a:lnTo>
                  <a:lnTo>
                    <a:pt x="191" y="318"/>
                  </a:lnTo>
                  <a:lnTo>
                    <a:pt x="192" y="324"/>
                  </a:lnTo>
                  <a:lnTo>
                    <a:pt x="193" y="314"/>
                  </a:lnTo>
                  <a:lnTo>
                    <a:pt x="194" y="307"/>
                  </a:lnTo>
                  <a:lnTo>
                    <a:pt x="195" y="296"/>
                  </a:lnTo>
                  <a:lnTo>
                    <a:pt x="197" y="294"/>
                  </a:lnTo>
                  <a:lnTo>
                    <a:pt x="199" y="296"/>
                  </a:lnTo>
                  <a:lnTo>
                    <a:pt x="200" y="299"/>
                  </a:lnTo>
                  <a:lnTo>
                    <a:pt x="202" y="298"/>
                  </a:lnTo>
                  <a:lnTo>
                    <a:pt x="204" y="299"/>
                  </a:lnTo>
                  <a:lnTo>
                    <a:pt x="204" y="302"/>
                  </a:lnTo>
                  <a:lnTo>
                    <a:pt x="207" y="303"/>
                  </a:lnTo>
                  <a:lnTo>
                    <a:pt x="208" y="312"/>
                  </a:lnTo>
                  <a:lnTo>
                    <a:pt x="209" y="307"/>
                  </a:lnTo>
                  <a:lnTo>
                    <a:pt x="210" y="306"/>
                  </a:lnTo>
                  <a:lnTo>
                    <a:pt x="213" y="307"/>
                  </a:lnTo>
                  <a:lnTo>
                    <a:pt x="214" y="313"/>
                  </a:lnTo>
                  <a:lnTo>
                    <a:pt x="215" y="313"/>
                  </a:lnTo>
                  <a:lnTo>
                    <a:pt x="216" y="314"/>
                  </a:lnTo>
                  <a:lnTo>
                    <a:pt x="218" y="327"/>
                  </a:lnTo>
                  <a:lnTo>
                    <a:pt x="218" y="318"/>
                  </a:lnTo>
                  <a:lnTo>
                    <a:pt x="219" y="307"/>
                  </a:lnTo>
                  <a:lnTo>
                    <a:pt x="220" y="306"/>
                  </a:lnTo>
                  <a:lnTo>
                    <a:pt x="223" y="307"/>
                  </a:lnTo>
                  <a:lnTo>
                    <a:pt x="224" y="313"/>
                  </a:lnTo>
                  <a:lnTo>
                    <a:pt x="224" y="312"/>
                  </a:lnTo>
                  <a:lnTo>
                    <a:pt x="225" y="308"/>
                  </a:lnTo>
                  <a:lnTo>
                    <a:pt x="226" y="307"/>
                  </a:lnTo>
                  <a:lnTo>
                    <a:pt x="229" y="308"/>
                  </a:lnTo>
                  <a:lnTo>
                    <a:pt x="230" y="323"/>
                  </a:lnTo>
                  <a:lnTo>
                    <a:pt x="231" y="324"/>
                  </a:lnTo>
                  <a:lnTo>
                    <a:pt x="231" y="317"/>
                  </a:lnTo>
                  <a:lnTo>
                    <a:pt x="232" y="306"/>
                  </a:lnTo>
                  <a:lnTo>
                    <a:pt x="234" y="304"/>
                  </a:lnTo>
                  <a:lnTo>
                    <a:pt x="236" y="304"/>
                  </a:lnTo>
                  <a:lnTo>
                    <a:pt x="236" y="306"/>
                  </a:lnTo>
                  <a:lnTo>
                    <a:pt x="237" y="307"/>
                  </a:lnTo>
                  <a:lnTo>
                    <a:pt x="237" y="319"/>
                  </a:lnTo>
                  <a:lnTo>
                    <a:pt x="239" y="325"/>
                  </a:lnTo>
                  <a:lnTo>
                    <a:pt x="239" y="325"/>
                  </a:lnTo>
                  <a:lnTo>
                    <a:pt x="239" y="325"/>
                  </a:lnTo>
                  <a:lnTo>
                    <a:pt x="240" y="322"/>
                  </a:lnTo>
                  <a:lnTo>
                    <a:pt x="241" y="317"/>
                  </a:lnTo>
                  <a:lnTo>
                    <a:pt x="242" y="315"/>
                  </a:lnTo>
                  <a:lnTo>
                    <a:pt x="244" y="315"/>
                  </a:lnTo>
                  <a:lnTo>
                    <a:pt x="244" y="309"/>
                  </a:lnTo>
                  <a:lnTo>
                    <a:pt x="245" y="308"/>
                  </a:lnTo>
                  <a:lnTo>
                    <a:pt x="247" y="309"/>
                  </a:lnTo>
                  <a:lnTo>
                    <a:pt x="247" y="315"/>
                  </a:lnTo>
                  <a:lnTo>
                    <a:pt x="249" y="314"/>
                  </a:lnTo>
                  <a:lnTo>
                    <a:pt x="250" y="315"/>
                  </a:lnTo>
                  <a:lnTo>
                    <a:pt x="251" y="302"/>
                  </a:lnTo>
                  <a:lnTo>
                    <a:pt x="252" y="301"/>
                  </a:lnTo>
                  <a:lnTo>
                    <a:pt x="255" y="302"/>
                  </a:lnTo>
                  <a:lnTo>
                    <a:pt x="255" y="317"/>
                  </a:lnTo>
                  <a:lnTo>
                    <a:pt x="256" y="312"/>
                  </a:lnTo>
                  <a:lnTo>
                    <a:pt x="257" y="294"/>
                  </a:lnTo>
                  <a:lnTo>
                    <a:pt x="258" y="293"/>
                  </a:lnTo>
                  <a:lnTo>
                    <a:pt x="261" y="294"/>
                  </a:lnTo>
                  <a:lnTo>
                    <a:pt x="262" y="312"/>
                  </a:lnTo>
                  <a:lnTo>
                    <a:pt x="263" y="313"/>
                  </a:lnTo>
                  <a:lnTo>
                    <a:pt x="263" y="323"/>
                  </a:lnTo>
                  <a:lnTo>
                    <a:pt x="265" y="314"/>
                  </a:lnTo>
                  <a:lnTo>
                    <a:pt x="266" y="313"/>
                  </a:lnTo>
                  <a:lnTo>
                    <a:pt x="266" y="313"/>
                  </a:lnTo>
                  <a:lnTo>
                    <a:pt x="267" y="306"/>
                  </a:lnTo>
                  <a:lnTo>
                    <a:pt x="268" y="304"/>
                  </a:lnTo>
                  <a:lnTo>
                    <a:pt x="271" y="306"/>
                  </a:lnTo>
                  <a:lnTo>
                    <a:pt x="271" y="309"/>
                  </a:lnTo>
                  <a:lnTo>
                    <a:pt x="272" y="304"/>
                  </a:lnTo>
                  <a:lnTo>
                    <a:pt x="273" y="286"/>
                  </a:lnTo>
                  <a:lnTo>
                    <a:pt x="274" y="285"/>
                  </a:lnTo>
                  <a:lnTo>
                    <a:pt x="277" y="286"/>
                  </a:lnTo>
                  <a:lnTo>
                    <a:pt x="278" y="325"/>
                  </a:lnTo>
                  <a:lnTo>
                    <a:pt x="278" y="325"/>
                  </a:lnTo>
                  <a:lnTo>
                    <a:pt x="279" y="324"/>
                  </a:lnTo>
                  <a:lnTo>
                    <a:pt x="281" y="319"/>
                  </a:lnTo>
                  <a:lnTo>
                    <a:pt x="282" y="318"/>
                  </a:lnTo>
                  <a:lnTo>
                    <a:pt x="282" y="318"/>
                  </a:lnTo>
                  <a:lnTo>
                    <a:pt x="283" y="314"/>
                  </a:lnTo>
                  <a:lnTo>
                    <a:pt x="284" y="313"/>
                  </a:lnTo>
                  <a:lnTo>
                    <a:pt x="287" y="313"/>
                  </a:lnTo>
                  <a:lnTo>
                    <a:pt x="288" y="314"/>
                  </a:lnTo>
                  <a:lnTo>
                    <a:pt x="291" y="317"/>
                  </a:lnTo>
                  <a:lnTo>
                    <a:pt x="291" y="317"/>
                  </a:lnTo>
                  <a:lnTo>
                    <a:pt x="291" y="317"/>
                  </a:lnTo>
                  <a:lnTo>
                    <a:pt x="292" y="311"/>
                  </a:lnTo>
                  <a:lnTo>
                    <a:pt x="293" y="309"/>
                  </a:lnTo>
                  <a:lnTo>
                    <a:pt x="295" y="311"/>
                  </a:lnTo>
                  <a:lnTo>
                    <a:pt x="297" y="327"/>
                  </a:lnTo>
                  <a:lnTo>
                    <a:pt x="297" y="325"/>
                  </a:lnTo>
                  <a:lnTo>
                    <a:pt x="298" y="324"/>
                  </a:lnTo>
                  <a:lnTo>
                    <a:pt x="299" y="324"/>
                  </a:lnTo>
                  <a:lnTo>
                    <a:pt x="299" y="317"/>
                  </a:lnTo>
                  <a:lnTo>
                    <a:pt x="300" y="315"/>
                  </a:lnTo>
                  <a:lnTo>
                    <a:pt x="303" y="307"/>
                  </a:lnTo>
                  <a:lnTo>
                    <a:pt x="304" y="306"/>
                  </a:lnTo>
                  <a:lnTo>
                    <a:pt x="307" y="307"/>
                  </a:lnTo>
                  <a:lnTo>
                    <a:pt x="307" y="303"/>
                  </a:lnTo>
                  <a:lnTo>
                    <a:pt x="308" y="302"/>
                  </a:lnTo>
                  <a:lnTo>
                    <a:pt x="310" y="303"/>
                  </a:lnTo>
                  <a:lnTo>
                    <a:pt x="312" y="323"/>
                  </a:lnTo>
                  <a:lnTo>
                    <a:pt x="312" y="315"/>
                  </a:lnTo>
                  <a:lnTo>
                    <a:pt x="313" y="314"/>
                  </a:lnTo>
                  <a:lnTo>
                    <a:pt x="314" y="315"/>
                  </a:lnTo>
                  <a:lnTo>
                    <a:pt x="315" y="311"/>
                  </a:lnTo>
                  <a:lnTo>
                    <a:pt x="316" y="309"/>
                  </a:lnTo>
                  <a:lnTo>
                    <a:pt x="319" y="311"/>
                  </a:lnTo>
                  <a:lnTo>
                    <a:pt x="319" y="309"/>
                  </a:lnTo>
                  <a:lnTo>
                    <a:pt x="320" y="308"/>
                  </a:lnTo>
                  <a:lnTo>
                    <a:pt x="323" y="309"/>
                  </a:lnTo>
                  <a:lnTo>
                    <a:pt x="323" y="311"/>
                  </a:lnTo>
                  <a:lnTo>
                    <a:pt x="324" y="306"/>
                  </a:lnTo>
                  <a:lnTo>
                    <a:pt x="325" y="294"/>
                  </a:lnTo>
                  <a:lnTo>
                    <a:pt x="326" y="293"/>
                  </a:lnTo>
                  <a:lnTo>
                    <a:pt x="329" y="294"/>
                  </a:lnTo>
                  <a:lnTo>
                    <a:pt x="331" y="317"/>
                  </a:lnTo>
                  <a:lnTo>
                    <a:pt x="331" y="315"/>
                  </a:lnTo>
                  <a:lnTo>
                    <a:pt x="332" y="314"/>
                  </a:lnTo>
                  <a:lnTo>
                    <a:pt x="335" y="315"/>
                  </a:lnTo>
                  <a:lnTo>
                    <a:pt x="335" y="322"/>
                  </a:lnTo>
                  <a:lnTo>
                    <a:pt x="336" y="317"/>
                  </a:lnTo>
                  <a:lnTo>
                    <a:pt x="337" y="311"/>
                  </a:lnTo>
                  <a:lnTo>
                    <a:pt x="339" y="309"/>
                  </a:lnTo>
                  <a:lnTo>
                    <a:pt x="341" y="309"/>
                  </a:lnTo>
                  <a:lnTo>
                    <a:pt x="342" y="311"/>
                  </a:lnTo>
                  <a:lnTo>
                    <a:pt x="344" y="309"/>
                  </a:lnTo>
                  <a:lnTo>
                    <a:pt x="346" y="311"/>
                  </a:lnTo>
                  <a:lnTo>
                    <a:pt x="349" y="320"/>
                  </a:lnTo>
                  <a:lnTo>
                    <a:pt x="349" y="319"/>
                  </a:lnTo>
                  <a:lnTo>
                    <a:pt x="350" y="318"/>
                  </a:lnTo>
                  <a:lnTo>
                    <a:pt x="352" y="319"/>
                  </a:lnTo>
                  <a:lnTo>
                    <a:pt x="352" y="311"/>
                  </a:lnTo>
                  <a:lnTo>
                    <a:pt x="353" y="309"/>
                  </a:lnTo>
                  <a:lnTo>
                    <a:pt x="356" y="311"/>
                  </a:lnTo>
                  <a:lnTo>
                    <a:pt x="357" y="322"/>
                  </a:lnTo>
                  <a:lnTo>
                    <a:pt x="361" y="307"/>
                  </a:lnTo>
                  <a:lnTo>
                    <a:pt x="362" y="306"/>
                  </a:lnTo>
                  <a:lnTo>
                    <a:pt x="365" y="307"/>
                  </a:lnTo>
                  <a:lnTo>
                    <a:pt x="366" y="319"/>
                  </a:lnTo>
                  <a:lnTo>
                    <a:pt x="366" y="320"/>
                  </a:lnTo>
                  <a:lnTo>
                    <a:pt x="368" y="313"/>
                  </a:lnTo>
                  <a:lnTo>
                    <a:pt x="370" y="312"/>
                  </a:lnTo>
                  <a:lnTo>
                    <a:pt x="371" y="312"/>
                  </a:lnTo>
                  <a:lnTo>
                    <a:pt x="371" y="312"/>
                  </a:lnTo>
                  <a:lnTo>
                    <a:pt x="372" y="311"/>
                  </a:lnTo>
                  <a:lnTo>
                    <a:pt x="374" y="312"/>
                  </a:lnTo>
                  <a:lnTo>
                    <a:pt x="376" y="317"/>
                  </a:lnTo>
                  <a:lnTo>
                    <a:pt x="377" y="319"/>
                  </a:lnTo>
                  <a:lnTo>
                    <a:pt x="377" y="327"/>
                  </a:lnTo>
                  <a:lnTo>
                    <a:pt x="378" y="325"/>
                  </a:lnTo>
                  <a:lnTo>
                    <a:pt x="379" y="324"/>
                  </a:lnTo>
                  <a:lnTo>
                    <a:pt x="379" y="317"/>
                  </a:lnTo>
                  <a:lnTo>
                    <a:pt x="381" y="315"/>
                  </a:lnTo>
                  <a:lnTo>
                    <a:pt x="383" y="317"/>
                  </a:lnTo>
                  <a:lnTo>
                    <a:pt x="383" y="315"/>
                  </a:lnTo>
                  <a:lnTo>
                    <a:pt x="384" y="314"/>
                  </a:lnTo>
                  <a:lnTo>
                    <a:pt x="387" y="315"/>
                  </a:lnTo>
                  <a:lnTo>
                    <a:pt x="387" y="318"/>
                  </a:lnTo>
                  <a:lnTo>
                    <a:pt x="388" y="317"/>
                  </a:lnTo>
                  <a:lnTo>
                    <a:pt x="391" y="318"/>
                  </a:lnTo>
                  <a:lnTo>
                    <a:pt x="392" y="323"/>
                  </a:lnTo>
                  <a:lnTo>
                    <a:pt x="393" y="328"/>
                  </a:lnTo>
                  <a:lnTo>
                    <a:pt x="393" y="323"/>
                  </a:lnTo>
                  <a:lnTo>
                    <a:pt x="394" y="322"/>
                  </a:lnTo>
                  <a:lnTo>
                    <a:pt x="395" y="322"/>
                  </a:lnTo>
                  <a:lnTo>
                    <a:pt x="395" y="313"/>
                  </a:lnTo>
                  <a:lnTo>
                    <a:pt x="397" y="302"/>
                  </a:lnTo>
                  <a:lnTo>
                    <a:pt x="398" y="301"/>
                  </a:lnTo>
                  <a:lnTo>
                    <a:pt x="400" y="302"/>
                  </a:lnTo>
                  <a:lnTo>
                    <a:pt x="402" y="319"/>
                  </a:lnTo>
                  <a:lnTo>
                    <a:pt x="402" y="319"/>
                  </a:lnTo>
                  <a:lnTo>
                    <a:pt x="403" y="320"/>
                  </a:lnTo>
                  <a:lnTo>
                    <a:pt x="404" y="317"/>
                  </a:lnTo>
                  <a:lnTo>
                    <a:pt x="405" y="315"/>
                  </a:lnTo>
                  <a:lnTo>
                    <a:pt x="408" y="317"/>
                  </a:lnTo>
                  <a:lnTo>
                    <a:pt x="409" y="324"/>
                  </a:lnTo>
                  <a:lnTo>
                    <a:pt x="410" y="339"/>
                  </a:lnTo>
                  <a:lnTo>
                    <a:pt x="410" y="328"/>
                  </a:lnTo>
                  <a:lnTo>
                    <a:pt x="412" y="322"/>
                  </a:lnTo>
                  <a:lnTo>
                    <a:pt x="414" y="317"/>
                  </a:lnTo>
                  <a:lnTo>
                    <a:pt x="415" y="315"/>
                  </a:lnTo>
                  <a:lnTo>
                    <a:pt x="416" y="315"/>
                  </a:lnTo>
                  <a:lnTo>
                    <a:pt x="416" y="315"/>
                  </a:lnTo>
                  <a:lnTo>
                    <a:pt x="418" y="314"/>
                  </a:lnTo>
                  <a:lnTo>
                    <a:pt x="420" y="314"/>
                  </a:lnTo>
                  <a:lnTo>
                    <a:pt x="420" y="309"/>
                  </a:lnTo>
                  <a:lnTo>
                    <a:pt x="421" y="308"/>
                  </a:lnTo>
                  <a:lnTo>
                    <a:pt x="424" y="309"/>
                  </a:lnTo>
                  <a:lnTo>
                    <a:pt x="425" y="313"/>
                  </a:lnTo>
                  <a:lnTo>
                    <a:pt x="425" y="303"/>
                  </a:lnTo>
                  <a:lnTo>
                    <a:pt x="426" y="302"/>
                  </a:lnTo>
                  <a:lnTo>
                    <a:pt x="428" y="302"/>
                  </a:lnTo>
                  <a:lnTo>
                    <a:pt x="428" y="298"/>
                  </a:lnTo>
                  <a:lnTo>
                    <a:pt x="429" y="297"/>
                  </a:lnTo>
                  <a:lnTo>
                    <a:pt x="431" y="298"/>
                  </a:lnTo>
                  <a:lnTo>
                    <a:pt x="432" y="324"/>
                  </a:lnTo>
                  <a:lnTo>
                    <a:pt x="432" y="323"/>
                  </a:lnTo>
                  <a:lnTo>
                    <a:pt x="434" y="322"/>
                  </a:lnTo>
                  <a:lnTo>
                    <a:pt x="434" y="322"/>
                  </a:lnTo>
                  <a:lnTo>
                    <a:pt x="435" y="302"/>
                  </a:lnTo>
                  <a:lnTo>
                    <a:pt x="436" y="301"/>
                  </a:lnTo>
                  <a:lnTo>
                    <a:pt x="439" y="302"/>
                  </a:lnTo>
                  <a:lnTo>
                    <a:pt x="440" y="308"/>
                  </a:lnTo>
                  <a:lnTo>
                    <a:pt x="441" y="318"/>
                  </a:lnTo>
                  <a:lnTo>
                    <a:pt x="441" y="315"/>
                  </a:lnTo>
                  <a:lnTo>
                    <a:pt x="442" y="314"/>
                  </a:lnTo>
                  <a:lnTo>
                    <a:pt x="445" y="315"/>
                  </a:lnTo>
                  <a:lnTo>
                    <a:pt x="446" y="319"/>
                  </a:lnTo>
                  <a:lnTo>
                    <a:pt x="446" y="317"/>
                  </a:lnTo>
                  <a:lnTo>
                    <a:pt x="447" y="315"/>
                  </a:lnTo>
                  <a:lnTo>
                    <a:pt x="450" y="317"/>
                  </a:lnTo>
                  <a:lnTo>
                    <a:pt x="450" y="320"/>
                  </a:lnTo>
                  <a:lnTo>
                    <a:pt x="451" y="309"/>
                  </a:lnTo>
                  <a:lnTo>
                    <a:pt x="452" y="308"/>
                  </a:lnTo>
                  <a:lnTo>
                    <a:pt x="453" y="309"/>
                  </a:lnTo>
                  <a:lnTo>
                    <a:pt x="456" y="294"/>
                  </a:lnTo>
                  <a:lnTo>
                    <a:pt x="457" y="293"/>
                  </a:lnTo>
                  <a:lnTo>
                    <a:pt x="460" y="294"/>
                  </a:lnTo>
                  <a:lnTo>
                    <a:pt x="461" y="301"/>
                  </a:lnTo>
                  <a:lnTo>
                    <a:pt x="462" y="302"/>
                  </a:lnTo>
                  <a:lnTo>
                    <a:pt x="462" y="313"/>
                  </a:lnTo>
                  <a:lnTo>
                    <a:pt x="465" y="314"/>
                  </a:lnTo>
                  <a:lnTo>
                    <a:pt x="465" y="315"/>
                  </a:lnTo>
                  <a:lnTo>
                    <a:pt x="466" y="307"/>
                  </a:lnTo>
                  <a:lnTo>
                    <a:pt x="467" y="306"/>
                  </a:lnTo>
                  <a:lnTo>
                    <a:pt x="470" y="307"/>
                  </a:lnTo>
                  <a:lnTo>
                    <a:pt x="470" y="308"/>
                  </a:lnTo>
                  <a:lnTo>
                    <a:pt x="471" y="293"/>
                  </a:lnTo>
                  <a:lnTo>
                    <a:pt x="472" y="292"/>
                  </a:lnTo>
                  <a:lnTo>
                    <a:pt x="474" y="293"/>
                  </a:lnTo>
                  <a:lnTo>
                    <a:pt x="477" y="304"/>
                  </a:lnTo>
                  <a:lnTo>
                    <a:pt x="478" y="306"/>
                  </a:lnTo>
                  <a:lnTo>
                    <a:pt x="479" y="313"/>
                  </a:lnTo>
                  <a:lnTo>
                    <a:pt x="479" y="314"/>
                  </a:lnTo>
                  <a:lnTo>
                    <a:pt x="482" y="315"/>
                  </a:lnTo>
                  <a:lnTo>
                    <a:pt x="482" y="317"/>
                  </a:lnTo>
                  <a:lnTo>
                    <a:pt x="483" y="313"/>
                  </a:lnTo>
                  <a:lnTo>
                    <a:pt x="484" y="312"/>
                  </a:lnTo>
                  <a:lnTo>
                    <a:pt x="487" y="313"/>
                  </a:lnTo>
                  <a:lnTo>
                    <a:pt x="487" y="312"/>
                  </a:lnTo>
                  <a:lnTo>
                    <a:pt x="488" y="311"/>
                  </a:lnTo>
                  <a:lnTo>
                    <a:pt x="491" y="312"/>
                  </a:lnTo>
                  <a:lnTo>
                    <a:pt x="492" y="315"/>
                  </a:lnTo>
                  <a:lnTo>
                    <a:pt x="492" y="317"/>
                  </a:lnTo>
                  <a:lnTo>
                    <a:pt x="494" y="318"/>
                  </a:lnTo>
                  <a:lnTo>
                    <a:pt x="494" y="313"/>
                  </a:lnTo>
                  <a:lnTo>
                    <a:pt x="495" y="312"/>
                  </a:lnTo>
                  <a:lnTo>
                    <a:pt x="497" y="313"/>
                  </a:lnTo>
                  <a:lnTo>
                    <a:pt x="498" y="306"/>
                  </a:lnTo>
                  <a:lnTo>
                    <a:pt x="499" y="304"/>
                  </a:lnTo>
                  <a:lnTo>
                    <a:pt x="502" y="306"/>
                  </a:lnTo>
                  <a:lnTo>
                    <a:pt x="502" y="301"/>
                  </a:lnTo>
                  <a:lnTo>
                    <a:pt x="503" y="299"/>
                  </a:lnTo>
                  <a:lnTo>
                    <a:pt x="505" y="301"/>
                  </a:lnTo>
                  <a:lnTo>
                    <a:pt x="507" y="319"/>
                  </a:lnTo>
                  <a:lnTo>
                    <a:pt x="507" y="315"/>
                  </a:lnTo>
                  <a:lnTo>
                    <a:pt x="508" y="314"/>
                  </a:lnTo>
                  <a:lnTo>
                    <a:pt x="510" y="315"/>
                  </a:lnTo>
                  <a:lnTo>
                    <a:pt x="510" y="320"/>
                  </a:lnTo>
                  <a:lnTo>
                    <a:pt x="512" y="319"/>
                  </a:lnTo>
                  <a:lnTo>
                    <a:pt x="513" y="319"/>
                  </a:lnTo>
                  <a:lnTo>
                    <a:pt x="514" y="311"/>
                  </a:lnTo>
                  <a:lnTo>
                    <a:pt x="515" y="309"/>
                  </a:lnTo>
                  <a:lnTo>
                    <a:pt x="518" y="311"/>
                  </a:lnTo>
                  <a:lnTo>
                    <a:pt x="518" y="308"/>
                  </a:lnTo>
                  <a:lnTo>
                    <a:pt x="519" y="307"/>
                  </a:lnTo>
                  <a:lnTo>
                    <a:pt x="521" y="308"/>
                  </a:lnTo>
                  <a:lnTo>
                    <a:pt x="523" y="318"/>
                  </a:lnTo>
                  <a:lnTo>
                    <a:pt x="523" y="319"/>
                  </a:lnTo>
                  <a:lnTo>
                    <a:pt x="524" y="313"/>
                  </a:lnTo>
                  <a:lnTo>
                    <a:pt x="524" y="308"/>
                  </a:lnTo>
                  <a:lnTo>
                    <a:pt x="525" y="307"/>
                  </a:lnTo>
                  <a:lnTo>
                    <a:pt x="528" y="308"/>
                  </a:lnTo>
                  <a:lnTo>
                    <a:pt x="528" y="315"/>
                  </a:lnTo>
                  <a:lnTo>
                    <a:pt x="529" y="317"/>
                  </a:lnTo>
                  <a:lnTo>
                    <a:pt x="530" y="313"/>
                  </a:lnTo>
                  <a:lnTo>
                    <a:pt x="531" y="303"/>
                  </a:lnTo>
                  <a:lnTo>
                    <a:pt x="532" y="302"/>
                  </a:lnTo>
                  <a:lnTo>
                    <a:pt x="535" y="303"/>
                  </a:lnTo>
                  <a:lnTo>
                    <a:pt x="536" y="317"/>
                  </a:lnTo>
                  <a:lnTo>
                    <a:pt x="536" y="319"/>
                  </a:lnTo>
                  <a:lnTo>
                    <a:pt x="537" y="311"/>
                  </a:lnTo>
                  <a:lnTo>
                    <a:pt x="539" y="309"/>
                  </a:lnTo>
                  <a:lnTo>
                    <a:pt x="541" y="311"/>
                  </a:lnTo>
                  <a:lnTo>
                    <a:pt x="541" y="318"/>
                  </a:lnTo>
                  <a:lnTo>
                    <a:pt x="542" y="318"/>
                  </a:lnTo>
                  <a:lnTo>
                    <a:pt x="542" y="317"/>
                  </a:lnTo>
                  <a:lnTo>
                    <a:pt x="544" y="312"/>
                  </a:lnTo>
                  <a:lnTo>
                    <a:pt x="545" y="311"/>
                  </a:lnTo>
                  <a:lnTo>
                    <a:pt x="547" y="312"/>
                  </a:lnTo>
                  <a:lnTo>
                    <a:pt x="547" y="314"/>
                  </a:lnTo>
                  <a:lnTo>
                    <a:pt x="549" y="298"/>
                  </a:lnTo>
                  <a:lnTo>
                    <a:pt x="550" y="297"/>
                  </a:lnTo>
                  <a:lnTo>
                    <a:pt x="551" y="297"/>
                  </a:lnTo>
                  <a:lnTo>
                    <a:pt x="551" y="297"/>
                  </a:lnTo>
                  <a:lnTo>
                    <a:pt x="552" y="296"/>
                  </a:lnTo>
                  <a:lnTo>
                    <a:pt x="555" y="297"/>
                  </a:lnTo>
                  <a:lnTo>
                    <a:pt x="556" y="313"/>
                  </a:lnTo>
                  <a:lnTo>
                    <a:pt x="556" y="313"/>
                  </a:lnTo>
                  <a:lnTo>
                    <a:pt x="557" y="313"/>
                  </a:lnTo>
                  <a:lnTo>
                    <a:pt x="558" y="302"/>
                  </a:lnTo>
                  <a:lnTo>
                    <a:pt x="560" y="301"/>
                  </a:lnTo>
                  <a:lnTo>
                    <a:pt x="562" y="302"/>
                  </a:lnTo>
                  <a:lnTo>
                    <a:pt x="563" y="324"/>
                  </a:lnTo>
                  <a:lnTo>
                    <a:pt x="562" y="324"/>
                  </a:lnTo>
                  <a:lnTo>
                    <a:pt x="563" y="325"/>
                  </a:lnTo>
                  <a:lnTo>
                    <a:pt x="563" y="328"/>
                  </a:lnTo>
                  <a:lnTo>
                    <a:pt x="565" y="313"/>
                  </a:lnTo>
                  <a:lnTo>
                    <a:pt x="566" y="312"/>
                  </a:lnTo>
                  <a:lnTo>
                    <a:pt x="568" y="313"/>
                  </a:lnTo>
                  <a:lnTo>
                    <a:pt x="570" y="315"/>
                  </a:lnTo>
                  <a:lnTo>
                    <a:pt x="571" y="314"/>
                  </a:lnTo>
                  <a:lnTo>
                    <a:pt x="572" y="314"/>
                  </a:lnTo>
                  <a:lnTo>
                    <a:pt x="572" y="314"/>
                  </a:lnTo>
                  <a:lnTo>
                    <a:pt x="573" y="312"/>
                  </a:lnTo>
                  <a:lnTo>
                    <a:pt x="574" y="311"/>
                  </a:lnTo>
                  <a:lnTo>
                    <a:pt x="577" y="312"/>
                  </a:lnTo>
                  <a:lnTo>
                    <a:pt x="577" y="315"/>
                  </a:lnTo>
                  <a:lnTo>
                    <a:pt x="579" y="317"/>
                  </a:lnTo>
                  <a:lnTo>
                    <a:pt x="581" y="318"/>
                  </a:lnTo>
                  <a:lnTo>
                    <a:pt x="581" y="315"/>
                  </a:lnTo>
                  <a:lnTo>
                    <a:pt x="582" y="314"/>
                  </a:lnTo>
                  <a:lnTo>
                    <a:pt x="584" y="315"/>
                  </a:lnTo>
                  <a:lnTo>
                    <a:pt x="586" y="315"/>
                  </a:lnTo>
                  <a:lnTo>
                    <a:pt x="586" y="315"/>
                  </a:lnTo>
                  <a:lnTo>
                    <a:pt x="587" y="306"/>
                  </a:lnTo>
                  <a:lnTo>
                    <a:pt x="588" y="304"/>
                  </a:lnTo>
                  <a:lnTo>
                    <a:pt x="591" y="306"/>
                  </a:lnTo>
                  <a:lnTo>
                    <a:pt x="592" y="318"/>
                  </a:lnTo>
                  <a:lnTo>
                    <a:pt x="593" y="322"/>
                  </a:lnTo>
                  <a:lnTo>
                    <a:pt x="593" y="320"/>
                  </a:lnTo>
                  <a:lnTo>
                    <a:pt x="594" y="319"/>
                  </a:lnTo>
                  <a:lnTo>
                    <a:pt x="597" y="320"/>
                  </a:lnTo>
                  <a:lnTo>
                    <a:pt x="598" y="322"/>
                  </a:lnTo>
                  <a:lnTo>
                    <a:pt x="598" y="320"/>
                  </a:lnTo>
                  <a:lnTo>
                    <a:pt x="599" y="322"/>
                  </a:lnTo>
                  <a:lnTo>
                    <a:pt x="600" y="318"/>
                  </a:lnTo>
                  <a:lnTo>
                    <a:pt x="602" y="317"/>
                  </a:lnTo>
                  <a:lnTo>
                    <a:pt x="604" y="318"/>
                  </a:lnTo>
                  <a:lnTo>
                    <a:pt x="604" y="311"/>
                  </a:lnTo>
                  <a:lnTo>
                    <a:pt x="605" y="309"/>
                  </a:lnTo>
                  <a:lnTo>
                    <a:pt x="608" y="311"/>
                  </a:lnTo>
                  <a:lnTo>
                    <a:pt x="609" y="313"/>
                  </a:lnTo>
                  <a:lnTo>
                    <a:pt x="609" y="319"/>
                  </a:lnTo>
                  <a:lnTo>
                    <a:pt x="610" y="313"/>
                  </a:lnTo>
                  <a:lnTo>
                    <a:pt x="612" y="312"/>
                  </a:lnTo>
                  <a:lnTo>
                    <a:pt x="614" y="313"/>
                  </a:lnTo>
                  <a:lnTo>
                    <a:pt x="615" y="322"/>
                  </a:lnTo>
                  <a:lnTo>
                    <a:pt x="618" y="322"/>
                  </a:lnTo>
                  <a:lnTo>
                    <a:pt x="619" y="312"/>
                  </a:lnTo>
                  <a:lnTo>
                    <a:pt x="620" y="311"/>
                  </a:lnTo>
                  <a:lnTo>
                    <a:pt x="623" y="312"/>
                  </a:lnTo>
                  <a:lnTo>
                    <a:pt x="624" y="314"/>
                  </a:lnTo>
                  <a:lnTo>
                    <a:pt x="625" y="319"/>
                  </a:lnTo>
                  <a:lnTo>
                    <a:pt x="625" y="311"/>
                  </a:lnTo>
                  <a:lnTo>
                    <a:pt x="626" y="309"/>
                  </a:lnTo>
                  <a:lnTo>
                    <a:pt x="629" y="311"/>
                  </a:lnTo>
                  <a:lnTo>
                    <a:pt x="630" y="317"/>
                  </a:lnTo>
                  <a:lnTo>
                    <a:pt x="630" y="315"/>
                  </a:lnTo>
                  <a:lnTo>
                    <a:pt x="631" y="314"/>
                  </a:lnTo>
                  <a:lnTo>
                    <a:pt x="634" y="315"/>
                  </a:lnTo>
                  <a:lnTo>
                    <a:pt x="636" y="318"/>
                  </a:lnTo>
                  <a:lnTo>
                    <a:pt x="636" y="314"/>
                  </a:lnTo>
                  <a:lnTo>
                    <a:pt x="637" y="311"/>
                  </a:lnTo>
                  <a:lnTo>
                    <a:pt x="639" y="309"/>
                  </a:lnTo>
                  <a:lnTo>
                    <a:pt x="641" y="311"/>
                  </a:lnTo>
                  <a:lnTo>
                    <a:pt x="641" y="315"/>
                  </a:lnTo>
                  <a:lnTo>
                    <a:pt x="642" y="314"/>
                  </a:lnTo>
                  <a:lnTo>
                    <a:pt x="644" y="314"/>
                  </a:lnTo>
                  <a:lnTo>
                    <a:pt x="646" y="315"/>
                  </a:lnTo>
                  <a:lnTo>
                    <a:pt x="647" y="317"/>
                  </a:lnTo>
                  <a:lnTo>
                    <a:pt x="647" y="320"/>
                  </a:lnTo>
                  <a:lnTo>
                    <a:pt x="649" y="319"/>
                  </a:lnTo>
                  <a:lnTo>
                    <a:pt x="651" y="320"/>
                  </a:lnTo>
                  <a:lnTo>
                    <a:pt x="651" y="320"/>
                  </a:lnTo>
                  <a:lnTo>
                    <a:pt x="652" y="320"/>
                  </a:lnTo>
                  <a:lnTo>
                    <a:pt x="655" y="322"/>
                  </a:lnTo>
                  <a:lnTo>
                    <a:pt x="656" y="329"/>
                  </a:lnTo>
                  <a:lnTo>
                    <a:pt x="656" y="325"/>
                  </a:lnTo>
                  <a:lnTo>
                    <a:pt x="657" y="314"/>
                  </a:lnTo>
                  <a:lnTo>
                    <a:pt x="658" y="313"/>
                  </a:lnTo>
                  <a:lnTo>
                    <a:pt x="661" y="314"/>
                  </a:lnTo>
                  <a:lnTo>
                    <a:pt x="661" y="312"/>
                  </a:lnTo>
                  <a:lnTo>
                    <a:pt x="662" y="311"/>
                  </a:lnTo>
                  <a:lnTo>
                    <a:pt x="663" y="312"/>
                  </a:lnTo>
                  <a:lnTo>
                    <a:pt x="665" y="303"/>
                  </a:lnTo>
                  <a:lnTo>
                    <a:pt x="666" y="302"/>
                  </a:lnTo>
                  <a:lnTo>
                    <a:pt x="668" y="303"/>
                  </a:lnTo>
                  <a:lnTo>
                    <a:pt x="670" y="311"/>
                  </a:lnTo>
                  <a:lnTo>
                    <a:pt x="670" y="311"/>
                  </a:lnTo>
                  <a:lnTo>
                    <a:pt x="672" y="312"/>
                  </a:lnTo>
                  <a:lnTo>
                    <a:pt x="672" y="309"/>
                  </a:lnTo>
                  <a:lnTo>
                    <a:pt x="673" y="308"/>
                  </a:lnTo>
                  <a:lnTo>
                    <a:pt x="673" y="308"/>
                  </a:lnTo>
                  <a:lnTo>
                    <a:pt x="676" y="303"/>
                  </a:lnTo>
                  <a:lnTo>
                    <a:pt x="677" y="302"/>
                  </a:lnTo>
                  <a:lnTo>
                    <a:pt x="679" y="303"/>
                  </a:lnTo>
                  <a:lnTo>
                    <a:pt x="679" y="306"/>
                  </a:lnTo>
                  <a:lnTo>
                    <a:pt x="682" y="307"/>
                  </a:lnTo>
                  <a:lnTo>
                    <a:pt x="682" y="314"/>
                  </a:lnTo>
                  <a:lnTo>
                    <a:pt x="683" y="308"/>
                  </a:lnTo>
                  <a:lnTo>
                    <a:pt x="684" y="307"/>
                  </a:lnTo>
                  <a:lnTo>
                    <a:pt x="687" y="308"/>
                  </a:lnTo>
                  <a:lnTo>
                    <a:pt x="687" y="313"/>
                  </a:lnTo>
                  <a:lnTo>
                    <a:pt x="688" y="312"/>
                  </a:lnTo>
                  <a:lnTo>
                    <a:pt x="688" y="312"/>
                  </a:lnTo>
                  <a:lnTo>
                    <a:pt x="689" y="307"/>
                  </a:lnTo>
                  <a:lnTo>
                    <a:pt x="691" y="306"/>
                  </a:lnTo>
                  <a:lnTo>
                    <a:pt x="693" y="307"/>
                  </a:lnTo>
                  <a:lnTo>
                    <a:pt x="694" y="314"/>
                  </a:lnTo>
                  <a:lnTo>
                    <a:pt x="694" y="312"/>
                  </a:lnTo>
                  <a:lnTo>
                    <a:pt x="695" y="311"/>
                  </a:lnTo>
                  <a:lnTo>
                    <a:pt x="697" y="311"/>
                  </a:lnTo>
                  <a:lnTo>
                    <a:pt x="697" y="308"/>
                  </a:lnTo>
                  <a:lnTo>
                    <a:pt x="698" y="301"/>
                  </a:lnTo>
                  <a:lnTo>
                    <a:pt x="699" y="299"/>
                  </a:lnTo>
                  <a:lnTo>
                    <a:pt x="702" y="301"/>
                  </a:lnTo>
                  <a:lnTo>
                    <a:pt x="704" y="307"/>
                  </a:lnTo>
                  <a:lnTo>
                    <a:pt x="704" y="314"/>
                  </a:lnTo>
                  <a:lnTo>
                    <a:pt x="707" y="315"/>
                  </a:lnTo>
                  <a:lnTo>
                    <a:pt x="708" y="324"/>
                  </a:lnTo>
                  <a:lnTo>
                    <a:pt x="708" y="327"/>
                  </a:lnTo>
                  <a:lnTo>
                    <a:pt x="709" y="325"/>
                  </a:lnTo>
                  <a:lnTo>
                    <a:pt x="709" y="325"/>
                  </a:lnTo>
                  <a:lnTo>
                    <a:pt x="710" y="313"/>
                  </a:lnTo>
                  <a:lnTo>
                    <a:pt x="711" y="312"/>
                  </a:lnTo>
                  <a:lnTo>
                    <a:pt x="713" y="312"/>
                  </a:lnTo>
                  <a:lnTo>
                    <a:pt x="713" y="298"/>
                  </a:lnTo>
                  <a:lnTo>
                    <a:pt x="714" y="297"/>
                  </a:lnTo>
                  <a:lnTo>
                    <a:pt x="716" y="298"/>
                  </a:lnTo>
                  <a:lnTo>
                    <a:pt x="718" y="318"/>
                  </a:lnTo>
                  <a:lnTo>
                    <a:pt x="718" y="318"/>
                  </a:lnTo>
                  <a:lnTo>
                    <a:pt x="719" y="318"/>
                  </a:lnTo>
                  <a:lnTo>
                    <a:pt x="719" y="317"/>
                  </a:lnTo>
                  <a:lnTo>
                    <a:pt x="720" y="315"/>
                  </a:lnTo>
                  <a:lnTo>
                    <a:pt x="723" y="317"/>
                  </a:lnTo>
                  <a:lnTo>
                    <a:pt x="723" y="325"/>
                  </a:lnTo>
                  <a:lnTo>
                    <a:pt x="724" y="323"/>
                  </a:lnTo>
                  <a:lnTo>
                    <a:pt x="725" y="322"/>
                  </a:lnTo>
                  <a:lnTo>
                    <a:pt x="726" y="322"/>
                  </a:lnTo>
                  <a:lnTo>
                    <a:pt x="726" y="318"/>
                  </a:lnTo>
                  <a:lnTo>
                    <a:pt x="728" y="317"/>
                  </a:lnTo>
                  <a:lnTo>
                    <a:pt x="729" y="318"/>
                  </a:lnTo>
                  <a:lnTo>
                    <a:pt x="730" y="306"/>
                  </a:lnTo>
                  <a:lnTo>
                    <a:pt x="731" y="304"/>
                  </a:lnTo>
                  <a:lnTo>
                    <a:pt x="734" y="306"/>
                  </a:lnTo>
                  <a:lnTo>
                    <a:pt x="735" y="312"/>
                  </a:lnTo>
                  <a:lnTo>
                    <a:pt x="735" y="311"/>
                  </a:lnTo>
                  <a:lnTo>
                    <a:pt x="736" y="301"/>
                  </a:lnTo>
                  <a:lnTo>
                    <a:pt x="737" y="299"/>
                  </a:lnTo>
                  <a:lnTo>
                    <a:pt x="740" y="301"/>
                  </a:lnTo>
                  <a:lnTo>
                    <a:pt x="741" y="312"/>
                  </a:lnTo>
                  <a:lnTo>
                    <a:pt x="742" y="317"/>
                  </a:lnTo>
                  <a:lnTo>
                    <a:pt x="744" y="315"/>
                  </a:lnTo>
                  <a:lnTo>
                    <a:pt x="746" y="317"/>
                  </a:lnTo>
                  <a:lnTo>
                    <a:pt x="746" y="312"/>
                  </a:lnTo>
                  <a:lnTo>
                    <a:pt x="747" y="311"/>
                  </a:lnTo>
                  <a:lnTo>
                    <a:pt x="750" y="309"/>
                  </a:lnTo>
                  <a:lnTo>
                    <a:pt x="750" y="309"/>
                  </a:lnTo>
                  <a:lnTo>
                    <a:pt x="751" y="301"/>
                  </a:lnTo>
                  <a:lnTo>
                    <a:pt x="752" y="299"/>
                  </a:lnTo>
                  <a:lnTo>
                    <a:pt x="753" y="299"/>
                  </a:lnTo>
                  <a:lnTo>
                    <a:pt x="755" y="298"/>
                  </a:lnTo>
                  <a:lnTo>
                    <a:pt x="757" y="298"/>
                  </a:lnTo>
                  <a:lnTo>
                    <a:pt x="758" y="299"/>
                  </a:lnTo>
                  <a:lnTo>
                    <a:pt x="760" y="301"/>
                  </a:lnTo>
                  <a:lnTo>
                    <a:pt x="760" y="301"/>
                  </a:lnTo>
                  <a:lnTo>
                    <a:pt x="762" y="302"/>
                  </a:lnTo>
                  <a:lnTo>
                    <a:pt x="762" y="306"/>
                  </a:lnTo>
                  <a:lnTo>
                    <a:pt x="763" y="304"/>
                  </a:lnTo>
                  <a:lnTo>
                    <a:pt x="766" y="306"/>
                  </a:lnTo>
                  <a:lnTo>
                    <a:pt x="767" y="309"/>
                  </a:lnTo>
                  <a:lnTo>
                    <a:pt x="767" y="306"/>
                  </a:lnTo>
                  <a:lnTo>
                    <a:pt x="768" y="304"/>
                  </a:lnTo>
                  <a:lnTo>
                    <a:pt x="771" y="306"/>
                  </a:lnTo>
                  <a:lnTo>
                    <a:pt x="771" y="313"/>
                  </a:lnTo>
                  <a:lnTo>
                    <a:pt x="773" y="314"/>
                  </a:lnTo>
                  <a:lnTo>
                    <a:pt x="773" y="320"/>
                  </a:lnTo>
                  <a:lnTo>
                    <a:pt x="774" y="319"/>
                  </a:lnTo>
                  <a:lnTo>
                    <a:pt x="774" y="319"/>
                  </a:lnTo>
                  <a:lnTo>
                    <a:pt x="776" y="309"/>
                  </a:lnTo>
                  <a:lnTo>
                    <a:pt x="777" y="308"/>
                  </a:lnTo>
                  <a:lnTo>
                    <a:pt x="777" y="296"/>
                  </a:lnTo>
                  <a:lnTo>
                    <a:pt x="778" y="294"/>
                  </a:lnTo>
                  <a:lnTo>
                    <a:pt x="781" y="296"/>
                  </a:lnTo>
                  <a:lnTo>
                    <a:pt x="782" y="298"/>
                  </a:lnTo>
                  <a:lnTo>
                    <a:pt x="783" y="299"/>
                  </a:lnTo>
                  <a:lnTo>
                    <a:pt x="784" y="299"/>
                  </a:lnTo>
                  <a:lnTo>
                    <a:pt x="786" y="301"/>
                  </a:lnTo>
                  <a:lnTo>
                    <a:pt x="786" y="309"/>
                  </a:lnTo>
                  <a:lnTo>
                    <a:pt x="787" y="308"/>
                  </a:lnTo>
                  <a:lnTo>
                    <a:pt x="789" y="308"/>
                  </a:lnTo>
                  <a:lnTo>
                    <a:pt x="791" y="309"/>
                  </a:lnTo>
                  <a:lnTo>
                    <a:pt x="792" y="313"/>
                  </a:lnTo>
                  <a:lnTo>
                    <a:pt x="792" y="311"/>
                  </a:lnTo>
                  <a:lnTo>
                    <a:pt x="793" y="309"/>
                  </a:lnTo>
                  <a:lnTo>
                    <a:pt x="795" y="311"/>
                  </a:lnTo>
                  <a:lnTo>
                    <a:pt x="797" y="315"/>
                  </a:lnTo>
                  <a:lnTo>
                    <a:pt x="798" y="317"/>
                  </a:lnTo>
                  <a:lnTo>
                    <a:pt x="798" y="313"/>
                  </a:lnTo>
                  <a:lnTo>
                    <a:pt x="799" y="312"/>
                  </a:lnTo>
                  <a:lnTo>
                    <a:pt x="802" y="313"/>
                  </a:lnTo>
                  <a:lnTo>
                    <a:pt x="802" y="318"/>
                  </a:lnTo>
                  <a:lnTo>
                    <a:pt x="804" y="319"/>
                  </a:lnTo>
                  <a:lnTo>
                    <a:pt x="804" y="320"/>
                  </a:lnTo>
                  <a:lnTo>
                    <a:pt x="805" y="320"/>
                  </a:lnTo>
                  <a:lnTo>
                    <a:pt x="807" y="297"/>
                  </a:lnTo>
                  <a:lnTo>
                    <a:pt x="808" y="296"/>
                  </a:lnTo>
                  <a:lnTo>
                    <a:pt x="810" y="297"/>
                  </a:lnTo>
                  <a:lnTo>
                    <a:pt x="810" y="307"/>
                  </a:lnTo>
                  <a:lnTo>
                    <a:pt x="813" y="308"/>
                  </a:lnTo>
                  <a:lnTo>
                    <a:pt x="813" y="320"/>
                  </a:lnTo>
                  <a:lnTo>
                    <a:pt x="814" y="319"/>
                  </a:lnTo>
                  <a:lnTo>
                    <a:pt x="814" y="303"/>
                  </a:lnTo>
                  <a:lnTo>
                    <a:pt x="815" y="302"/>
                  </a:lnTo>
                  <a:lnTo>
                    <a:pt x="816" y="302"/>
                  </a:lnTo>
                  <a:lnTo>
                    <a:pt x="816" y="299"/>
                  </a:lnTo>
                  <a:lnTo>
                    <a:pt x="818" y="298"/>
                  </a:lnTo>
                  <a:lnTo>
                    <a:pt x="819" y="298"/>
                  </a:lnTo>
                  <a:lnTo>
                    <a:pt x="819" y="292"/>
                  </a:lnTo>
                  <a:lnTo>
                    <a:pt x="820" y="291"/>
                  </a:lnTo>
                  <a:lnTo>
                    <a:pt x="823" y="292"/>
                  </a:lnTo>
                  <a:lnTo>
                    <a:pt x="825" y="302"/>
                  </a:lnTo>
                  <a:lnTo>
                    <a:pt x="825" y="306"/>
                  </a:lnTo>
                  <a:lnTo>
                    <a:pt x="828" y="307"/>
                  </a:lnTo>
                  <a:lnTo>
                    <a:pt x="830" y="308"/>
                  </a:lnTo>
                  <a:lnTo>
                    <a:pt x="831" y="314"/>
                  </a:lnTo>
                  <a:lnTo>
                    <a:pt x="831" y="315"/>
                  </a:lnTo>
                  <a:lnTo>
                    <a:pt x="832" y="298"/>
                  </a:lnTo>
                  <a:lnTo>
                    <a:pt x="834" y="297"/>
                  </a:lnTo>
                  <a:lnTo>
                    <a:pt x="836" y="298"/>
                  </a:lnTo>
                  <a:lnTo>
                    <a:pt x="837" y="311"/>
                  </a:lnTo>
                  <a:lnTo>
                    <a:pt x="839" y="314"/>
                  </a:lnTo>
                  <a:lnTo>
                    <a:pt x="839" y="313"/>
                  </a:lnTo>
                  <a:lnTo>
                    <a:pt x="840" y="314"/>
                  </a:lnTo>
                  <a:lnTo>
                    <a:pt x="841" y="303"/>
                  </a:lnTo>
                  <a:lnTo>
                    <a:pt x="842" y="302"/>
                  </a:lnTo>
                  <a:lnTo>
                    <a:pt x="844" y="303"/>
                  </a:lnTo>
                  <a:lnTo>
                    <a:pt x="845" y="302"/>
                  </a:lnTo>
                  <a:lnTo>
                    <a:pt x="847" y="303"/>
                  </a:lnTo>
                  <a:lnTo>
                    <a:pt x="849" y="318"/>
                  </a:lnTo>
                  <a:lnTo>
                    <a:pt x="850" y="312"/>
                  </a:lnTo>
                  <a:lnTo>
                    <a:pt x="851" y="311"/>
                  </a:lnTo>
                  <a:lnTo>
                    <a:pt x="852" y="312"/>
                  </a:lnTo>
                  <a:lnTo>
                    <a:pt x="853" y="297"/>
                  </a:lnTo>
                  <a:lnTo>
                    <a:pt x="855" y="286"/>
                  </a:lnTo>
                  <a:lnTo>
                    <a:pt x="856" y="285"/>
                  </a:lnTo>
                  <a:lnTo>
                    <a:pt x="858" y="286"/>
                  </a:lnTo>
                  <a:lnTo>
                    <a:pt x="860" y="301"/>
                  </a:lnTo>
                  <a:lnTo>
                    <a:pt x="860" y="304"/>
                  </a:lnTo>
                  <a:lnTo>
                    <a:pt x="861" y="303"/>
                  </a:lnTo>
                  <a:lnTo>
                    <a:pt x="863" y="304"/>
                  </a:lnTo>
                  <a:lnTo>
                    <a:pt x="863" y="303"/>
                  </a:lnTo>
                  <a:lnTo>
                    <a:pt x="865" y="302"/>
                  </a:lnTo>
                  <a:lnTo>
                    <a:pt x="867" y="302"/>
                  </a:lnTo>
                  <a:lnTo>
                    <a:pt x="868" y="303"/>
                  </a:lnTo>
                  <a:lnTo>
                    <a:pt x="870" y="309"/>
                  </a:lnTo>
                  <a:lnTo>
                    <a:pt x="870" y="312"/>
                  </a:lnTo>
                  <a:lnTo>
                    <a:pt x="871" y="303"/>
                  </a:lnTo>
                  <a:lnTo>
                    <a:pt x="872" y="302"/>
                  </a:lnTo>
                  <a:lnTo>
                    <a:pt x="874" y="303"/>
                  </a:lnTo>
                  <a:lnTo>
                    <a:pt x="874" y="306"/>
                  </a:lnTo>
                  <a:lnTo>
                    <a:pt x="877" y="307"/>
                  </a:lnTo>
                  <a:lnTo>
                    <a:pt x="879" y="308"/>
                  </a:lnTo>
                  <a:lnTo>
                    <a:pt x="882" y="322"/>
                  </a:lnTo>
                  <a:lnTo>
                    <a:pt x="882" y="319"/>
                  </a:lnTo>
                  <a:lnTo>
                    <a:pt x="883" y="293"/>
                  </a:lnTo>
                  <a:lnTo>
                    <a:pt x="884" y="292"/>
                  </a:lnTo>
                  <a:lnTo>
                    <a:pt x="887" y="293"/>
                  </a:lnTo>
                  <a:lnTo>
                    <a:pt x="887" y="282"/>
                  </a:lnTo>
                  <a:lnTo>
                    <a:pt x="888" y="281"/>
                  </a:lnTo>
                  <a:lnTo>
                    <a:pt x="891" y="282"/>
                  </a:lnTo>
                  <a:lnTo>
                    <a:pt x="893" y="290"/>
                  </a:lnTo>
                  <a:lnTo>
                    <a:pt x="893" y="290"/>
                  </a:lnTo>
                  <a:lnTo>
                    <a:pt x="894" y="266"/>
                  </a:lnTo>
                  <a:lnTo>
                    <a:pt x="895" y="265"/>
                  </a:lnTo>
                  <a:lnTo>
                    <a:pt x="898" y="266"/>
                  </a:lnTo>
                  <a:lnTo>
                    <a:pt x="899" y="306"/>
                  </a:lnTo>
                  <a:lnTo>
                    <a:pt x="899" y="304"/>
                  </a:lnTo>
                  <a:lnTo>
                    <a:pt x="900" y="283"/>
                  </a:lnTo>
                  <a:lnTo>
                    <a:pt x="902" y="282"/>
                  </a:lnTo>
                  <a:lnTo>
                    <a:pt x="904" y="283"/>
                  </a:lnTo>
                  <a:lnTo>
                    <a:pt x="907" y="298"/>
                  </a:lnTo>
                  <a:lnTo>
                    <a:pt x="908" y="299"/>
                  </a:lnTo>
                  <a:lnTo>
                    <a:pt x="908" y="290"/>
                  </a:lnTo>
                  <a:lnTo>
                    <a:pt x="909" y="288"/>
                  </a:lnTo>
                  <a:lnTo>
                    <a:pt x="911" y="290"/>
                  </a:lnTo>
                  <a:lnTo>
                    <a:pt x="914" y="298"/>
                  </a:lnTo>
                  <a:lnTo>
                    <a:pt x="915" y="302"/>
                  </a:lnTo>
                  <a:lnTo>
                    <a:pt x="915" y="299"/>
                  </a:lnTo>
                  <a:lnTo>
                    <a:pt x="916" y="298"/>
                  </a:lnTo>
                  <a:lnTo>
                    <a:pt x="919" y="299"/>
                  </a:lnTo>
                  <a:lnTo>
                    <a:pt x="920" y="309"/>
                  </a:lnTo>
                  <a:lnTo>
                    <a:pt x="920" y="303"/>
                  </a:lnTo>
                  <a:lnTo>
                    <a:pt x="921" y="302"/>
                  </a:lnTo>
                  <a:lnTo>
                    <a:pt x="924" y="303"/>
                  </a:lnTo>
                  <a:lnTo>
                    <a:pt x="925" y="319"/>
                  </a:lnTo>
                  <a:lnTo>
                    <a:pt x="926" y="320"/>
                  </a:lnTo>
                  <a:lnTo>
                    <a:pt x="928" y="333"/>
                  </a:lnTo>
                  <a:lnTo>
                    <a:pt x="928" y="330"/>
                  </a:lnTo>
                  <a:lnTo>
                    <a:pt x="929" y="294"/>
                  </a:lnTo>
                  <a:lnTo>
                    <a:pt x="930" y="293"/>
                  </a:lnTo>
                  <a:lnTo>
                    <a:pt x="932" y="294"/>
                  </a:lnTo>
                  <a:lnTo>
                    <a:pt x="932" y="303"/>
                  </a:lnTo>
                  <a:lnTo>
                    <a:pt x="934" y="302"/>
                  </a:lnTo>
                  <a:lnTo>
                    <a:pt x="936" y="303"/>
                  </a:lnTo>
                  <a:lnTo>
                    <a:pt x="937" y="309"/>
                  </a:lnTo>
                  <a:lnTo>
                    <a:pt x="939" y="302"/>
                  </a:lnTo>
                  <a:lnTo>
                    <a:pt x="940" y="301"/>
                  </a:lnTo>
                  <a:lnTo>
                    <a:pt x="942" y="302"/>
                  </a:lnTo>
                  <a:lnTo>
                    <a:pt x="942" y="306"/>
                  </a:lnTo>
                  <a:lnTo>
                    <a:pt x="945" y="303"/>
                  </a:lnTo>
                  <a:lnTo>
                    <a:pt x="947" y="304"/>
                  </a:lnTo>
                  <a:lnTo>
                    <a:pt x="947" y="304"/>
                  </a:lnTo>
                  <a:lnTo>
                    <a:pt x="949" y="301"/>
                  </a:lnTo>
                  <a:lnTo>
                    <a:pt x="950" y="299"/>
                  </a:lnTo>
                  <a:lnTo>
                    <a:pt x="952" y="301"/>
                  </a:lnTo>
                  <a:lnTo>
                    <a:pt x="952" y="302"/>
                  </a:lnTo>
                  <a:lnTo>
                    <a:pt x="953" y="280"/>
                  </a:lnTo>
                  <a:lnTo>
                    <a:pt x="955" y="213"/>
                  </a:lnTo>
                  <a:lnTo>
                    <a:pt x="956" y="212"/>
                  </a:lnTo>
                  <a:lnTo>
                    <a:pt x="958" y="213"/>
                  </a:lnTo>
                  <a:lnTo>
                    <a:pt x="960" y="236"/>
                  </a:lnTo>
                  <a:lnTo>
                    <a:pt x="961" y="269"/>
                  </a:lnTo>
                  <a:lnTo>
                    <a:pt x="962" y="288"/>
                  </a:lnTo>
                  <a:lnTo>
                    <a:pt x="962" y="288"/>
                  </a:lnTo>
                  <a:lnTo>
                    <a:pt x="963" y="287"/>
                  </a:lnTo>
                  <a:lnTo>
                    <a:pt x="966" y="288"/>
                  </a:lnTo>
                  <a:lnTo>
                    <a:pt x="966" y="297"/>
                  </a:lnTo>
                  <a:lnTo>
                    <a:pt x="967" y="296"/>
                  </a:lnTo>
                  <a:lnTo>
                    <a:pt x="968" y="251"/>
                  </a:lnTo>
                  <a:lnTo>
                    <a:pt x="970" y="248"/>
                  </a:lnTo>
                  <a:lnTo>
                    <a:pt x="971" y="176"/>
                  </a:lnTo>
                  <a:lnTo>
                    <a:pt x="972" y="2"/>
                  </a:lnTo>
                  <a:lnTo>
                    <a:pt x="973" y="0"/>
                  </a:lnTo>
                  <a:close/>
                </a:path>
              </a:pathLst>
            </a:custGeom>
            <a:noFill/>
            <a:ln w="317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415"/>
            <p:cNvSpPr>
              <a:spLocks/>
            </p:cNvSpPr>
            <p:nvPr/>
          </p:nvSpPr>
          <p:spPr bwMode="auto">
            <a:xfrm>
              <a:off x="4616451" y="1763688"/>
              <a:ext cx="1368425" cy="2528888"/>
            </a:xfrm>
            <a:custGeom>
              <a:avLst/>
              <a:gdLst>
                <a:gd name="T0" fmla="*/ 755 w 862"/>
                <a:gd name="T1" fmla="*/ 390 h 1593"/>
                <a:gd name="T2" fmla="*/ 767 w 862"/>
                <a:gd name="T3" fmla="*/ 572 h 1593"/>
                <a:gd name="T4" fmla="*/ 805 w 862"/>
                <a:gd name="T5" fmla="*/ 755 h 1593"/>
                <a:gd name="T6" fmla="*/ 846 w 862"/>
                <a:gd name="T7" fmla="*/ 825 h 1593"/>
                <a:gd name="T8" fmla="*/ 831 w 862"/>
                <a:gd name="T9" fmla="*/ 885 h 1593"/>
                <a:gd name="T10" fmla="*/ 786 w 862"/>
                <a:gd name="T11" fmla="*/ 740 h 1593"/>
                <a:gd name="T12" fmla="*/ 756 w 862"/>
                <a:gd name="T13" fmla="*/ 458 h 1593"/>
                <a:gd name="T14" fmla="*/ 744 w 862"/>
                <a:gd name="T15" fmla="*/ 381 h 1593"/>
                <a:gd name="T16" fmla="*/ 731 w 862"/>
                <a:gd name="T17" fmla="*/ 936 h 1593"/>
                <a:gd name="T18" fmla="*/ 697 w 862"/>
                <a:gd name="T19" fmla="*/ 1233 h 1593"/>
                <a:gd name="T20" fmla="*/ 670 w 862"/>
                <a:gd name="T21" fmla="*/ 1349 h 1593"/>
                <a:gd name="T22" fmla="*/ 637 w 862"/>
                <a:gd name="T23" fmla="*/ 1407 h 1593"/>
                <a:gd name="T24" fmla="*/ 607 w 862"/>
                <a:gd name="T25" fmla="*/ 1378 h 1593"/>
                <a:gd name="T26" fmla="*/ 579 w 862"/>
                <a:gd name="T27" fmla="*/ 1524 h 1593"/>
                <a:gd name="T28" fmla="*/ 553 w 862"/>
                <a:gd name="T29" fmla="*/ 1487 h 1593"/>
                <a:gd name="T30" fmla="*/ 528 w 862"/>
                <a:gd name="T31" fmla="*/ 1477 h 1593"/>
                <a:gd name="T32" fmla="*/ 498 w 862"/>
                <a:gd name="T33" fmla="*/ 1493 h 1593"/>
                <a:gd name="T34" fmla="*/ 471 w 862"/>
                <a:gd name="T35" fmla="*/ 1509 h 1593"/>
                <a:gd name="T36" fmla="*/ 442 w 862"/>
                <a:gd name="T37" fmla="*/ 1551 h 1593"/>
                <a:gd name="T38" fmla="*/ 414 w 862"/>
                <a:gd name="T39" fmla="*/ 1515 h 1593"/>
                <a:gd name="T40" fmla="*/ 383 w 862"/>
                <a:gd name="T41" fmla="*/ 1494 h 1593"/>
                <a:gd name="T42" fmla="*/ 356 w 862"/>
                <a:gd name="T43" fmla="*/ 1475 h 1593"/>
                <a:gd name="T44" fmla="*/ 324 w 862"/>
                <a:gd name="T45" fmla="*/ 1560 h 1593"/>
                <a:gd name="T46" fmla="*/ 289 w 862"/>
                <a:gd name="T47" fmla="*/ 1544 h 1593"/>
                <a:gd name="T48" fmla="*/ 261 w 862"/>
                <a:gd name="T49" fmla="*/ 1538 h 1593"/>
                <a:gd name="T50" fmla="*/ 225 w 862"/>
                <a:gd name="T51" fmla="*/ 1539 h 1593"/>
                <a:gd name="T52" fmla="*/ 199 w 862"/>
                <a:gd name="T53" fmla="*/ 1539 h 1593"/>
                <a:gd name="T54" fmla="*/ 167 w 862"/>
                <a:gd name="T55" fmla="*/ 1570 h 1593"/>
                <a:gd name="T56" fmla="*/ 140 w 862"/>
                <a:gd name="T57" fmla="*/ 1543 h 1593"/>
                <a:gd name="T58" fmla="*/ 112 w 862"/>
                <a:gd name="T59" fmla="*/ 1554 h 1593"/>
                <a:gd name="T60" fmla="*/ 84 w 862"/>
                <a:gd name="T61" fmla="*/ 1569 h 1593"/>
                <a:gd name="T62" fmla="*/ 51 w 862"/>
                <a:gd name="T63" fmla="*/ 1567 h 1593"/>
                <a:gd name="T64" fmla="*/ 24 w 862"/>
                <a:gd name="T65" fmla="*/ 1507 h 1593"/>
                <a:gd name="T66" fmla="*/ 5 w 862"/>
                <a:gd name="T67" fmla="*/ 1472 h 1593"/>
                <a:gd name="T68" fmla="*/ 26 w 862"/>
                <a:gd name="T69" fmla="*/ 1497 h 1593"/>
                <a:gd name="T70" fmla="*/ 51 w 862"/>
                <a:gd name="T71" fmla="*/ 1549 h 1593"/>
                <a:gd name="T72" fmla="*/ 76 w 862"/>
                <a:gd name="T73" fmla="*/ 1543 h 1593"/>
                <a:gd name="T74" fmla="*/ 98 w 862"/>
                <a:gd name="T75" fmla="*/ 1548 h 1593"/>
                <a:gd name="T76" fmla="*/ 128 w 862"/>
                <a:gd name="T77" fmla="*/ 1528 h 1593"/>
                <a:gd name="T78" fmla="*/ 152 w 862"/>
                <a:gd name="T79" fmla="*/ 1508 h 1593"/>
                <a:gd name="T80" fmla="*/ 178 w 862"/>
                <a:gd name="T81" fmla="*/ 1501 h 1593"/>
                <a:gd name="T82" fmla="*/ 203 w 862"/>
                <a:gd name="T83" fmla="*/ 1347 h 1593"/>
                <a:gd name="T84" fmla="*/ 231 w 862"/>
                <a:gd name="T85" fmla="*/ 1534 h 1593"/>
                <a:gd name="T86" fmla="*/ 257 w 862"/>
                <a:gd name="T87" fmla="*/ 1535 h 1593"/>
                <a:gd name="T88" fmla="*/ 287 w 862"/>
                <a:gd name="T89" fmla="*/ 1522 h 1593"/>
                <a:gd name="T90" fmla="*/ 309 w 862"/>
                <a:gd name="T91" fmla="*/ 1472 h 1593"/>
                <a:gd name="T92" fmla="*/ 334 w 862"/>
                <a:gd name="T93" fmla="*/ 1456 h 1593"/>
                <a:gd name="T94" fmla="*/ 357 w 862"/>
                <a:gd name="T95" fmla="*/ 1454 h 1593"/>
                <a:gd name="T96" fmla="*/ 382 w 862"/>
                <a:gd name="T97" fmla="*/ 1398 h 1593"/>
                <a:gd name="T98" fmla="*/ 407 w 862"/>
                <a:gd name="T99" fmla="*/ 1514 h 1593"/>
                <a:gd name="T100" fmla="*/ 437 w 862"/>
                <a:gd name="T101" fmla="*/ 1498 h 1593"/>
                <a:gd name="T102" fmla="*/ 462 w 862"/>
                <a:gd name="T103" fmla="*/ 1476 h 1593"/>
                <a:gd name="T104" fmla="*/ 492 w 862"/>
                <a:gd name="T105" fmla="*/ 1467 h 1593"/>
                <a:gd name="T106" fmla="*/ 518 w 862"/>
                <a:gd name="T107" fmla="*/ 1466 h 1593"/>
                <a:gd name="T108" fmla="*/ 539 w 862"/>
                <a:gd name="T109" fmla="*/ 1449 h 1593"/>
                <a:gd name="T110" fmla="*/ 566 w 862"/>
                <a:gd name="T111" fmla="*/ 1466 h 1593"/>
                <a:gd name="T112" fmla="*/ 594 w 862"/>
                <a:gd name="T113" fmla="*/ 1399 h 1593"/>
                <a:gd name="T114" fmla="*/ 620 w 862"/>
                <a:gd name="T115" fmla="*/ 1386 h 1593"/>
                <a:gd name="T116" fmla="*/ 646 w 862"/>
                <a:gd name="T117" fmla="*/ 1368 h 1593"/>
                <a:gd name="T118" fmla="*/ 671 w 862"/>
                <a:gd name="T119" fmla="*/ 1336 h 1593"/>
                <a:gd name="T120" fmla="*/ 699 w 862"/>
                <a:gd name="T121" fmla="*/ 1219 h 1593"/>
                <a:gd name="T122" fmla="*/ 725 w 862"/>
                <a:gd name="T123" fmla="*/ 1035 h 1593"/>
                <a:gd name="T124" fmla="*/ 739 w 862"/>
                <a:gd name="T125" fmla="*/ 867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62" h="1593">
                  <a:moveTo>
                    <a:pt x="747" y="0"/>
                  </a:moveTo>
                  <a:lnTo>
                    <a:pt x="749" y="1"/>
                  </a:lnTo>
                  <a:lnTo>
                    <a:pt x="750" y="1"/>
                  </a:lnTo>
                  <a:lnTo>
                    <a:pt x="750" y="5"/>
                  </a:lnTo>
                  <a:lnTo>
                    <a:pt x="751" y="13"/>
                  </a:lnTo>
                  <a:lnTo>
                    <a:pt x="750" y="13"/>
                  </a:lnTo>
                  <a:lnTo>
                    <a:pt x="751" y="15"/>
                  </a:lnTo>
                  <a:lnTo>
                    <a:pt x="751" y="149"/>
                  </a:lnTo>
                  <a:lnTo>
                    <a:pt x="752" y="238"/>
                  </a:lnTo>
                  <a:lnTo>
                    <a:pt x="751" y="238"/>
                  </a:lnTo>
                  <a:lnTo>
                    <a:pt x="752" y="239"/>
                  </a:lnTo>
                  <a:lnTo>
                    <a:pt x="752" y="269"/>
                  </a:lnTo>
                  <a:lnTo>
                    <a:pt x="753" y="280"/>
                  </a:lnTo>
                  <a:lnTo>
                    <a:pt x="752" y="280"/>
                  </a:lnTo>
                  <a:lnTo>
                    <a:pt x="753" y="281"/>
                  </a:lnTo>
                  <a:lnTo>
                    <a:pt x="753" y="321"/>
                  </a:lnTo>
                  <a:lnTo>
                    <a:pt x="755" y="328"/>
                  </a:lnTo>
                  <a:lnTo>
                    <a:pt x="753" y="328"/>
                  </a:lnTo>
                  <a:lnTo>
                    <a:pt x="755" y="330"/>
                  </a:lnTo>
                  <a:lnTo>
                    <a:pt x="755" y="390"/>
                  </a:lnTo>
                  <a:lnTo>
                    <a:pt x="756" y="396"/>
                  </a:lnTo>
                  <a:lnTo>
                    <a:pt x="755" y="396"/>
                  </a:lnTo>
                  <a:lnTo>
                    <a:pt x="756" y="398"/>
                  </a:lnTo>
                  <a:lnTo>
                    <a:pt x="756" y="426"/>
                  </a:lnTo>
                  <a:lnTo>
                    <a:pt x="757" y="427"/>
                  </a:lnTo>
                  <a:lnTo>
                    <a:pt x="758" y="427"/>
                  </a:lnTo>
                  <a:lnTo>
                    <a:pt x="758" y="438"/>
                  </a:lnTo>
                  <a:lnTo>
                    <a:pt x="760" y="457"/>
                  </a:lnTo>
                  <a:lnTo>
                    <a:pt x="758" y="457"/>
                  </a:lnTo>
                  <a:lnTo>
                    <a:pt x="760" y="458"/>
                  </a:lnTo>
                  <a:lnTo>
                    <a:pt x="760" y="500"/>
                  </a:lnTo>
                  <a:lnTo>
                    <a:pt x="761" y="501"/>
                  </a:lnTo>
                  <a:lnTo>
                    <a:pt x="761" y="556"/>
                  </a:lnTo>
                  <a:lnTo>
                    <a:pt x="762" y="557"/>
                  </a:lnTo>
                  <a:lnTo>
                    <a:pt x="763" y="557"/>
                  </a:lnTo>
                  <a:lnTo>
                    <a:pt x="763" y="561"/>
                  </a:lnTo>
                  <a:lnTo>
                    <a:pt x="763" y="568"/>
                  </a:lnTo>
                  <a:lnTo>
                    <a:pt x="766" y="569"/>
                  </a:lnTo>
                  <a:lnTo>
                    <a:pt x="767" y="572"/>
                  </a:lnTo>
                  <a:lnTo>
                    <a:pt x="767" y="572"/>
                  </a:lnTo>
                  <a:lnTo>
                    <a:pt x="767" y="574"/>
                  </a:lnTo>
                  <a:lnTo>
                    <a:pt x="770" y="629"/>
                  </a:lnTo>
                  <a:lnTo>
                    <a:pt x="771" y="642"/>
                  </a:lnTo>
                  <a:lnTo>
                    <a:pt x="772" y="632"/>
                  </a:lnTo>
                  <a:lnTo>
                    <a:pt x="774" y="568"/>
                  </a:lnTo>
                  <a:lnTo>
                    <a:pt x="776" y="567"/>
                  </a:lnTo>
                  <a:lnTo>
                    <a:pt x="778" y="568"/>
                  </a:lnTo>
                  <a:lnTo>
                    <a:pt x="781" y="710"/>
                  </a:lnTo>
                  <a:lnTo>
                    <a:pt x="783" y="724"/>
                  </a:lnTo>
                  <a:lnTo>
                    <a:pt x="784" y="731"/>
                  </a:lnTo>
                  <a:lnTo>
                    <a:pt x="786" y="729"/>
                  </a:lnTo>
                  <a:lnTo>
                    <a:pt x="787" y="727"/>
                  </a:lnTo>
                  <a:lnTo>
                    <a:pt x="788" y="729"/>
                  </a:lnTo>
                  <a:lnTo>
                    <a:pt x="791" y="645"/>
                  </a:lnTo>
                  <a:lnTo>
                    <a:pt x="792" y="643"/>
                  </a:lnTo>
                  <a:lnTo>
                    <a:pt x="794" y="645"/>
                  </a:lnTo>
                  <a:lnTo>
                    <a:pt x="798" y="755"/>
                  </a:lnTo>
                  <a:lnTo>
                    <a:pt x="799" y="792"/>
                  </a:lnTo>
                  <a:lnTo>
                    <a:pt x="803" y="766"/>
                  </a:lnTo>
                  <a:lnTo>
                    <a:pt x="805" y="755"/>
                  </a:lnTo>
                  <a:lnTo>
                    <a:pt x="808" y="735"/>
                  </a:lnTo>
                  <a:lnTo>
                    <a:pt x="809" y="734"/>
                  </a:lnTo>
                  <a:lnTo>
                    <a:pt x="811" y="735"/>
                  </a:lnTo>
                  <a:lnTo>
                    <a:pt x="815" y="738"/>
                  </a:lnTo>
                  <a:lnTo>
                    <a:pt x="815" y="736"/>
                  </a:lnTo>
                  <a:lnTo>
                    <a:pt x="816" y="735"/>
                  </a:lnTo>
                  <a:lnTo>
                    <a:pt x="819" y="736"/>
                  </a:lnTo>
                  <a:lnTo>
                    <a:pt x="823" y="741"/>
                  </a:lnTo>
                  <a:lnTo>
                    <a:pt x="825" y="752"/>
                  </a:lnTo>
                  <a:lnTo>
                    <a:pt x="829" y="861"/>
                  </a:lnTo>
                  <a:lnTo>
                    <a:pt x="829" y="862"/>
                  </a:lnTo>
                  <a:lnTo>
                    <a:pt x="830" y="846"/>
                  </a:lnTo>
                  <a:lnTo>
                    <a:pt x="834" y="687"/>
                  </a:lnTo>
                  <a:lnTo>
                    <a:pt x="835" y="685"/>
                  </a:lnTo>
                  <a:lnTo>
                    <a:pt x="837" y="687"/>
                  </a:lnTo>
                  <a:lnTo>
                    <a:pt x="840" y="727"/>
                  </a:lnTo>
                  <a:lnTo>
                    <a:pt x="842" y="862"/>
                  </a:lnTo>
                  <a:lnTo>
                    <a:pt x="844" y="888"/>
                  </a:lnTo>
                  <a:lnTo>
                    <a:pt x="845" y="826"/>
                  </a:lnTo>
                  <a:lnTo>
                    <a:pt x="846" y="825"/>
                  </a:lnTo>
                  <a:lnTo>
                    <a:pt x="849" y="826"/>
                  </a:lnTo>
                  <a:lnTo>
                    <a:pt x="850" y="830"/>
                  </a:lnTo>
                  <a:lnTo>
                    <a:pt x="850" y="827"/>
                  </a:lnTo>
                  <a:lnTo>
                    <a:pt x="851" y="826"/>
                  </a:lnTo>
                  <a:lnTo>
                    <a:pt x="853" y="827"/>
                  </a:lnTo>
                  <a:lnTo>
                    <a:pt x="855" y="904"/>
                  </a:lnTo>
                  <a:lnTo>
                    <a:pt x="858" y="897"/>
                  </a:lnTo>
                  <a:lnTo>
                    <a:pt x="860" y="895"/>
                  </a:lnTo>
                  <a:lnTo>
                    <a:pt x="862" y="898"/>
                  </a:lnTo>
                  <a:lnTo>
                    <a:pt x="858" y="906"/>
                  </a:lnTo>
                  <a:lnTo>
                    <a:pt x="856" y="934"/>
                  </a:lnTo>
                  <a:lnTo>
                    <a:pt x="852" y="934"/>
                  </a:lnTo>
                  <a:lnTo>
                    <a:pt x="850" y="842"/>
                  </a:lnTo>
                  <a:lnTo>
                    <a:pt x="849" y="842"/>
                  </a:lnTo>
                  <a:lnTo>
                    <a:pt x="846" y="946"/>
                  </a:lnTo>
                  <a:lnTo>
                    <a:pt x="842" y="946"/>
                  </a:lnTo>
                  <a:lnTo>
                    <a:pt x="839" y="863"/>
                  </a:lnTo>
                  <a:lnTo>
                    <a:pt x="836" y="736"/>
                  </a:lnTo>
                  <a:lnTo>
                    <a:pt x="834" y="847"/>
                  </a:lnTo>
                  <a:lnTo>
                    <a:pt x="831" y="885"/>
                  </a:lnTo>
                  <a:lnTo>
                    <a:pt x="828" y="885"/>
                  </a:lnTo>
                  <a:lnTo>
                    <a:pt x="825" y="862"/>
                  </a:lnTo>
                  <a:lnTo>
                    <a:pt x="821" y="753"/>
                  </a:lnTo>
                  <a:lnTo>
                    <a:pt x="819" y="742"/>
                  </a:lnTo>
                  <a:lnTo>
                    <a:pt x="819" y="742"/>
                  </a:lnTo>
                  <a:lnTo>
                    <a:pt x="816" y="772"/>
                  </a:lnTo>
                  <a:lnTo>
                    <a:pt x="813" y="772"/>
                  </a:lnTo>
                  <a:lnTo>
                    <a:pt x="811" y="740"/>
                  </a:lnTo>
                  <a:lnTo>
                    <a:pt x="811" y="740"/>
                  </a:lnTo>
                  <a:lnTo>
                    <a:pt x="809" y="756"/>
                  </a:lnTo>
                  <a:lnTo>
                    <a:pt x="807" y="767"/>
                  </a:lnTo>
                  <a:lnTo>
                    <a:pt x="803" y="794"/>
                  </a:lnTo>
                  <a:lnTo>
                    <a:pt x="800" y="826"/>
                  </a:lnTo>
                  <a:lnTo>
                    <a:pt x="797" y="826"/>
                  </a:lnTo>
                  <a:lnTo>
                    <a:pt x="794" y="756"/>
                  </a:lnTo>
                  <a:lnTo>
                    <a:pt x="793" y="709"/>
                  </a:lnTo>
                  <a:lnTo>
                    <a:pt x="792" y="742"/>
                  </a:lnTo>
                  <a:lnTo>
                    <a:pt x="788" y="742"/>
                  </a:lnTo>
                  <a:lnTo>
                    <a:pt x="787" y="736"/>
                  </a:lnTo>
                  <a:lnTo>
                    <a:pt x="786" y="740"/>
                  </a:lnTo>
                  <a:lnTo>
                    <a:pt x="782" y="740"/>
                  </a:lnTo>
                  <a:lnTo>
                    <a:pt x="779" y="725"/>
                  </a:lnTo>
                  <a:lnTo>
                    <a:pt x="777" y="711"/>
                  </a:lnTo>
                  <a:lnTo>
                    <a:pt x="776" y="635"/>
                  </a:lnTo>
                  <a:lnTo>
                    <a:pt x="773" y="662"/>
                  </a:lnTo>
                  <a:lnTo>
                    <a:pt x="770" y="662"/>
                  </a:lnTo>
                  <a:lnTo>
                    <a:pt x="766" y="630"/>
                  </a:lnTo>
                  <a:lnTo>
                    <a:pt x="765" y="601"/>
                  </a:lnTo>
                  <a:lnTo>
                    <a:pt x="763" y="600"/>
                  </a:lnTo>
                  <a:lnTo>
                    <a:pt x="762" y="601"/>
                  </a:lnTo>
                  <a:lnTo>
                    <a:pt x="762" y="633"/>
                  </a:lnTo>
                  <a:lnTo>
                    <a:pt x="761" y="632"/>
                  </a:lnTo>
                  <a:lnTo>
                    <a:pt x="760" y="633"/>
                  </a:lnTo>
                  <a:lnTo>
                    <a:pt x="760" y="633"/>
                  </a:lnTo>
                  <a:lnTo>
                    <a:pt x="758" y="633"/>
                  </a:lnTo>
                  <a:lnTo>
                    <a:pt x="758" y="616"/>
                  </a:lnTo>
                  <a:lnTo>
                    <a:pt x="757" y="587"/>
                  </a:lnTo>
                  <a:lnTo>
                    <a:pt x="757" y="505"/>
                  </a:lnTo>
                  <a:lnTo>
                    <a:pt x="756" y="504"/>
                  </a:lnTo>
                  <a:lnTo>
                    <a:pt x="756" y="458"/>
                  </a:lnTo>
                  <a:lnTo>
                    <a:pt x="756" y="456"/>
                  </a:lnTo>
                  <a:lnTo>
                    <a:pt x="756" y="456"/>
                  </a:lnTo>
                  <a:lnTo>
                    <a:pt x="755" y="457"/>
                  </a:lnTo>
                  <a:lnTo>
                    <a:pt x="755" y="457"/>
                  </a:lnTo>
                  <a:lnTo>
                    <a:pt x="753" y="457"/>
                  </a:lnTo>
                  <a:lnTo>
                    <a:pt x="753" y="453"/>
                  </a:lnTo>
                  <a:lnTo>
                    <a:pt x="752" y="442"/>
                  </a:lnTo>
                  <a:lnTo>
                    <a:pt x="752" y="398"/>
                  </a:lnTo>
                  <a:lnTo>
                    <a:pt x="751" y="391"/>
                  </a:lnTo>
                  <a:lnTo>
                    <a:pt x="751" y="330"/>
                  </a:lnTo>
                  <a:lnTo>
                    <a:pt x="750" y="322"/>
                  </a:lnTo>
                  <a:lnTo>
                    <a:pt x="750" y="281"/>
                  </a:lnTo>
                  <a:lnTo>
                    <a:pt x="749" y="272"/>
                  </a:lnTo>
                  <a:lnTo>
                    <a:pt x="749" y="272"/>
                  </a:lnTo>
                  <a:lnTo>
                    <a:pt x="749" y="254"/>
                  </a:lnTo>
                  <a:lnTo>
                    <a:pt x="747" y="283"/>
                  </a:lnTo>
                  <a:lnTo>
                    <a:pt x="747" y="364"/>
                  </a:lnTo>
                  <a:lnTo>
                    <a:pt x="746" y="379"/>
                  </a:lnTo>
                  <a:lnTo>
                    <a:pt x="744" y="379"/>
                  </a:lnTo>
                  <a:lnTo>
                    <a:pt x="744" y="381"/>
                  </a:lnTo>
                  <a:lnTo>
                    <a:pt x="744" y="829"/>
                  </a:lnTo>
                  <a:lnTo>
                    <a:pt x="742" y="829"/>
                  </a:lnTo>
                  <a:lnTo>
                    <a:pt x="742" y="868"/>
                  </a:lnTo>
                  <a:lnTo>
                    <a:pt x="741" y="890"/>
                  </a:lnTo>
                  <a:lnTo>
                    <a:pt x="741" y="913"/>
                  </a:lnTo>
                  <a:lnTo>
                    <a:pt x="740" y="913"/>
                  </a:lnTo>
                  <a:lnTo>
                    <a:pt x="740" y="960"/>
                  </a:lnTo>
                  <a:lnTo>
                    <a:pt x="739" y="995"/>
                  </a:lnTo>
                  <a:lnTo>
                    <a:pt x="736" y="995"/>
                  </a:lnTo>
                  <a:lnTo>
                    <a:pt x="736" y="994"/>
                  </a:lnTo>
                  <a:lnTo>
                    <a:pt x="735" y="995"/>
                  </a:lnTo>
                  <a:lnTo>
                    <a:pt x="735" y="978"/>
                  </a:lnTo>
                  <a:lnTo>
                    <a:pt x="735" y="977"/>
                  </a:lnTo>
                  <a:lnTo>
                    <a:pt x="734" y="978"/>
                  </a:lnTo>
                  <a:lnTo>
                    <a:pt x="734" y="951"/>
                  </a:lnTo>
                  <a:lnTo>
                    <a:pt x="734" y="951"/>
                  </a:lnTo>
                  <a:lnTo>
                    <a:pt x="732" y="951"/>
                  </a:lnTo>
                  <a:lnTo>
                    <a:pt x="732" y="936"/>
                  </a:lnTo>
                  <a:lnTo>
                    <a:pt x="732" y="935"/>
                  </a:lnTo>
                  <a:lnTo>
                    <a:pt x="731" y="936"/>
                  </a:lnTo>
                  <a:lnTo>
                    <a:pt x="731" y="984"/>
                  </a:lnTo>
                  <a:lnTo>
                    <a:pt x="730" y="1056"/>
                  </a:lnTo>
                  <a:lnTo>
                    <a:pt x="728" y="1111"/>
                  </a:lnTo>
                  <a:lnTo>
                    <a:pt x="724" y="1111"/>
                  </a:lnTo>
                  <a:lnTo>
                    <a:pt x="723" y="1063"/>
                  </a:lnTo>
                  <a:lnTo>
                    <a:pt x="721" y="1036"/>
                  </a:lnTo>
                  <a:lnTo>
                    <a:pt x="721" y="1031"/>
                  </a:lnTo>
                  <a:lnTo>
                    <a:pt x="719" y="1115"/>
                  </a:lnTo>
                  <a:lnTo>
                    <a:pt x="718" y="1132"/>
                  </a:lnTo>
                  <a:lnTo>
                    <a:pt x="716" y="1171"/>
                  </a:lnTo>
                  <a:lnTo>
                    <a:pt x="714" y="1171"/>
                  </a:lnTo>
                  <a:lnTo>
                    <a:pt x="713" y="1186"/>
                  </a:lnTo>
                  <a:lnTo>
                    <a:pt x="709" y="1186"/>
                  </a:lnTo>
                  <a:lnTo>
                    <a:pt x="708" y="1179"/>
                  </a:lnTo>
                  <a:lnTo>
                    <a:pt x="705" y="1179"/>
                  </a:lnTo>
                  <a:lnTo>
                    <a:pt x="705" y="1166"/>
                  </a:lnTo>
                  <a:lnTo>
                    <a:pt x="703" y="1246"/>
                  </a:lnTo>
                  <a:lnTo>
                    <a:pt x="702" y="1251"/>
                  </a:lnTo>
                  <a:lnTo>
                    <a:pt x="698" y="1251"/>
                  </a:lnTo>
                  <a:lnTo>
                    <a:pt x="697" y="1233"/>
                  </a:lnTo>
                  <a:lnTo>
                    <a:pt x="695" y="1220"/>
                  </a:lnTo>
                  <a:lnTo>
                    <a:pt x="695" y="1177"/>
                  </a:lnTo>
                  <a:lnTo>
                    <a:pt x="694" y="1177"/>
                  </a:lnTo>
                  <a:lnTo>
                    <a:pt x="693" y="1241"/>
                  </a:lnTo>
                  <a:lnTo>
                    <a:pt x="689" y="1241"/>
                  </a:lnTo>
                  <a:lnTo>
                    <a:pt x="688" y="1213"/>
                  </a:lnTo>
                  <a:lnTo>
                    <a:pt x="688" y="1213"/>
                  </a:lnTo>
                  <a:lnTo>
                    <a:pt x="687" y="1239"/>
                  </a:lnTo>
                  <a:lnTo>
                    <a:pt x="686" y="1249"/>
                  </a:lnTo>
                  <a:lnTo>
                    <a:pt x="684" y="1318"/>
                  </a:lnTo>
                  <a:lnTo>
                    <a:pt x="681" y="1318"/>
                  </a:lnTo>
                  <a:lnTo>
                    <a:pt x="679" y="1317"/>
                  </a:lnTo>
                  <a:lnTo>
                    <a:pt x="678" y="1310"/>
                  </a:lnTo>
                  <a:lnTo>
                    <a:pt x="677" y="1245"/>
                  </a:lnTo>
                  <a:lnTo>
                    <a:pt x="677" y="1241"/>
                  </a:lnTo>
                  <a:lnTo>
                    <a:pt x="676" y="1360"/>
                  </a:lnTo>
                  <a:lnTo>
                    <a:pt x="672" y="1360"/>
                  </a:lnTo>
                  <a:lnTo>
                    <a:pt x="671" y="1346"/>
                  </a:lnTo>
                  <a:lnTo>
                    <a:pt x="671" y="1345"/>
                  </a:lnTo>
                  <a:lnTo>
                    <a:pt x="670" y="1349"/>
                  </a:lnTo>
                  <a:lnTo>
                    <a:pt x="668" y="1371"/>
                  </a:lnTo>
                  <a:lnTo>
                    <a:pt x="665" y="1371"/>
                  </a:lnTo>
                  <a:lnTo>
                    <a:pt x="663" y="1283"/>
                  </a:lnTo>
                  <a:lnTo>
                    <a:pt x="662" y="1257"/>
                  </a:lnTo>
                  <a:lnTo>
                    <a:pt x="662" y="1188"/>
                  </a:lnTo>
                  <a:lnTo>
                    <a:pt x="661" y="1239"/>
                  </a:lnTo>
                  <a:lnTo>
                    <a:pt x="660" y="1309"/>
                  </a:lnTo>
                  <a:lnTo>
                    <a:pt x="658" y="1323"/>
                  </a:lnTo>
                  <a:lnTo>
                    <a:pt x="657" y="1397"/>
                  </a:lnTo>
                  <a:lnTo>
                    <a:pt x="655" y="1405"/>
                  </a:lnTo>
                  <a:lnTo>
                    <a:pt x="651" y="1405"/>
                  </a:lnTo>
                  <a:lnTo>
                    <a:pt x="650" y="1360"/>
                  </a:lnTo>
                  <a:lnTo>
                    <a:pt x="650" y="1370"/>
                  </a:lnTo>
                  <a:lnTo>
                    <a:pt x="649" y="1384"/>
                  </a:lnTo>
                  <a:lnTo>
                    <a:pt x="646" y="1408"/>
                  </a:lnTo>
                  <a:lnTo>
                    <a:pt x="645" y="1431"/>
                  </a:lnTo>
                  <a:lnTo>
                    <a:pt x="641" y="1431"/>
                  </a:lnTo>
                  <a:lnTo>
                    <a:pt x="640" y="1423"/>
                  </a:lnTo>
                  <a:lnTo>
                    <a:pt x="639" y="1417"/>
                  </a:lnTo>
                  <a:lnTo>
                    <a:pt x="637" y="1407"/>
                  </a:lnTo>
                  <a:lnTo>
                    <a:pt x="637" y="1407"/>
                  </a:lnTo>
                  <a:lnTo>
                    <a:pt x="637" y="1407"/>
                  </a:lnTo>
                  <a:lnTo>
                    <a:pt x="636" y="1441"/>
                  </a:lnTo>
                  <a:lnTo>
                    <a:pt x="635" y="1457"/>
                  </a:lnTo>
                  <a:lnTo>
                    <a:pt x="632" y="1457"/>
                  </a:lnTo>
                  <a:lnTo>
                    <a:pt x="631" y="1456"/>
                  </a:lnTo>
                  <a:lnTo>
                    <a:pt x="631" y="1444"/>
                  </a:lnTo>
                  <a:lnTo>
                    <a:pt x="630" y="1404"/>
                  </a:lnTo>
                  <a:lnTo>
                    <a:pt x="629" y="1319"/>
                  </a:lnTo>
                  <a:lnTo>
                    <a:pt x="626" y="1276"/>
                  </a:lnTo>
                  <a:lnTo>
                    <a:pt x="626" y="1297"/>
                  </a:lnTo>
                  <a:lnTo>
                    <a:pt x="625" y="1392"/>
                  </a:lnTo>
                  <a:lnTo>
                    <a:pt x="624" y="1392"/>
                  </a:lnTo>
                  <a:lnTo>
                    <a:pt x="621" y="1428"/>
                  </a:lnTo>
                  <a:lnTo>
                    <a:pt x="618" y="1428"/>
                  </a:lnTo>
                  <a:lnTo>
                    <a:pt x="618" y="1419"/>
                  </a:lnTo>
                  <a:lnTo>
                    <a:pt x="616" y="1470"/>
                  </a:lnTo>
                  <a:lnTo>
                    <a:pt x="609" y="1470"/>
                  </a:lnTo>
                  <a:lnTo>
                    <a:pt x="608" y="1449"/>
                  </a:lnTo>
                  <a:lnTo>
                    <a:pt x="607" y="1378"/>
                  </a:lnTo>
                  <a:lnTo>
                    <a:pt x="607" y="1319"/>
                  </a:lnTo>
                  <a:lnTo>
                    <a:pt x="605" y="1351"/>
                  </a:lnTo>
                  <a:lnTo>
                    <a:pt x="604" y="1428"/>
                  </a:lnTo>
                  <a:lnTo>
                    <a:pt x="603" y="1433"/>
                  </a:lnTo>
                  <a:lnTo>
                    <a:pt x="602" y="1451"/>
                  </a:lnTo>
                  <a:lnTo>
                    <a:pt x="600" y="1454"/>
                  </a:lnTo>
                  <a:lnTo>
                    <a:pt x="599" y="1460"/>
                  </a:lnTo>
                  <a:lnTo>
                    <a:pt x="595" y="1460"/>
                  </a:lnTo>
                  <a:lnTo>
                    <a:pt x="595" y="1515"/>
                  </a:lnTo>
                  <a:lnTo>
                    <a:pt x="592" y="1515"/>
                  </a:lnTo>
                  <a:lnTo>
                    <a:pt x="591" y="1483"/>
                  </a:lnTo>
                  <a:lnTo>
                    <a:pt x="589" y="1483"/>
                  </a:lnTo>
                  <a:lnTo>
                    <a:pt x="589" y="1480"/>
                  </a:lnTo>
                  <a:lnTo>
                    <a:pt x="588" y="1493"/>
                  </a:lnTo>
                  <a:lnTo>
                    <a:pt x="587" y="1520"/>
                  </a:lnTo>
                  <a:lnTo>
                    <a:pt x="583" y="1520"/>
                  </a:lnTo>
                  <a:lnTo>
                    <a:pt x="582" y="1497"/>
                  </a:lnTo>
                  <a:lnTo>
                    <a:pt x="581" y="1497"/>
                  </a:lnTo>
                  <a:lnTo>
                    <a:pt x="581" y="1493"/>
                  </a:lnTo>
                  <a:lnTo>
                    <a:pt x="579" y="1524"/>
                  </a:lnTo>
                  <a:lnTo>
                    <a:pt x="578" y="1530"/>
                  </a:lnTo>
                  <a:lnTo>
                    <a:pt x="574" y="1530"/>
                  </a:lnTo>
                  <a:lnTo>
                    <a:pt x="573" y="1520"/>
                  </a:lnTo>
                  <a:lnTo>
                    <a:pt x="572" y="1461"/>
                  </a:lnTo>
                  <a:lnTo>
                    <a:pt x="571" y="1444"/>
                  </a:lnTo>
                  <a:lnTo>
                    <a:pt x="571" y="1445"/>
                  </a:lnTo>
                  <a:lnTo>
                    <a:pt x="570" y="1471"/>
                  </a:lnTo>
                  <a:lnTo>
                    <a:pt x="568" y="1471"/>
                  </a:lnTo>
                  <a:lnTo>
                    <a:pt x="567" y="1502"/>
                  </a:lnTo>
                  <a:lnTo>
                    <a:pt x="563" y="1502"/>
                  </a:lnTo>
                  <a:lnTo>
                    <a:pt x="562" y="1489"/>
                  </a:lnTo>
                  <a:lnTo>
                    <a:pt x="562" y="1502"/>
                  </a:lnTo>
                  <a:lnTo>
                    <a:pt x="561" y="1502"/>
                  </a:lnTo>
                  <a:lnTo>
                    <a:pt x="560" y="1503"/>
                  </a:lnTo>
                  <a:lnTo>
                    <a:pt x="558" y="1503"/>
                  </a:lnTo>
                  <a:lnTo>
                    <a:pt x="557" y="1492"/>
                  </a:lnTo>
                  <a:lnTo>
                    <a:pt x="556" y="1467"/>
                  </a:lnTo>
                  <a:lnTo>
                    <a:pt x="555" y="1464"/>
                  </a:lnTo>
                  <a:lnTo>
                    <a:pt x="555" y="1466"/>
                  </a:lnTo>
                  <a:lnTo>
                    <a:pt x="553" y="1487"/>
                  </a:lnTo>
                  <a:lnTo>
                    <a:pt x="551" y="1487"/>
                  </a:lnTo>
                  <a:lnTo>
                    <a:pt x="551" y="1488"/>
                  </a:lnTo>
                  <a:lnTo>
                    <a:pt x="550" y="1488"/>
                  </a:lnTo>
                  <a:lnTo>
                    <a:pt x="549" y="1499"/>
                  </a:lnTo>
                  <a:lnTo>
                    <a:pt x="547" y="1507"/>
                  </a:lnTo>
                  <a:lnTo>
                    <a:pt x="546" y="1520"/>
                  </a:lnTo>
                  <a:lnTo>
                    <a:pt x="542" y="1520"/>
                  </a:lnTo>
                  <a:lnTo>
                    <a:pt x="541" y="1513"/>
                  </a:lnTo>
                  <a:lnTo>
                    <a:pt x="540" y="1499"/>
                  </a:lnTo>
                  <a:lnTo>
                    <a:pt x="539" y="1489"/>
                  </a:lnTo>
                  <a:lnTo>
                    <a:pt x="536" y="1452"/>
                  </a:lnTo>
                  <a:lnTo>
                    <a:pt x="536" y="1452"/>
                  </a:lnTo>
                  <a:lnTo>
                    <a:pt x="535" y="1451"/>
                  </a:lnTo>
                  <a:lnTo>
                    <a:pt x="535" y="1462"/>
                  </a:lnTo>
                  <a:lnTo>
                    <a:pt x="531" y="1466"/>
                  </a:lnTo>
                  <a:lnTo>
                    <a:pt x="530" y="1465"/>
                  </a:lnTo>
                  <a:lnTo>
                    <a:pt x="529" y="1465"/>
                  </a:lnTo>
                  <a:lnTo>
                    <a:pt x="529" y="1464"/>
                  </a:lnTo>
                  <a:lnTo>
                    <a:pt x="528" y="1464"/>
                  </a:lnTo>
                  <a:lnTo>
                    <a:pt x="528" y="1477"/>
                  </a:lnTo>
                  <a:lnTo>
                    <a:pt x="524" y="1477"/>
                  </a:lnTo>
                  <a:lnTo>
                    <a:pt x="524" y="1470"/>
                  </a:lnTo>
                  <a:lnTo>
                    <a:pt x="523" y="1477"/>
                  </a:lnTo>
                  <a:lnTo>
                    <a:pt x="520" y="1477"/>
                  </a:lnTo>
                  <a:lnTo>
                    <a:pt x="519" y="1501"/>
                  </a:lnTo>
                  <a:lnTo>
                    <a:pt x="516" y="1519"/>
                  </a:lnTo>
                  <a:lnTo>
                    <a:pt x="513" y="1519"/>
                  </a:lnTo>
                  <a:lnTo>
                    <a:pt x="511" y="1498"/>
                  </a:lnTo>
                  <a:lnTo>
                    <a:pt x="511" y="1503"/>
                  </a:lnTo>
                  <a:lnTo>
                    <a:pt x="510" y="1513"/>
                  </a:lnTo>
                  <a:lnTo>
                    <a:pt x="509" y="1514"/>
                  </a:lnTo>
                  <a:lnTo>
                    <a:pt x="507" y="1515"/>
                  </a:lnTo>
                  <a:lnTo>
                    <a:pt x="505" y="1514"/>
                  </a:lnTo>
                  <a:lnTo>
                    <a:pt x="504" y="1514"/>
                  </a:lnTo>
                  <a:lnTo>
                    <a:pt x="503" y="1512"/>
                  </a:lnTo>
                  <a:lnTo>
                    <a:pt x="502" y="1491"/>
                  </a:lnTo>
                  <a:lnTo>
                    <a:pt x="500" y="1475"/>
                  </a:lnTo>
                  <a:lnTo>
                    <a:pt x="500" y="1473"/>
                  </a:lnTo>
                  <a:lnTo>
                    <a:pt x="499" y="1478"/>
                  </a:lnTo>
                  <a:lnTo>
                    <a:pt x="498" y="1493"/>
                  </a:lnTo>
                  <a:lnTo>
                    <a:pt x="497" y="1527"/>
                  </a:lnTo>
                  <a:lnTo>
                    <a:pt x="493" y="1527"/>
                  </a:lnTo>
                  <a:lnTo>
                    <a:pt x="492" y="1506"/>
                  </a:lnTo>
                  <a:lnTo>
                    <a:pt x="491" y="1493"/>
                  </a:lnTo>
                  <a:lnTo>
                    <a:pt x="491" y="1503"/>
                  </a:lnTo>
                  <a:lnTo>
                    <a:pt x="488" y="1503"/>
                  </a:lnTo>
                  <a:lnTo>
                    <a:pt x="487" y="1502"/>
                  </a:lnTo>
                  <a:lnTo>
                    <a:pt x="487" y="1494"/>
                  </a:lnTo>
                  <a:lnTo>
                    <a:pt x="486" y="1492"/>
                  </a:lnTo>
                  <a:lnTo>
                    <a:pt x="484" y="1481"/>
                  </a:lnTo>
                  <a:lnTo>
                    <a:pt x="484" y="1481"/>
                  </a:lnTo>
                  <a:lnTo>
                    <a:pt x="483" y="1480"/>
                  </a:lnTo>
                  <a:lnTo>
                    <a:pt x="483" y="1478"/>
                  </a:lnTo>
                  <a:lnTo>
                    <a:pt x="482" y="1486"/>
                  </a:lnTo>
                  <a:lnTo>
                    <a:pt x="478" y="1486"/>
                  </a:lnTo>
                  <a:lnTo>
                    <a:pt x="477" y="1481"/>
                  </a:lnTo>
                  <a:lnTo>
                    <a:pt x="476" y="1476"/>
                  </a:lnTo>
                  <a:lnTo>
                    <a:pt x="476" y="1476"/>
                  </a:lnTo>
                  <a:lnTo>
                    <a:pt x="474" y="1509"/>
                  </a:lnTo>
                  <a:lnTo>
                    <a:pt x="471" y="1509"/>
                  </a:lnTo>
                  <a:lnTo>
                    <a:pt x="470" y="1492"/>
                  </a:lnTo>
                  <a:lnTo>
                    <a:pt x="468" y="1483"/>
                  </a:lnTo>
                  <a:lnTo>
                    <a:pt x="466" y="1483"/>
                  </a:lnTo>
                  <a:lnTo>
                    <a:pt x="465" y="1510"/>
                  </a:lnTo>
                  <a:lnTo>
                    <a:pt x="461" y="1510"/>
                  </a:lnTo>
                  <a:lnTo>
                    <a:pt x="460" y="1486"/>
                  </a:lnTo>
                  <a:lnTo>
                    <a:pt x="460" y="1487"/>
                  </a:lnTo>
                  <a:lnTo>
                    <a:pt x="458" y="1507"/>
                  </a:lnTo>
                  <a:lnTo>
                    <a:pt x="457" y="1531"/>
                  </a:lnTo>
                  <a:lnTo>
                    <a:pt x="456" y="1535"/>
                  </a:lnTo>
                  <a:lnTo>
                    <a:pt x="452" y="1535"/>
                  </a:lnTo>
                  <a:lnTo>
                    <a:pt x="451" y="1529"/>
                  </a:lnTo>
                  <a:lnTo>
                    <a:pt x="450" y="1528"/>
                  </a:lnTo>
                  <a:lnTo>
                    <a:pt x="449" y="1493"/>
                  </a:lnTo>
                  <a:lnTo>
                    <a:pt x="449" y="1493"/>
                  </a:lnTo>
                  <a:lnTo>
                    <a:pt x="449" y="1493"/>
                  </a:lnTo>
                  <a:lnTo>
                    <a:pt x="447" y="1512"/>
                  </a:lnTo>
                  <a:lnTo>
                    <a:pt x="446" y="1524"/>
                  </a:lnTo>
                  <a:lnTo>
                    <a:pt x="444" y="1551"/>
                  </a:lnTo>
                  <a:lnTo>
                    <a:pt x="442" y="1551"/>
                  </a:lnTo>
                  <a:lnTo>
                    <a:pt x="441" y="1562"/>
                  </a:lnTo>
                  <a:lnTo>
                    <a:pt x="437" y="1562"/>
                  </a:lnTo>
                  <a:lnTo>
                    <a:pt x="436" y="1525"/>
                  </a:lnTo>
                  <a:lnTo>
                    <a:pt x="435" y="1504"/>
                  </a:lnTo>
                  <a:lnTo>
                    <a:pt x="434" y="1501"/>
                  </a:lnTo>
                  <a:lnTo>
                    <a:pt x="434" y="1503"/>
                  </a:lnTo>
                  <a:lnTo>
                    <a:pt x="432" y="1518"/>
                  </a:lnTo>
                  <a:lnTo>
                    <a:pt x="431" y="1525"/>
                  </a:lnTo>
                  <a:lnTo>
                    <a:pt x="428" y="1525"/>
                  </a:lnTo>
                  <a:lnTo>
                    <a:pt x="426" y="1485"/>
                  </a:lnTo>
                  <a:lnTo>
                    <a:pt x="425" y="1514"/>
                  </a:lnTo>
                  <a:lnTo>
                    <a:pt x="424" y="1546"/>
                  </a:lnTo>
                  <a:lnTo>
                    <a:pt x="420" y="1546"/>
                  </a:lnTo>
                  <a:lnTo>
                    <a:pt x="419" y="1522"/>
                  </a:lnTo>
                  <a:lnTo>
                    <a:pt x="419" y="1515"/>
                  </a:lnTo>
                  <a:lnTo>
                    <a:pt x="418" y="1523"/>
                  </a:lnTo>
                  <a:lnTo>
                    <a:pt x="415" y="1523"/>
                  </a:lnTo>
                  <a:lnTo>
                    <a:pt x="414" y="1522"/>
                  </a:lnTo>
                  <a:lnTo>
                    <a:pt x="414" y="1519"/>
                  </a:lnTo>
                  <a:lnTo>
                    <a:pt x="414" y="1515"/>
                  </a:lnTo>
                  <a:lnTo>
                    <a:pt x="411" y="1515"/>
                  </a:lnTo>
                  <a:lnTo>
                    <a:pt x="411" y="1503"/>
                  </a:lnTo>
                  <a:lnTo>
                    <a:pt x="410" y="1524"/>
                  </a:lnTo>
                  <a:lnTo>
                    <a:pt x="407" y="1524"/>
                  </a:lnTo>
                  <a:lnTo>
                    <a:pt x="407" y="1523"/>
                  </a:lnTo>
                  <a:lnTo>
                    <a:pt x="405" y="1539"/>
                  </a:lnTo>
                  <a:lnTo>
                    <a:pt x="403" y="1539"/>
                  </a:lnTo>
                  <a:lnTo>
                    <a:pt x="403" y="1540"/>
                  </a:lnTo>
                  <a:lnTo>
                    <a:pt x="400" y="1540"/>
                  </a:lnTo>
                  <a:lnTo>
                    <a:pt x="399" y="1539"/>
                  </a:lnTo>
                  <a:lnTo>
                    <a:pt x="399" y="1540"/>
                  </a:lnTo>
                  <a:lnTo>
                    <a:pt x="395" y="1540"/>
                  </a:lnTo>
                  <a:lnTo>
                    <a:pt x="394" y="1533"/>
                  </a:lnTo>
                  <a:lnTo>
                    <a:pt x="393" y="1520"/>
                  </a:lnTo>
                  <a:lnTo>
                    <a:pt x="393" y="1527"/>
                  </a:lnTo>
                  <a:lnTo>
                    <a:pt x="392" y="1535"/>
                  </a:lnTo>
                  <a:lnTo>
                    <a:pt x="388" y="1535"/>
                  </a:lnTo>
                  <a:lnTo>
                    <a:pt x="387" y="1504"/>
                  </a:lnTo>
                  <a:lnTo>
                    <a:pt x="386" y="1504"/>
                  </a:lnTo>
                  <a:lnTo>
                    <a:pt x="383" y="1494"/>
                  </a:lnTo>
                  <a:lnTo>
                    <a:pt x="382" y="1480"/>
                  </a:lnTo>
                  <a:lnTo>
                    <a:pt x="382" y="1477"/>
                  </a:lnTo>
                  <a:lnTo>
                    <a:pt x="379" y="1477"/>
                  </a:lnTo>
                  <a:lnTo>
                    <a:pt x="378" y="1451"/>
                  </a:lnTo>
                  <a:lnTo>
                    <a:pt x="378" y="1398"/>
                  </a:lnTo>
                  <a:lnTo>
                    <a:pt x="376" y="1359"/>
                  </a:lnTo>
                  <a:lnTo>
                    <a:pt x="374" y="1321"/>
                  </a:lnTo>
                  <a:lnTo>
                    <a:pt x="373" y="1270"/>
                  </a:lnTo>
                  <a:lnTo>
                    <a:pt x="372" y="1212"/>
                  </a:lnTo>
                  <a:lnTo>
                    <a:pt x="372" y="1195"/>
                  </a:lnTo>
                  <a:lnTo>
                    <a:pt x="371" y="1268"/>
                  </a:lnTo>
                  <a:lnTo>
                    <a:pt x="367" y="1268"/>
                  </a:lnTo>
                  <a:lnTo>
                    <a:pt x="367" y="1236"/>
                  </a:lnTo>
                  <a:lnTo>
                    <a:pt x="366" y="1305"/>
                  </a:lnTo>
                  <a:lnTo>
                    <a:pt x="365" y="1375"/>
                  </a:lnTo>
                  <a:lnTo>
                    <a:pt x="362" y="1459"/>
                  </a:lnTo>
                  <a:lnTo>
                    <a:pt x="361" y="1497"/>
                  </a:lnTo>
                  <a:lnTo>
                    <a:pt x="357" y="1497"/>
                  </a:lnTo>
                  <a:lnTo>
                    <a:pt x="356" y="1478"/>
                  </a:lnTo>
                  <a:lnTo>
                    <a:pt x="356" y="1475"/>
                  </a:lnTo>
                  <a:lnTo>
                    <a:pt x="352" y="1475"/>
                  </a:lnTo>
                  <a:lnTo>
                    <a:pt x="352" y="1471"/>
                  </a:lnTo>
                  <a:lnTo>
                    <a:pt x="351" y="1498"/>
                  </a:lnTo>
                  <a:lnTo>
                    <a:pt x="347" y="1498"/>
                  </a:lnTo>
                  <a:lnTo>
                    <a:pt x="346" y="1470"/>
                  </a:lnTo>
                  <a:lnTo>
                    <a:pt x="345" y="1470"/>
                  </a:lnTo>
                  <a:lnTo>
                    <a:pt x="342" y="1457"/>
                  </a:lnTo>
                  <a:lnTo>
                    <a:pt x="341" y="1387"/>
                  </a:lnTo>
                  <a:lnTo>
                    <a:pt x="341" y="1384"/>
                  </a:lnTo>
                  <a:lnTo>
                    <a:pt x="339" y="1410"/>
                  </a:lnTo>
                  <a:lnTo>
                    <a:pt x="337" y="1466"/>
                  </a:lnTo>
                  <a:lnTo>
                    <a:pt x="336" y="1466"/>
                  </a:lnTo>
                  <a:lnTo>
                    <a:pt x="335" y="1502"/>
                  </a:lnTo>
                  <a:lnTo>
                    <a:pt x="334" y="1513"/>
                  </a:lnTo>
                  <a:lnTo>
                    <a:pt x="332" y="1519"/>
                  </a:lnTo>
                  <a:lnTo>
                    <a:pt x="330" y="1536"/>
                  </a:lnTo>
                  <a:lnTo>
                    <a:pt x="326" y="1536"/>
                  </a:lnTo>
                  <a:lnTo>
                    <a:pt x="326" y="1536"/>
                  </a:lnTo>
                  <a:lnTo>
                    <a:pt x="325" y="1549"/>
                  </a:lnTo>
                  <a:lnTo>
                    <a:pt x="324" y="1560"/>
                  </a:lnTo>
                  <a:lnTo>
                    <a:pt x="320" y="1560"/>
                  </a:lnTo>
                  <a:lnTo>
                    <a:pt x="318" y="1545"/>
                  </a:lnTo>
                  <a:lnTo>
                    <a:pt x="318" y="1546"/>
                  </a:lnTo>
                  <a:lnTo>
                    <a:pt x="314" y="1546"/>
                  </a:lnTo>
                  <a:lnTo>
                    <a:pt x="313" y="1514"/>
                  </a:lnTo>
                  <a:lnTo>
                    <a:pt x="312" y="1486"/>
                  </a:lnTo>
                  <a:lnTo>
                    <a:pt x="312" y="1489"/>
                  </a:lnTo>
                  <a:lnTo>
                    <a:pt x="309" y="1489"/>
                  </a:lnTo>
                  <a:lnTo>
                    <a:pt x="309" y="1504"/>
                  </a:lnTo>
                  <a:lnTo>
                    <a:pt x="307" y="1518"/>
                  </a:lnTo>
                  <a:lnTo>
                    <a:pt x="304" y="1518"/>
                  </a:lnTo>
                  <a:lnTo>
                    <a:pt x="304" y="1519"/>
                  </a:lnTo>
                  <a:lnTo>
                    <a:pt x="303" y="1543"/>
                  </a:lnTo>
                  <a:lnTo>
                    <a:pt x="302" y="1561"/>
                  </a:lnTo>
                  <a:lnTo>
                    <a:pt x="298" y="1561"/>
                  </a:lnTo>
                  <a:lnTo>
                    <a:pt x="297" y="1523"/>
                  </a:lnTo>
                  <a:lnTo>
                    <a:pt x="295" y="1506"/>
                  </a:lnTo>
                  <a:lnTo>
                    <a:pt x="294" y="1506"/>
                  </a:lnTo>
                  <a:lnTo>
                    <a:pt x="293" y="1544"/>
                  </a:lnTo>
                  <a:lnTo>
                    <a:pt x="289" y="1544"/>
                  </a:lnTo>
                  <a:lnTo>
                    <a:pt x="289" y="1534"/>
                  </a:lnTo>
                  <a:lnTo>
                    <a:pt x="288" y="1541"/>
                  </a:lnTo>
                  <a:lnTo>
                    <a:pt x="284" y="1541"/>
                  </a:lnTo>
                  <a:lnTo>
                    <a:pt x="283" y="1522"/>
                  </a:lnTo>
                  <a:lnTo>
                    <a:pt x="283" y="1522"/>
                  </a:lnTo>
                  <a:lnTo>
                    <a:pt x="283" y="1522"/>
                  </a:lnTo>
                  <a:lnTo>
                    <a:pt x="281" y="1539"/>
                  </a:lnTo>
                  <a:lnTo>
                    <a:pt x="279" y="1540"/>
                  </a:lnTo>
                  <a:lnTo>
                    <a:pt x="278" y="1545"/>
                  </a:lnTo>
                  <a:lnTo>
                    <a:pt x="274" y="1545"/>
                  </a:lnTo>
                  <a:lnTo>
                    <a:pt x="274" y="1534"/>
                  </a:lnTo>
                  <a:lnTo>
                    <a:pt x="273" y="1539"/>
                  </a:lnTo>
                  <a:lnTo>
                    <a:pt x="273" y="1541"/>
                  </a:lnTo>
                  <a:lnTo>
                    <a:pt x="272" y="1559"/>
                  </a:lnTo>
                  <a:lnTo>
                    <a:pt x="268" y="1559"/>
                  </a:lnTo>
                  <a:lnTo>
                    <a:pt x="267" y="1538"/>
                  </a:lnTo>
                  <a:lnTo>
                    <a:pt x="266" y="1550"/>
                  </a:lnTo>
                  <a:lnTo>
                    <a:pt x="262" y="1550"/>
                  </a:lnTo>
                  <a:lnTo>
                    <a:pt x="261" y="1536"/>
                  </a:lnTo>
                  <a:lnTo>
                    <a:pt x="261" y="1538"/>
                  </a:lnTo>
                  <a:lnTo>
                    <a:pt x="260" y="1541"/>
                  </a:lnTo>
                  <a:lnTo>
                    <a:pt x="256" y="1541"/>
                  </a:lnTo>
                  <a:lnTo>
                    <a:pt x="253" y="1536"/>
                  </a:lnTo>
                  <a:lnTo>
                    <a:pt x="253" y="1530"/>
                  </a:lnTo>
                  <a:lnTo>
                    <a:pt x="250" y="1530"/>
                  </a:lnTo>
                  <a:lnTo>
                    <a:pt x="249" y="1552"/>
                  </a:lnTo>
                  <a:lnTo>
                    <a:pt x="247" y="1557"/>
                  </a:lnTo>
                  <a:lnTo>
                    <a:pt x="244" y="1557"/>
                  </a:lnTo>
                  <a:lnTo>
                    <a:pt x="244" y="1556"/>
                  </a:lnTo>
                  <a:lnTo>
                    <a:pt x="241" y="1556"/>
                  </a:lnTo>
                  <a:lnTo>
                    <a:pt x="240" y="1538"/>
                  </a:lnTo>
                  <a:lnTo>
                    <a:pt x="239" y="1538"/>
                  </a:lnTo>
                  <a:lnTo>
                    <a:pt x="239" y="1539"/>
                  </a:lnTo>
                  <a:lnTo>
                    <a:pt x="235" y="1539"/>
                  </a:lnTo>
                  <a:lnTo>
                    <a:pt x="235" y="1535"/>
                  </a:lnTo>
                  <a:lnTo>
                    <a:pt x="234" y="1539"/>
                  </a:lnTo>
                  <a:lnTo>
                    <a:pt x="231" y="1539"/>
                  </a:lnTo>
                  <a:lnTo>
                    <a:pt x="230" y="1561"/>
                  </a:lnTo>
                  <a:lnTo>
                    <a:pt x="226" y="1561"/>
                  </a:lnTo>
                  <a:lnTo>
                    <a:pt x="225" y="1539"/>
                  </a:lnTo>
                  <a:lnTo>
                    <a:pt x="225" y="1538"/>
                  </a:lnTo>
                  <a:lnTo>
                    <a:pt x="224" y="1551"/>
                  </a:lnTo>
                  <a:lnTo>
                    <a:pt x="223" y="1560"/>
                  </a:lnTo>
                  <a:lnTo>
                    <a:pt x="221" y="1561"/>
                  </a:lnTo>
                  <a:lnTo>
                    <a:pt x="220" y="1576"/>
                  </a:lnTo>
                  <a:lnTo>
                    <a:pt x="216" y="1576"/>
                  </a:lnTo>
                  <a:lnTo>
                    <a:pt x="215" y="1552"/>
                  </a:lnTo>
                  <a:lnTo>
                    <a:pt x="214" y="1552"/>
                  </a:lnTo>
                  <a:lnTo>
                    <a:pt x="214" y="1562"/>
                  </a:lnTo>
                  <a:lnTo>
                    <a:pt x="210" y="1562"/>
                  </a:lnTo>
                  <a:lnTo>
                    <a:pt x="209" y="1554"/>
                  </a:lnTo>
                  <a:lnTo>
                    <a:pt x="208" y="1549"/>
                  </a:lnTo>
                  <a:lnTo>
                    <a:pt x="207" y="1530"/>
                  </a:lnTo>
                  <a:lnTo>
                    <a:pt x="204" y="1504"/>
                  </a:lnTo>
                  <a:lnTo>
                    <a:pt x="204" y="1504"/>
                  </a:lnTo>
                  <a:lnTo>
                    <a:pt x="203" y="1504"/>
                  </a:lnTo>
                  <a:lnTo>
                    <a:pt x="202" y="1472"/>
                  </a:lnTo>
                  <a:lnTo>
                    <a:pt x="202" y="1496"/>
                  </a:lnTo>
                  <a:lnTo>
                    <a:pt x="200" y="1539"/>
                  </a:lnTo>
                  <a:lnTo>
                    <a:pt x="199" y="1539"/>
                  </a:lnTo>
                  <a:lnTo>
                    <a:pt x="198" y="1543"/>
                  </a:lnTo>
                  <a:lnTo>
                    <a:pt x="197" y="1548"/>
                  </a:lnTo>
                  <a:lnTo>
                    <a:pt x="194" y="1548"/>
                  </a:lnTo>
                  <a:lnTo>
                    <a:pt x="193" y="1554"/>
                  </a:lnTo>
                  <a:lnTo>
                    <a:pt x="192" y="1556"/>
                  </a:lnTo>
                  <a:lnTo>
                    <a:pt x="191" y="1556"/>
                  </a:lnTo>
                  <a:lnTo>
                    <a:pt x="189" y="1564"/>
                  </a:lnTo>
                  <a:lnTo>
                    <a:pt x="186" y="1564"/>
                  </a:lnTo>
                  <a:lnTo>
                    <a:pt x="184" y="1530"/>
                  </a:lnTo>
                  <a:lnTo>
                    <a:pt x="183" y="1530"/>
                  </a:lnTo>
                  <a:lnTo>
                    <a:pt x="181" y="1527"/>
                  </a:lnTo>
                  <a:lnTo>
                    <a:pt x="181" y="1523"/>
                  </a:lnTo>
                  <a:lnTo>
                    <a:pt x="179" y="1539"/>
                  </a:lnTo>
                  <a:lnTo>
                    <a:pt x="176" y="1539"/>
                  </a:lnTo>
                  <a:lnTo>
                    <a:pt x="176" y="1527"/>
                  </a:lnTo>
                  <a:lnTo>
                    <a:pt x="174" y="1528"/>
                  </a:lnTo>
                  <a:lnTo>
                    <a:pt x="173" y="1539"/>
                  </a:lnTo>
                  <a:lnTo>
                    <a:pt x="172" y="1539"/>
                  </a:lnTo>
                  <a:lnTo>
                    <a:pt x="171" y="1570"/>
                  </a:lnTo>
                  <a:lnTo>
                    <a:pt x="167" y="1570"/>
                  </a:lnTo>
                  <a:lnTo>
                    <a:pt x="166" y="1566"/>
                  </a:lnTo>
                  <a:lnTo>
                    <a:pt x="165" y="1564"/>
                  </a:lnTo>
                  <a:lnTo>
                    <a:pt x="163" y="1564"/>
                  </a:lnTo>
                  <a:lnTo>
                    <a:pt x="162" y="1565"/>
                  </a:lnTo>
                  <a:lnTo>
                    <a:pt x="161" y="1565"/>
                  </a:lnTo>
                  <a:lnTo>
                    <a:pt x="160" y="1564"/>
                  </a:lnTo>
                  <a:lnTo>
                    <a:pt x="158" y="1554"/>
                  </a:lnTo>
                  <a:lnTo>
                    <a:pt x="158" y="1557"/>
                  </a:lnTo>
                  <a:lnTo>
                    <a:pt x="157" y="1561"/>
                  </a:lnTo>
                  <a:lnTo>
                    <a:pt x="153" y="1561"/>
                  </a:lnTo>
                  <a:lnTo>
                    <a:pt x="153" y="1545"/>
                  </a:lnTo>
                  <a:lnTo>
                    <a:pt x="152" y="1560"/>
                  </a:lnTo>
                  <a:lnTo>
                    <a:pt x="151" y="1578"/>
                  </a:lnTo>
                  <a:lnTo>
                    <a:pt x="147" y="1578"/>
                  </a:lnTo>
                  <a:lnTo>
                    <a:pt x="146" y="1569"/>
                  </a:lnTo>
                  <a:lnTo>
                    <a:pt x="145" y="1562"/>
                  </a:lnTo>
                  <a:lnTo>
                    <a:pt x="144" y="1551"/>
                  </a:lnTo>
                  <a:lnTo>
                    <a:pt x="142" y="1550"/>
                  </a:lnTo>
                  <a:lnTo>
                    <a:pt x="140" y="1544"/>
                  </a:lnTo>
                  <a:lnTo>
                    <a:pt x="140" y="1543"/>
                  </a:lnTo>
                  <a:lnTo>
                    <a:pt x="139" y="1559"/>
                  </a:lnTo>
                  <a:lnTo>
                    <a:pt x="135" y="1559"/>
                  </a:lnTo>
                  <a:lnTo>
                    <a:pt x="134" y="1548"/>
                  </a:lnTo>
                  <a:lnTo>
                    <a:pt x="134" y="1548"/>
                  </a:lnTo>
                  <a:lnTo>
                    <a:pt x="132" y="1546"/>
                  </a:lnTo>
                  <a:lnTo>
                    <a:pt x="131" y="1546"/>
                  </a:lnTo>
                  <a:lnTo>
                    <a:pt x="130" y="1543"/>
                  </a:lnTo>
                  <a:lnTo>
                    <a:pt x="130" y="1540"/>
                  </a:lnTo>
                  <a:lnTo>
                    <a:pt x="129" y="1540"/>
                  </a:lnTo>
                  <a:lnTo>
                    <a:pt x="128" y="1552"/>
                  </a:lnTo>
                  <a:lnTo>
                    <a:pt x="124" y="1552"/>
                  </a:lnTo>
                  <a:lnTo>
                    <a:pt x="124" y="1559"/>
                  </a:lnTo>
                  <a:lnTo>
                    <a:pt x="120" y="1559"/>
                  </a:lnTo>
                  <a:lnTo>
                    <a:pt x="119" y="1534"/>
                  </a:lnTo>
                  <a:lnTo>
                    <a:pt x="119" y="1545"/>
                  </a:lnTo>
                  <a:lnTo>
                    <a:pt x="118" y="1556"/>
                  </a:lnTo>
                  <a:lnTo>
                    <a:pt x="115" y="1556"/>
                  </a:lnTo>
                  <a:lnTo>
                    <a:pt x="115" y="1557"/>
                  </a:lnTo>
                  <a:lnTo>
                    <a:pt x="112" y="1557"/>
                  </a:lnTo>
                  <a:lnTo>
                    <a:pt x="112" y="1554"/>
                  </a:lnTo>
                  <a:lnTo>
                    <a:pt x="110" y="1578"/>
                  </a:lnTo>
                  <a:lnTo>
                    <a:pt x="107" y="1578"/>
                  </a:lnTo>
                  <a:lnTo>
                    <a:pt x="107" y="1577"/>
                  </a:lnTo>
                  <a:lnTo>
                    <a:pt x="105" y="1576"/>
                  </a:lnTo>
                  <a:lnTo>
                    <a:pt x="104" y="1576"/>
                  </a:lnTo>
                  <a:lnTo>
                    <a:pt x="103" y="1565"/>
                  </a:lnTo>
                  <a:lnTo>
                    <a:pt x="102" y="1555"/>
                  </a:lnTo>
                  <a:lnTo>
                    <a:pt x="100" y="1555"/>
                  </a:lnTo>
                  <a:lnTo>
                    <a:pt x="99" y="1561"/>
                  </a:lnTo>
                  <a:lnTo>
                    <a:pt x="95" y="1561"/>
                  </a:lnTo>
                  <a:lnTo>
                    <a:pt x="95" y="1561"/>
                  </a:lnTo>
                  <a:lnTo>
                    <a:pt x="94" y="1562"/>
                  </a:lnTo>
                  <a:lnTo>
                    <a:pt x="93" y="1562"/>
                  </a:lnTo>
                  <a:lnTo>
                    <a:pt x="92" y="1578"/>
                  </a:lnTo>
                  <a:lnTo>
                    <a:pt x="89" y="1578"/>
                  </a:lnTo>
                  <a:lnTo>
                    <a:pt x="88" y="1577"/>
                  </a:lnTo>
                  <a:lnTo>
                    <a:pt x="88" y="1572"/>
                  </a:lnTo>
                  <a:lnTo>
                    <a:pt x="86" y="1572"/>
                  </a:lnTo>
                  <a:lnTo>
                    <a:pt x="84" y="1561"/>
                  </a:lnTo>
                  <a:lnTo>
                    <a:pt x="84" y="1569"/>
                  </a:lnTo>
                  <a:lnTo>
                    <a:pt x="83" y="1572"/>
                  </a:lnTo>
                  <a:lnTo>
                    <a:pt x="79" y="1572"/>
                  </a:lnTo>
                  <a:lnTo>
                    <a:pt x="78" y="1557"/>
                  </a:lnTo>
                  <a:lnTo>
                    <a:pt x="77" y="1556"/>
                  </a:lnTo>
                  <a:lnTo>
                    <a:pt x="76" y="1556"/>
                  </a:lnTo>
                  <a:lnTo>
                    <a:pt x="73" y="1554"/>
                  </a:lnTo>
                  <a:lnTo>
                    <a:pt x="72" y="1549"/>
                  </a:lnTo>
                  <a:lnTo>
                    <a:pt x="71" y="1562"/>
                  </a:lnTo>
                  <a:lnTo>
                    <a:pt x="70" y="1593"/>
                  </a:lnTo>
                  <a:lnTo>
                    <a:pt x="66" y="1593"/>
                  </a:lnTo>
                  <a:lnTo>
                    <a:pt x="65" y="1566"/>
                  </a:lnTo>
                  <a:lnTo>
                    <a:pt x="63" y="1543"/>
                  </a:lnTo>
                  <a:lnTo>
                    <a:pt x="61" y="1543"/>
                  </a:lnTo>
                  <a:lnTo>
                    <a:pt x="61" y="1544"/>
                  </a:lnTo>
                  <a:lnTo>
                    <a:pt x="60" y="1544"/>
                  </a:lnTo>
                  <a:lnTo>
                    <a:pt x="58" y="1552"/>
                  </a:lnTo>
                  <a:lnTo>
                    <a:pt x="57" y="1555"/>
                  </a:lnTo>
                  <a:lnTo>
                    <a:pt x="55" y="1555"/>
                  </a:lnTo>
                  <a:lnTo>
                    <a:pt x="53" y="1567"/>
                  </a:lnTo>
                  <a:lnTo>
                    <a:pt x="51" y="1567"/>
                  </a:lnTo>
                  <a:lnTo>
                    <a:pt x="51" y="1573"/>
                  </a:lnTo>
                  <a:lnTo>
                    <a:pt x="47" y="1573"/>
                  </a:lnTo>
                  <a:lnTo>
                    <a:pt x="46" y="1554"/>
                  </a:lnTo>
                  <a:lnTo>
                    <a:pt x="46" y="1551"/>
                  </a:lnTo>
                  <a:lnTo>
                    <a:pt x="45" y="1572"/>
                  </a:lnTo>
                  <a:lnTo>
                    <a:pt x="41" y="1572"/>
                  </a:lnTo>
                  <a:lnTo>
                    <a:pt x="40" y="1557"/>
                  </a:lnTo>
                  <a:lnTo>
                    <a:pt x="37" y="1557"/>
                  </a:lnTo>
                  <a:lnTo>
                    <a:pt x="35" y="1546"/>
                  </a:lnTo>
                  <a:lnTo>
                    <a:pt x="34" y="1538"/>
                  </a:lnTo>
                  <a:lnTo>
                    <a:pt x="32" y="1535"/>
                  </a:lnTo>
                  <a:lnTo>
                    <a:pt x="32" y="1534"/>
                  </a:lnTo>
                  <a:lnTo>
                    <a:pt x="31" y="1533"/>
                  </a:lnTo>
                  <a:lnTo>
                    <a:pt x="30" y="1533"/>
                  </a:lnTo>
                  <a:lnTo>
                    <a:pt x="29" y="1524"/>
                  </a:lnTo>
                  <a:lnTo>
                    <a:pt x="28" y="1522"/>
                  </a:lnTo>
                  <a:lnTo>
                    <a:pt x="26" y="1522"/>
                  </a:lnTo>
                  <a:lnTo>
                    <a:pt x="25" y="1520"/>
                  </a:lnTo>
                  <a:lnTo>
                    <a:pt x="24" y="1515"/>
                  </a:lnTo>
                  <a:lnTo>
                    <a:pt x="24" y="1507"/>
                  </a:lnTo>
                  <a:lnTo>
                    <a:pt x="21" y="1519"/>
                  </a:lnTo>
                  <a:lnTo>
                    <a:pt x="20" y="1534"/>
                  </a:lnTo>
                  <a:lnTo>
                    <a:pt x="16" y="1534"/>
                  </a:lnTo>
                  <a:lnTo>
                    <a:pt x="15" y="1504"/>
                  </a:lnTo>
                  <a:lnTo>
                    <a:pt x="15" y="1498"/>
                  </a:lnTo>
                  <a:lnTo>
                    <a:pt x="14" y="1478"/>
                  </a:lnTo>
                  <a:lnTo>
                    <a:pt x="14" y="1477"/>
                  </a:lnTo>
                  <a:lnTo>
                    <a:pt x="13" y="1477"/>
                  </a:lnTo>
                  <a:lnTo>
                    <a:pt x="10" y="1477"/>
                  </a:lnTo>
                  <a:lnTo>
                    <a:pt x="10" y="1482"/>
                  </a:lnTo>
                  <a:lnTo>
                    <a:pt x="9" y="1482"/>
                  </a:lnTo>
                  <a:lnTo>
                    <a:pt x="7" y="1508"/>
                  </a:lnTo>
                  <a:lnTo>
                    <a:pt x="3" y="1508"/>
                  </a:lnTo>
                  <a:lnTo>
                    <a:pt x="3" y="1507"/>
                  </a:lnTo>
                  <a:lnTo>
                    <a:pt x="2" y="1507"/>
                  </a:lnTo>
                  <a:lnTo>
                    <a:pt x="0" y="1506"/>
                  </a:lnTo>
                  <a:lnTo>
                    <a:pt x="2" y="1488"/>
                  </a:lnTo>
                  <a:lnTo>
                    <a:pt x="3" y="1487"/>
                  </a:lnTo>
                  <a:lnTo>
                    <a:pt x="4" y="1488"/>
                  </a:lnTo>
                  <a:lnTo>
                    <a:pt x="5" y="1472"/>
                  </a:lnTo>
                  <a:lnTo>
                    <a:pt x="7" y="1471"/>
                  </a:lnTo>
                  <a:lnTo>
                    <a:pt x="8" y="1471"/>
                  </a:lnTo>
                  <a:lnTo>
                    <a:pt x="8" y="1470"/>
                  </a:lnTo>
                  <a:lnTo>
                    <a:pt x="9" y="1468"/>
                  </a:lnTo>
                  <a:lnTo>
                    <a:pt x="12" y="1470"/>
                  </a:lnTo>
                  <a:lnTo>
                    <a:pt x="13" y="1473"/>
                  </a:lnTo>
                  <a:lnTo>
                    <a:pt x="14" y="1472"/>
                  </a:lnTo>
                  <a:lnTo>
                    <a:pt x="16" y="1473"/>
                  </a:lnTo>
                  <a:lnTo>
                    <a:pt x="18" y="1477"/>
                  </a:lnTo>
                  <a:lnTo>
                    <a:pt x="19" y="1497"/>
                  </a:lnTo>
                  <a:lnTo>
                    <a:pt x="18" y="1497"/>
                  </a:lnTo>
                  <a:lnTo>
                    <a:pt x="19" y="1498"/>
                  </a:lnTo>
                  <a:lnTo>
                    <a:pt x="19" y="1503"/>
                  </a:lnTo>
                  <a:lnTo>
                    <a:pt x="19" y="1508"/>
                  </a:lnTo>
                  <a:lnTo>
                    <a:pt x="20" y="1502"/>
                  </a:lnTo>
                  <a:lnTo>
                    <a:pt x="21" y="1501"/>
                  </a:lnTo>
                  <a:lnTo>
                    <a:pt x="23" y="1501"/>
                  </a:lnTo>
                  <a:lnTo>
                    <a:pt x="23" y="1497"/>
                  </a:lnTo>
                  <a:lnTo>
                    <a:pt x="24" y="1496"/>
                  </a:lnTo>
                  <a:lnTo>
                    <a:pt x="26" y="1497"/>
                  </a:lnTo>
                  <a:lnTo>
                    <a:pt x="28" y="1514"/>
                  </a:lnTo>
                  <a:lnTo>
                    <a:pt x="29" y="1518"/>
                  </a:lnTo>
                  <a:lnTo>
                    <a:pt x="29" y="1518"/>
                  </a:lnTo>
                  <a:lnTo>
                    <a:pt x="30" y="1519"/>
                  </a:lnTo>
                  <a:lnTo>
                    <a:pt x="32" y="1523"/>
                  </a:lnTo>
                  <a:lnTo>
                    <a:pt x="34" y="1529"/>
                  </a:lnTo>
                  <a:lnTo>
                    <a:pt x="35" y="1530"/>
                  </a:lnTo>
                  <a:lnTo>
                    <a:pt x="36" y="1534"/>
                  </a:lnTo>
                  <a:lnTo>
                    <a:pt x="37" y="1536"/>
                  </a:lnTo>
                  <a:lnTo>
                    <a:pt x="39" y="1545"/>
                  </a:lnTo>
                  <a:lnTo>
                    <a:pt x="40" y="1549"/>
                  </a:lnTo>
                  <a:lnTo>
                    <a:pt x="40" y="1549"/>
                  </a:lnTo>
                  <a:lnTo>
                    <a:pt x="42" y="1550"/>
                  </a:lnTo>
                  <a:lnTo>
                    <a:pt x="42" y="1544"/>
                  </a:lnTo>
                  <a:lnTo>
                    <a:pt x="44" y="1536"/>
                  </a:lnTo>
                  <a:lnTo>
                    <a:pt x="45" y="1535"/>
                  </a:lnTo>
                  <a:lnTo>
                    <a:pt x="47" y="1536"/>
                  </a:lnTo>
                  <a:lnTo>
                    <a:pt x="50" y="1549"/>
                  </a:lnTo>
                  <a:lnTo>
                    <a:pt x="50" y="1549"/>
                  </a:lnTo>
                  <a:lnTo>
                    <a:pt x="51" y="1549"/>
                  </a:lnTo>
                  <a:lnTo>
                    <a:pt x="51" y="1549"/>
                  </a:lnTo>
                  <a:lnTo>
                    <a:pt x="52" y="1535"/>
                  </a:lnTo>
                  <a:lnTo>
                    <a:pt x="53" y="1534"/>
                  </a:lnTo>
                  <a:lnTo>
                    <a:pt x="56" y="1535"/>
                  </a:lnTo>
                  <a:lnTo>
                    <a:pt x="56" y="1536"/>
                  </a:lnTo>
                  <a:lnTo>
                    <a:pt x="57" y="1535"/>
                  </a:lnTo>
                  <a:lnTo>
                    <a:pt x="58" y="1535"/>
                  </a:lnTo>
                  <a:lnTo>
                    <a:pt x="58" y="1535"/>
                  </a:lnTo>
                  <a:lnTo>
                    <a:pt x="60" y="1534"/>
                  </a:lnTo>
                  <a:lnTo>
                    <a:pt x="62" y="1535"/>
                  </a:lnTo>
                  <a:lnTo>
                    <a:pt x="62" y="1535"/>
                  </a:lnTo>
                  <a:lnTo>
                    <a:pt x="63" y="1525"/>
                  </a:lnTo>
                  <a:lnTo>
                    <a:pt x="65" y="1524"/>
                  </a:lnTo>
                  <a:lnTo>
                    <a:pt x="67" y="1525"/>
                  </a:lnTo>
                  <a:lnTo>
                    <a:pt x="68" y="1554"/>
                  </a:lnTo>
                  <a:lnTo>
                    <a:pt x="70" y="1543"/>
                  </a:lnTo>
                  <a:lnTo>
                    <a:pt x="71" y="1538"/>
                  </a:lnTo>
                  <a:lnTo>
                    <a:pt x="72" y="1536"/>
                  </a:lnTo>
                  <a:lnTo>
                    <a:pt x="74" y="1538"/>
                  </a:lnTo>
                  <a:lnTo>
                    <a:pt x="76" y="1543"/>
                  </a:lnTo>
                  <a:lnTo>
                    <a:pt x="77" y="1552"/>
                  </a:lnTo>
                  <a:lnTo>
                    <a:pt x="78" y="1552"/>
                  </a:lnTo>
                  <a:lnTo>
                    <a:pt x="81" y="1554"/>
                  </a:lnTo>
                  <a:lnTo>
                    <a:pt x="82" y="1555"/>
                  </a:lnTo>
                  <a:lnTo>
                    <a:pt x="82" y="1543"/>
                  </a:lnTo>
                  <a:lnTo>
                    <a:pt x="83" y="1536"/>
                  </a:lnTo>
                  <a:lnTo>
                    <a:pt x="84" y="1535"/>
                  </a:lnTo>
                  <a:lnTo>
                    <a:pt x="87" y="1536"/>
                  </a:lnTo>
                  <a:lnTo>
                    <a:pt x="87" y="1531"/>
                  </a:lnTo>
                  <a:lnTo>
                    <a:pt x="88" y="1530"/>
                  </a:lnTo>
                  <a:lnTo>
                    <a:pt x="91" y="1531"/>
                  </a:lnTo>
                  <a:lnTo>
                    <a:pt x="92" y="1546"/>
                  </a:lnTo>
                  <a:lnTo>
                    <a:pt x="91" y="1546"/>
                  </a:lnTo>
                  <a:lnTo>
                    <a:pt x="92" y="1548"/>
                  </a:lnTo>
                  <a:lnTo>
                    <a:pt x="92" y="1560"/>
                  </a:lnTo>
                  <a:lnTo>
                    <a:pt x="93" y="1557"/>
                  </a:lnTo>
                  <a:lnTo>
                    <a:pt x="94" y="1541"/>
                  </a:lnTo>
                  <a:lnTo>
                    <a:pt x="95" y="1540"/>
                  </a:lnTo>
                  <a:lnTo>
                    <a:pt x="98" y="1541"/>
                  </a:lnTo>
                  <a:lnTo>
                    <a:pt x="98" y="1548"/>
                  </a:lnTo>
                  <a:lnTo>
                    <a:pt x="99" y="1536"/>
                  </a:lnTo>
                  <a:lnTo>
                    <a:pt x="100" y="1535"/>
                  </a:lnTo>
                  <a:lnTo>
                    <a:pt x="103" y="1536"/>
                  </a:lnTo>
                  <a:lnTo>
                    <a:pt x="105" y="1554"/>
                  </a:lnTo>
                  <a:lnTo>
                    <a:pt x="107" y="1564"/>
                  </a:lnTo>
                  <a:lnTo>
                    <a:pt x="107" y="1567"/>
                  </a:lnTo>
                  <a:lnTo>
                    <a:pt x="108" y="1543"/>
                  </a:lnTo>
                  <a:lnTo>
                    <a:pt x="112" y="1539"/>
                  </a:lnTo>
                  <a:lnTo>
                    <a:pt x="114" y="1540"/>
                  </a:lnTo>
                  <a:lnTo>
                    <a:pt x="115" y="1549"/>
                  </a:lnTo>
                  <a:lnTo>
                    <a:pt x="115" y="1544"/>
                  </a:lnTo>
                  <a:lnTo>
                    <a:pt x="116" y="1503"/>
                  </a:lnTo>
                  <a:lnTo>
                    <a:pt x="118" y="1502"/>
                  </a:lnTo>
                  <a:lnTo>
                    <a:pt x="120" y="1503"/>
                  </a:lnTo>
                  <a:lnTo>
                    <a:pt x="123" y="1524"/>
                  </a:lnTo>
                  <a:lnTo>
                    <a:pt x="123" y="1536"/>
                  </a:lnTo>
                  <a:lnTo>
                    <a:pt x="125" y="1538"/>
                  </a:lnTo>
                  <a:lnTo>
                    <a:pt x="125" y="1529"/>
                  </a:lnTo>
                  <a:lnTo>
                    <a:pt x="126" y="1528"/>
                  </a:lnTo>
                  <a:lnTo>
                    <a:pt x="128" y="1528"/>
                  </a:lnTo>
                  <a:lnTo>
                    <a:pt x="128" y="1524"/>
                  </a:lnTo>
                  <a:lnTo>
                    <a:pt x="129" y="1514"/>
                  </a:lnTo>
                  <a:lnTo>
                    <a:pt x="130" y="1513"/>
                  </a:lnTo>
                  <a:lnTo>
                    <a:pt x="132" y="1514"/>
                  </a:lnTo>
                  <a:lnTo>
                    <a:pt x="134" y="1541"/>
                  </a:lnTo>
                  <a:lnTo>
                    <a:pt x="134" y="1543"/>
                  </a:lnTo>
                  <a:lnTo>
                    <a:pt x="135" y="1541"/>
                  </a:lnTo>
                  <a:lnTo>
                    <a:pt x="136" y="1541"/>
                  </a:lnTo>
                  <a:lnTo>
                    <a:pt x="136" y="1540"/>
                  </a:lnTo>
                  <a:lnTo>
                    <a:pt x="137" y="1531"/>
                  </a:lnTo>
                  <a:lnTo>
                    <a:pt x="139" y="1530"/>
                  </a:lnTo>
                  <a:lnTo>
                    <a:pt x="141" y="1530"/>
                  </a:lnTo>
                  <a:lnTo>
                    <a:pt x="142" y="1531"/>
                  </a:lnTo>
                  <a:lnTo>
                    <a:pt x="144" y="1543"/>
                  </a:lnTo>
                  <a:lnTo>
                    <a:pt x="146" y="1549"/>
                  </a:lnTo>
                  <a:lnTo>
                    <a:pt x="147" y="1550"/>
                  </a:lnTo>
                  <a:lnTo>
                    <a:pt x="149" y="1560"/>
                  </a:lnTo>
                  <a:lnTo>
                    <a:pt x="149" y="1559"/>
                  </a:lnTo>
                  <a:lnTo>
                    <a:pt x="151" y="1509"/>
                  </a:lnTo>
                  <a:lnTo>
                    <a:pt x="152" y="1508"/>
                  </a:lnTo>
                  <a:lnTo>
                    <a:pt x="155" y="1509"/>
                  </a:lnTo>
                  <a:lnTo>
                    <a:pt x="156" y="1522"/>
                  </a:lnTo>
                  <a:lnTo>
                    <a:pt x="156" y="1538"/>
                  </a:lnTo>
                  <a:lnTo>
                    <a:pt x="158" y="1535"/>
                  </a:lnTo>
                  <a:lnTo>
                    <a:pt x="161" y="1536"/>
                  </a:lnTo>
                  <a:lnTo>
                    <a:pt x="162" y="1548"/>
                  </a:lnTo>
                  <a:lnTo>
                    <a:pt x="162" y="1545"/>
                  </a:lnTo>
                  <a:lnTo>
                    <a:pt x="163" y="1544"/>
                  </a:lnTo>
                  <a:lnTo>
                    <a:pt x="166" y="1545"/>
                  </a:lnTo>
                  <a:lnTo>
                    <a:pt x="167" y="1561"/>
                  </a:lnTo>
                  <a:lnTo>
                    <a:pt x="167" y="1561"/>
                  </a:lnTo>
                  <a:lnTo>
                    <a:pt x="168" y="1535"/>
                  </a:lnTo>
                  <a:lnTo>
                    <a:pt x="170" y="1534"/>
                  </a:lnTo>
                  <a:lnTo>
                    <a:pt x="170" y="1534"/>
                  </a:lnTo>
                  <a:lnTo>
                    <a:pt x="171" y="1527"/>
                  </a:lnTo>
                  <a:lnTo>
                    <a:pt x="172" y="1524"/>
                  </a:lnTo>
                  <a:lnTo>
                    <a:pt x="174" y="1513"/>
                  </a:lnTo>
                  <a:lnTo>
                    <a:pt x="176" y="1512"/>
                  </a:lnTo>
                  <a:lnTo>
                    <a:pt x="177" y="1513"/>
                  </a:lnTo>
                  <a:lnTo>
                    <a:pt x="178" y="1501"/>
                  </a:lnTo>
                  <a:lnTo>
                    <a:pt x="179" y="1499"/>
                  </a:lnTo>
                  <a:lnTo>
                    <a:pt x="182" y="1501"/>
                  </a:lnTo>
                  <a:lnTo>
                    <a:pt x="183" y="1510"/>
                  </a:lnTo>
                  <a:lnTo>
                    <a:pt x="184" y="1522"/>
                  </a:lnTo>
                  <a:lnTo>
                    <a:pt x="184" y="1519"/>
                  </a:lnTo>
                  <a:lnTo>
                    <a:pt x="186" y="1518"/>
                  </a:lnTo>
                  <a:lnTo>
                    <a:pt x="188" y="1519"/>
                  </a:lnTo>
                  <a:lnTo>
                    <a:pt x="189" y="1552"/>
                  </a:lnTo>
                  <a:lnTo>
                    <a:pt x="189" y="1552"/>
                  </a:lnTo>
                  <a:lnTo>
                    <a:pt x="189" y="1552"/>
                  </a:lnTo>
                  <a:lnTo>
                    <a:pt x="192" y="1529"/>
                  </a:lnTo>
                  <a:lnTo>
                    <a:pt x="193" y="1528"/>
                  </a:lnTo>
                  <a:lnTo>
                    <a:pt x="195" y="1529"/>
                  </a:lnTo>
                  <a:lnTo>
                    <a:pt x="195" y="1534"/>
                  </a:lnTo>
                  <a:lnTo>
                    <a:pt x="197" y="1533"/>
                  </a:lnTo>
                  <a:lnTo>
                    <a:pt x="197" y="1533"/>
                  </a:lnTo>
                  <a:lnTo>
                    <a:pt x="198" y="1494"/>
                  </a:lnTo>
                  <a:lnTo>
                    <a:pt x="199" y="1347"/>
                  </a:lnTo>
                  <a:lnTo>
                    <a:pt x="200" y="1346"/>
                  </a:lnTo>
                  <a:lnTo>
                    <a:pt x="203" y="1347"/>
                  </a:lnTo>
                  <a:lnTo>
                    <a:pt x="204" y="1394"/>
                  </a:lnTo>
                  <a:lnTo>
                    <a:pt x="205" y="1465"/>
                  </a:lnTo>
                  <a:lnTo>
                    <a:pt x="207" y="1501"/>
                  </a:lnTo>
                  <a:lnTo>
                    <a:pt x="208" y="1502"/>
                  </a:lnTo>
                  <a:lnTo>
                    <a:pt x="210" y="1529"/>
                  </a:lnTo>
                  <a:lnTo>
                    <a:pt x="212" y="1543"/>
                  </a:lnTo>
                  <a:lnTo>
                    <a:pt x="212" y="1538"/>
                  </a:lnTo>
                  <a:lnTo>
                    <a:pt x="213" y="1536"/>
                  </a:lnTo>
                  <a:lnTo>
                    <a:pt x="215" y="1538"/>
                  </a:lnTo>
                  <a:lnTo>
                    <a:pt x="215" y="1535"/>
                  </a:lnTo>
                  <a:lnTo>
                    <a:pt x="216" y="1534"/>
                  </a:lnTo>
                  <a:lnTo>
                    <a:pt x="219" y="1535"/>
                  </a:lnTo>
                  <a:lnTo>
                    <a:pt x="219" y="1555"/>
                  </a:lnTo>
                  <a:lnTo>
                    <a:pt x="220" y="1550"/>
                  </a:lnTo>
                  <a:lnTo>
                    <a:pt x="221" y="1524"/>
                  </a:lnTo>
                  <a:lnTo>
                    <a:pt x="223" y="1523"/>
                  </a:lnTo>
                  <a:lnTo>
                    <a:pt x="225" y="1524"/>
                  </a:lnTo>
                  <a:lnTo>
                    <a:pt x="228" y="1534"/>
                  </a:lnTo>
                  <a:lnTo>
                    <a:pt x="229" y="1533"/>
                  </a:lnTo>
                  <a:lnTo>
                    <a:pt x="231" y="1534"/>
                  </a:lnTo>
                  <a:lnTo>
                    <a:pt x="232" y="1527"/>
                  </a:lnTo>
                  <a:lnTo>
                    <a:pt x="234" y="1525"/>
                  </a:lnTo>
                  <a:lnTo>
                    <a:pt x="236" y="1528"/>
                  </a:lnTo>
                  <a:lnTo>
                    <a:pt x="237" y="1529"/>
                  </a:lnTo>
                  <a:lnTo>
                    <a:pt x="240" y="1530"/>
                  </a:lnTo>
                  <a:lnTo>
                    <a:pt x="241" y="1531"/>
                  </a:lnTo>
                  <a:lnTo>
                    <a:pt x="241" y="1531"/>
                  </a:lnTo>
                  <a:lnTo>
                    <a:pt x="244" y="1533"/>
                  </a:lnTo>
                  <a:lnTo>
                    <a:pt x="244" y="1541"/>
                  </a:lnTo>
                  <a:lnTo>
                    <a:pt x="246" y="1543"/>
                  </a:lnTo>
                  <a:lnTo>
                    <a:pt x="247" y="1518"/>
                  </a:lnTo>
                  <a:lnTo>
                    <a:pt x="249" y="1497"/>
                  </a:lnTo>
                  <a:lnTo>
                    <a:pt x="250" y="1496"/>
                  </a:lnTo>
                  <a:lnTo>
                    <a:pt x="251" y="1496"/>
                  </a:lnTo>
                  <a:lnTo>
                    <a:pt x="251" y="1485"/>
                  </a:lnTo>
                  <a:lnTo>
                    <a:pt x="252" y="1483"/>
                  </a:lnTo>
                  <a:lnTo>
                    <a:pt x="255" y="1485"/>
                  </a:lnTo>
                  <a:lnTo>
                    <a:pt x="256" y="1497"/>
                  </a:lnTo>
                  <a:lnTo>
                    <a:pt x="257" y="1535"/>
                  </a:lnTo>
                  <a:lnTo>
                    <a:pt x="257" y="1535"/>
                  </a:lnTo>
                  <a:lnTo>
                    <a:pt x="258" y="1530"/>
                  </a:lnTo>
                  <a:lnTo>
                    <a:pt x="260" y="1529"/>
                  </a:lnTo>
                  <a:lnTo>
                    <a:pt x="262" y="1530"/>
                  </a:lnTo>
                  <a:lnTo>
                    <a:pt x="265" y="1531"/>
                  </a:lnTo>
                  <a:lnTo>
                    <a:pt x="265" y="1529"/>
                  </a:lnTo>
                  <a:lnTo>
                    <a:pt x="266" y="1513"/>
                  </a:lnTo>
                  <a:lnTo>
                    <a:pt x="267" y="1512"/>
                  </a:lnTo>
                  <a:lnTo>
                    <a:pt x="270" y="1513"/>
                  </a:lnTo>
                  <a:lnTo>
                    <a:pt x="271" y="1528"/>
                  </a:lnTo>
                  <a:lnTo>
                    <a:pt x="271" y="1530"/>
                  </a:lnTo>
                  <a:lnTo>
                    <a:pt x="272" y="1523"/>
                  </a:lnTo>
                  <a:lnTo>
                    <a:pt x="273" y="1518"/>
                  </a:lnTo>
                  <a:lnTo>
                    <a:pt x="274" y="1517"/>
                  </a:lnTo>
                  <a:lnTo>
                    <a:pt x="277" y="1518"/>
                  </a:lnTo>
                  <a:lnTo>
                    <a:pt x="278" y="1533"/>
                  </a:lnTo>
                  <a:lnTo>
                    <a:pt x="279" y="1520"/>
                  </a:lnTo>
                  <a:lnTo>
                    <a:pt x="283" y="1517"/>
                  </a:lnTo>
                  <a:lnTo>
                    <a:pt x="286" y="1518"/>
                  </a:lnTo>
                  <a:lnTo>
                    <a:pt x="287" y="1520"/>
                  </a:lnTo>
                  <a:lnTo>
                    <a:pt x="287" y="1522"/>
                  </a:lnTo>
                  <a:lnTo>
                    <a:pt x="288" y="1515"/>
                  </a:lnTo>
                  <a:lnTo>
                    <a:pt x="289" y="1514"/>
                  </a:lnTo>
                  <a:lnTo>
                    <a:pt x="291" y="1514"/>
                  </a:lnTo>
                  <a:lnTo>
                    <a:pt x="291" y="1503"/>
                  </a:lnTo>
                  <a:lnTo>
                    <a:pt x="292" y="1498"/>
                  </a:lnTo>
                  <a:lnTo>
                    <a:pt x="293" y="1497"/>
                  </a:lnTo>
                  <a:lnTo>
                    <a:pt x="294" y="1497"/>
                  </a:lnTo>
                  <a:lnTo>
                    <a:pt x="294" y="1493"/>
                  </a:lnTo>
                  <a:lnTo>
                    <a:pt x="295" y="1492"/>
                  </a:lnTo>
                  <a:lnTo>
                    <a:pt x="298" y="1493"/>
                  </a:lnTo>
                  <a:lnTo>
                    <a:pt x="300" y="1520"/>
                  </a:lnTo>
                  <a:lnTo>
                    <a:pt x="300" y="1518"/>
                  </a:lnTo>
                  <a:lnTo>
                    <a:pt x="302" y="1514"/>
                  </a:lnTo>
                  <a:lnTo>
                    <a:pt x="303" y="1513"/>
                  </a:lnTo>
                  <a:lnTo>
                    <a:pt x="304" y="1513"/>
                  </a:lnTo>
                  <a:lnTo>
                    <a:pt x="305" y="1503"/>
                  </a:lnTo>
                  <a:lnTo>
                    <a:pt x="305" y="1481"/>
                  </a:lnTo>
                  <a:lnTo>
                    <a:pt x="307" y="1480"/>
                  </a:lnTo>
                  <a:lnTo>
                    <a:pt x="308" y="1481"/>
                  </a:lnTo>
                  <a:lnTo>
                    <a:pt x="309" y="1472"/>
                  </a:lnTo>
                  <a:lnTo>
                    <a:pt x="310" y="1471"/>
                  </a:lnTo>
                  <a:lnTo>
                    <a:pt x="313" y="1472"/>
                  </a:lnTo>
                  <a:lnTo>
                    <a:pt x="315" y="1475"/>
                  </a:lnTo>
                  <a:lnTo>
                    <a:pt x="316" y="1513"/>
                  </a:lnTo>
                  <a:lnTo>
                    <a:pt x="316" y="1528"/>
                  </a:lnTo>
                  <a:lnTo>
                    <a:pt x="319" y="1529"/>
                  </a:lnTo>
                  <a:lnTo>
                    <a:pt x="320" y="1538"/>
                  </a:lnTo>
                  <a:lnTo>
                    <a:pt x="321" y="1543"/>
                  </a:lnTo>
                  <a:lnTo>
                    <a:pt x="321" y="1544"/>
                  </a:lnTo>
                  <a:lnTo>
                    <a:pt x="323" y="1534"/>
                  </a:lnTo>
                  <a:lnTo>
                    <a:pt x="324" y="1510"/>
                  </a:lnTo>
                  <a:lnTo>
                    <a:pt x="325" y="1509"/>
                  </a:lnTo>
                  <a:lnTo>
                    <a:pt x="328" y="1510"/>
                  </a:lnTo>
                  <a:lnTo>
                    <a:pt x="329" y="1520"/>
                  </a:lnTo>
                  <a:lnTo>
                    <a:pt x="329" y="1518"/>
                  </a:lnTo>
                  <a:lnTo>
                    <a:pt x="330" y="1512"/>
                  </a:lnTo>
                  <a:lnTo>
                    <a:pt x="331" y="1501"/>
                  </a:lnTo>
                  <a:lnTo>
                    <a:pt x="332" y="1457"/>
                  </a:lnTo>
                  <a:lnTo>
                    <a:pt x="334" y="1456"/>
                  </a:lnTo>
                  <a:lnTo>
                    <a:pt x="334" y="1456"/>
                  </a:lnTo>
                  <a:lnTo>
                    <a:pt x="335" y="1409"/>
                  </a:lnTo>
                  <a:lnTo>
                    <a:pt x="337" y="1383"/>
                  </a:lnTo>
                  <a:lnTo>
                    <a:pt x="339" y="1257"/>
                  </a:lnTo>
                  <a:lnTo>
                    <a:pt x="340" y="1208"/>
                  </a:lnTo>
                  <a:lnTo>
                    <a:pt x="341" y="1207"/>
                  </a:lnTo>
                  <a:lnTo>
                    <a:pt x="344" y="1208"/>
                  </a:lnTo>
                  <a:lnTo>
                    <a:pt x="345" y="1350"/>
                  </a:lnTo>
                  <a:lnTo>
                    <a:pt x="344" y="1350"/>
                  </a:lnTo>
                  <a:lnTo>
                    <a:pt x="345" y="1351"/>
                  </a:lnTo>
                  <a:lnTo>
                    <a:pt x="345" y="1386"/>
                  </a:lnTo>
                  <a:lnTo>
                    <a:pt x="346" y="1447"/>
                  </a:lnTo>
                  <a:lnTo>
                    <a:pt x="346" y="1445"/>
                  </a:lnTo>
                  <a:lnTo>
                    <a:pt x="347" y="1444"/>
                  </a:lnTo>
                  <a:lnTo>
                    <a:pt x="350" y="1445"/>
                  </a:lnTo>
                  <a:lnTo>
                    <a:pt x="350" y="1446"/>
                  </a:lnTo>
                  <a:lnTo>
                    <a:pt x="351" y="1445"/>
                  </a:lnTo>
                  <a:lnTo>
                    <a:pt x="353" y="1446"/>
                  </a:lnTo>
                  <a:lnTo>
                    <a:pt x="355" y="1454"/>
                  </a:lnTo>
                  <a:lnTo>
                    <a:pt x="355" y="1452"/>
                  </a:lnTo>
                  <a:lnTo>
                    <a:pt x="357" y="1454"/>
                  </a:lnTo>
                  <a:lnTo>
                    <a:pt x="358" y="1465"/>
                  </a:lnTo>
                  <a:lnTo>
                    <a:pt x="358" y="1457"/>
                  </a:lnTo>
                  <a:lnTo>
                    <a:pt x="361" y="1373"/>
                  </a:lnTo>
                  <a:lnTo>
                    <a:pt x="362" y="1304"/>
                  </a:lnTo>
                  <a:lnTo>
                    <a:pt x="363" y="1212"/>
                  </a:lnTo>
                  <a:lnTo>
                    <a:pt x="365" y="1073"/>
                  </a:lnTo>
                  <a:lnTo>
                    <a:pt x="366" y="1072"/>
                  </a:lnTo>
                  <a:lnTo>
                    <a:pt x="368" y="1073"/>
                  </a:lnTo>
                  <a:lnTo>
                    <a:pt x="370" y="1121"/>
                  </a:lnTo>
                  <a:lnTo>
                    <a:pt x="370" y="1095"/>
                  </a:lnTo>
                  <a:lnTo>
                    <a:pt x="371" y="1094"/>
                  </a:lnTo>
                  <a:lnTo>
                    <a:pt x="373" y="1095"/>
                  </a:lnTo>
                  <a:lnTo>
                    <a:pt x="374" y="1104"/>
                  </a:lnTo>
                  <a:lnTo>
                    <a:pt x="376" y="1210"/>
                  </a:lnTo>
                  <a:lnTo>
                    <a:pt x="377" y="1268"/>
                  </a:lnTo>
                  <a:lnTo>
                    <a:pt x="378" y="1320"/>
                  </a:lnTo>
                  <a:lnTo>
                    <a:pt x="379" y="1357"/>
                  </a:lnTo>
                  <a:lnTo>
                    <a:pt x="382" y="1397"/>
                  </a:lnTo>
                  <a:lnTo>
                    <a:pt x="381" y="1397"/>
                  </a:lnTo>
                  <a:lnTo>
                    <a:pt x="382" y="1398"/>
                  </a:lnTo>
                  <a:lnTo>
                    <a:pt x="382" y="1450"/>
                  </a:lnTo>
                  <a:lnTo>
                    <a:pt x="383" y="1471"/>
                  </a:lnTo>
                  <a:lnTo>
                    <a:pt x="384" y="1472"/>
                  </a:lnTo>
                  <a:lnTo>
                    <a:pt x="386" y="1478"/>
                  </a:lnTo>
                  <a:lnTo>
                    <a:pt x="387" y="1488"/>
                  </a:lnTo>
                  <a:lnTo>
                    <a:pt x="387" y="1478"/>
                  </a:lnTo>
                  <a:lnTo>
                    <a:pt x="388" y="1477"/>
                  </a:lnTo>
                  <a:lnTo>
                    <a:pt x="391" y="1478"/>
                  </a:lnTo>
                  <a:lnTo>
                    <a:pt x="392" y="1510"/>
                  </a:lnTo>
                  <a:lnTo>
                    <a:pt x="394" y="1508"/>
                  </a:lnTo>
                  <a:lnTo>
                    <a:pt x="397" y="1509"/>
                  </a:lnTo>
                  <a:lnTo>
                    <a:pt x="398" y="1525"/>
                  </a:lnTo>
                  <a:lnTo>
                    <a:pt x="398" y="1525"/>
                  </a:lnTo>
                  <a:lnTo>
                    <a:pt x="400" y="1525"/>
                  </a:lnTo>
                  <a:lnTo>
                    <a:pt x="402" y="1527"/>
                  </a:lnTo>
                  <a:lnTo>
                    <a:pt x="402" y="1531"/>
                  </a:lnTo>
                  <a:lnTo>
                    <a:pt x="403" y="1520"/>
                  </a:lnTo>
                  <a:lnTo>
                    <a:pt x="404" y="1517"/>
                  </a:lnTo>
                  <a:lnTo>
                    <a:pt x="407" y="1514"/>
                  </a:lnTo>
                  <a:lnTo>
                    <a:pt x="407" y="1514"/>
                  </a:lnTo>
                  <a:lnTo>
                    <a:pt x="408" y="1487"/>
                  </a:lnTo>
                  <a:lnTo>
                    <a:pt x="409" y="1486"/>
                  </a:lnTo>
                  <a:lnTo>
                    <a:pt x="411" y="1485"/>
                  </a:lnTo>
                  <a:lnTo>
                    <a:pt x="414" y="1486"/>
                  </a:lnTo>
                  <a:lnTo>
                    <a:pt x="415" y="1507"/>
                  </a:lnTo>
                  <a:lnTo>
                    <a:pt x="416" y="1508"/>
                  </a:lnTo>
                  <a:lnTo>
                    <a:pt x="418" y="1506"/>
                  </a:lnTo>
                  <a:lnTo>
                    <a:pt x="419" y="1504"/>
                  </a:lnTo>
                  <a:lnTo>
                    <a:pt x="421" y="1506"/>
                  </a:lnTo>
                  <a:lnTo>
                    <a:pt x="421" y="1508"/>
                  </a:lnTo>
                  <a:lnTo>
                    <a:pt x="423" y="1483"/>
                  </a:lnTo>
                  <a:lnTo>
                    <a:pt x="425" y="1471"/>
                  </a:lnTo>
                  <a:lnTo>
                    <a:pt x="426" y="1470"/>
                  </a:lnTo>
                  <a:lnTo>
                    <a:pt x="429" y="1471"/>
                  </a:lnTo>
                  <a:lnTo>
                    <a:pt x="430" y="1483"/>
                  </a:lnTo>
                  <a:lnTo>
                    <a:pt x="430" y="1497"/>
                  </a:lnTo>
                  <a:lnTo>
                    <a:pt x="431" y="1486"/>
                  </a:lnTo>
                  <a:lnTo>
                    <a:pt x="432" y="1485"/>
                  </a:lnTo>
                  <a:lnTo>
                    <a:pt x="435" y="1486"/>
                  </a:lnTo>
                  <a:lnTo>
                    <a:pt x="437" y="1498"/>
                  </a:lnTo>
                  <a:lnTo>
                    <a:pt x="439" y="1503"/>
                  </a:lnTo>
                  <a:lnTo>
                    <a:pt x="440" y="1524"/>
                  </a:lnTo>
                  <a:lnTo>
                    <a:pt x="440" y="1541"/>
                  </a:lnTo>
                  <a:lnTo>
                    <a:pt x="441" y="1541"/>
                  </a:lnTo>
                  <a:lnTo>
                    <a:pt x="442" y="1523"/>
                  </a:lnTo>
                  <a:lnTo>
                    <a:pt x="444" y="1510"/>
                  </a:lnTo>
                  <a:lnTo>
                    <a:pt x="445" y="1481"/>
                  </a:lnTo>
                  <a:lnTo>
                    <a:pt x="447" y="1478"/>
                  </a:lnTo>
                  <a:lnTo>
                    <a:pt x="450" y="1480"/>
                  </a:lnTo>
                  <a:lnTo>
                    <a:pt x="451" y="1489"/>
                  </a:lnTo>
                  <a:lnTo>
                    <a:pt x="451" y="1489"/>
                  </a:lnTo>
                  <a:lnTo>
                    <a:pt x="452" y="1491"/>
                  </a:lnTo>
                  <a:lnTo>
                    <a:pt x="453" y="1527"/>
                  </a:lnTo>
                  <a:lnTo>
                    <a:pt x="453" y="1527"/>
                  </a:lnTo>
                  <a:lnTo>
                    <a:pt x="455" y="1506"/>
                  </a:lnTo>
                  <a:lnTo>
                    <a:pt x="456" y="1486"/>
                  </a:lnTo>
                  <a:lnTo>
                    <a:pt x="458" y="1472"/>
                  </a:lnTo>
                  <a:lnTo>
                    <a:pt x="460" y="1471"/>
                  </a:lnTo>
                  <a:lnTo>
                    <a:pt x="462" y="1472"/>
                  </a:lnTo>
                  <a:lnTo>
                    <a:pt x="462" y="1476"/>
                  </a:lnTo>
                  <a:lnTo>
                    <a:pt x="463" y="1468"/>
                  </a:lnTo>
                  <a:lnTo>
                    <a:pt x="465" y="1467"/>
                  </a:lnTo>
                  <a:lnTo>
                    <a:pt x="467" y="1468"/>
                  </a:lnTo>
                  <a:lnTo>
                    <a:pt x="467" y="1472"/>
                  </a:lnTo>
                  <a:lnTo>
                    <a:pt x="468" y="1471"/>
                  </a:lnTo>
                  <a:lnTo>
                    <a:pt x="471" y="1472"/>
                  </a:lnTo>
                  <a:lnTo>
                    <a:pt x="472" y="1475"/>
                  </a:lnTo>
                  <a:lnTo>
                    <a:pt x="474" y="1468"/>
                  </a:lnTo>
                  <a:lnTo>
                    <a:pt x="476" y="1467"/>
                  </a:lnTo>
                  <a:lnTo>
                    <a:pt x="478" y="1468"/>
                  </a:lnTo>
                  <a:lnTo>
                    <a:pt x="479" y="1473"/>
                  </a:lnTo>
                  <a:lnTo>
                    <a:pt x="481" y="1466"/>
                  </a:lnTo>
                  <a:lnTo>
                    <a:pt x="482" y="1465"/>
                  </a:lnTo>
                  <a:lnTo>
                    <a:pt x="484" y="1466"/>
                  </a:lnTo>
                  <a:lnTo>
                    <a:pt x="487" y="1477"/>
                  </a:lnTo>
                  <a:lnTo>
                    <a:pt x="487" y="1477"/>
                  </a:lnTo>
                  <a:lnTo>
                    <a:pt x="488" y="1478"/>
                  </a:lnTo>
                  <a:lnTo>
                    <a:pt x="488" y="1467"/>
                  </a:lnTo>
                  <a:lnTo>
                    <a:pt x="489" y="1466"/>
                  </a:lnTo>
                  <a:lnTo>
                    <a:pt x="492" y="1467"/>
                  </a:lnTo>
                  <a:lnTo>
                    <a:pt x="494" y="1486"/>
                  </a:lnTo>
                  <a:lnTo>
                    <a:pt x="494" y="1489"/>
                  </a:lnTo>
                  <a:lnTo>
                    <a:pt x="495" y="1477"/>
                  </a:lnTo>
                  <a:lnTo>
                    <a:pt x="497" y="1470"/>
                  </a:lnTo>
                  <a:lnTo>
                    <a:pt x="498" y="1468"/>
                  </a:lnTo>
                  <a:lnTo>
                    <a:pt x="500" y="1467"/>
                  </a:lnTo>
                  <a:lnTo>
                    <a:pt x="503" y="1468"/>
                  </a:lnTo>
                  <a:lnTo>
                    <a:pt x="504" y="1473"/>
                  </a:lnTo>
                  <a:lnTo>
                    <a:pt x="505" y="1489"/>
                  </a:lnTo>
                  <a:lnTo>
                    <a:pt x="507" y="1510"/>
                  </a:lnTo>
                  <a:lnTo>
                    <a:pt x="507" y="1510"/>
                  </a:lnTo>
                  <a:lnTo>
                    <a:pt x="508" y="1502"/>
                  </a:lnTo>
                  <a:lnTo>
                    <a:pt x="509" y="1487"/>
                  </a:lnTo>
                  <a:lnTo>
                    <a:pt x="510" y="1480"/>
                  </a:lnTo>
                  <a:lnTo>
                    <a:pt x="511" y="1478"/>
                  </a:lnTo>
                  <a:lnTo>
                    <a:pt x="514" y="1480"/>
                  </a:lnTo>
                  <a:lnTo>
                    <a:pt x="515" y="1487"/>
                  </a:lnTo>
                  <a:lnTo>
                    <a:pt x="515" y="1494"/>
                  </a:lnTo>
                  <a:lnTo>
                    <a:pt x="516" y="1475"/>
                  </a:lnTo>
                  <a:lnTo>
                    <a:pt x="518" y="1466"/>
                  </a:lnTo>
                  <a:lnTo>
                    <a:pt x="519" y="1465"/>
                  </a:lnTo>
                  <a:lnTo>
                    <a:pt x="520" y="1466"/>
                  </a:lnTo>
                  <a:lnTo>
                    <a:pt x="521" y="1465"/>
                  </a:lnTo>
                  <a:lnTo>
                    <a:pt x="521" y="1465"/>
                  </a:lnTo>
                  <a:lnTo>
                    <a:pt x="523" y="1444"/>
                  </a:lnTo>
                  <a:lnTo>
                    <a:pt x="524" y="1443"/>
                  </a:lnTo>
                  <a:lnTo>
                    <a:pt x="525" y="1443"/>
                  </a:lnTo>
                  <a:lnTo>
                    <a:pt x="525" y="1439"/>
                  </a:lnTo>
                  <a:lnTo>
                    <a:pt x="526" y="1438"/>
                  </a:lnTo>
                  <a:lnTo>
                    <a:pt x="528" y="1438"/>
                  </a:lnTo>
                  <a:lnTo>
                    <a:pt x="528" y="1438"/>
                  </a:lnTo>
                  <a:lnTo>
                    <a:pt x="529" y="1436"/>
                  </a:lnTo>
                  <a:lnTo>
                    <a:pt x="531" y="1438"/>
                  </a:lnTo>
                  <a:lnTo>
                    <a:pt x="531" y="1450"/>
                  </a:lnTo>
                  <a:lnTo>
                    <a:pt x="532" y="1436"/>
                  </a:lnTo>
                  <a:lnTo>
                    <a:pt x="534" y="1435"/>
                  </a:lnTo>
                  <a:lnTo>
                    <a:pt x="536" y="1436"/>
                  </a:lnTo>
                  <a:lnTo>
                    <a:pt x="537" y="1439"/>
                  </a:lnTo>
                  <a:lnTo>
                    <a:pt x="539" y="1449"/>
                  </a:lnTo>
                  <a:lnTo>
                    <a:pt x="539" y="1449"/>
                  </a:lnTo>
                  <a:lnTo>
                    <a:pt x="540" y="1450"/>
                  </a:lnTo>
                  <a:lnTo>
                    <a:pt x="542" y="1488"/>
                  </a:lnTo>
                  <a:lnTo>
                    <a:pt x="544" y="1498"/>
                  </a:lnTo>
                  <a:lnTo>
                    <a:pt x="544" y="1503"/>
                  </a:lnTo>
                  <a:lnTo>
                    <a:pt x="545" y="1498"/>
                  </a:lnTo>
                  <a:lnTo>
                    <a:pt x="547" y="1477"/>
                  </a:lnTo>
                  <a:lnTo>
                    <a:pt x="549" y="1476"/>
                  </a:lnTo>
                  <a:lnTo>
                    <a:pt x="550" y="1477"/>
                  </a:lnTo>
                  <a:lnTo>
                    <a:pt x="551" y="1465"/>
                  </a:lnTo>
                  <a:lnTo>
                    <a:pt x="553" y="1452"/>
                  </a:lnTo>
                  <a:lnTo>
                    <a:pt x="555" y="1451"/>
                  </a:lnTo>
                  <a:lnTo>
                    <a:pt x="557" y="1452"/>
                  </a:lnTo>
                  <a:lnTo>
                    <a:pt x="560" y="1466"/>
                  </a:lnTo>
                  <a:lnTo>
                    <a:pt x="560" y="1470"/>
                  </a:lnTo>
                  <a:lnTo>
                    <a:pt x="561" y="1468"/>
                  </a:lnTo>
                  <a:lnTo>
                    <a:pt x="563" y="1470"/>
                  </a:lnTo>
                  <a:lnTo>
                    <a:pt x="565" y="1475"/>
                  </a:lnTo>
                  <a:lnTo>
                    <a:pt x="565" y="1467"/>
                  </a:lnTo>
                  <a:lnTo>
                    <a:pt x="566" y="1466"/>
                  </a:lnTo>
                  <a:lnTo>
                    <a:pt x="566" y="1466"/>
                  </a:lnTo>
                  <a:lnTo>
                    <a:pt x="567" y="1444"/>
                  </a:lnTo>
                  <a:lnTo>
                    <a:pt x="568" y="1429"/>
                  </a:lnTo>
                  <a:lnTo>
                    <a:pt x="570" y="1424"/>
                  </a:lnTo>
                  <a:lnTo>
                    <a:pt x="571" y="1423"/>
                  </a:lnTo>
                  <a:lnTo>
                    <a:pt x="573" y="1424"/>
                  </a:lnTo>
                  <a:lnTo>
                    <a:pt x="576" y="1460"/>
                  </a:lnTo>
                  <a:lnTo>
                    <a:pt x="577" y="1494"/>
                  </a:lnTo>
                  <a:lnTo>
                    <a:pt x="577" y="1473"/>
                  </a:lnTo>
                  <a:lnTo>
                    <a:pt x="578" y="1472"/>
                  </a:lnTo>
                  <a:lnTo>
                    <a:pt x="581" y="1473"/>
                  </a:lnTo>
                  <a:lnTo>
                    <a:pt x="583" y="1483"/>
                  </a:lnTo>
                  <a:lnTo>
                    <a:pt x="583" y="1483"/>
                  </a:lnTo>
                  <a:lnTo>
                    <a:pt x="584" y="1485"/>
                  </a:lnTo>
                  <a:lnTo>
                    <a:pt x="586" y="1466"/>
                  </a:lnTo>
                  <a:lnTo>
                    <a:pt x="587" y="1465"/>
                  </a:lnTo>
                  <a:lnTo>
                    <a:pt x="589" y="1466"/>
                  </a:lnTo>
                  <a:lnTo>
                    <a:pt x="592" y="1473"/>
                  </a:lnTo>
                  <a:lnTo>
                    <a:pt x="592" y="1473"/>
                  </a:lnTo>
                  <a:lnTo>
                    <a:pt x="593" y="1401"/>
                  </a:lnTo>
                  <a:lnTo>
                    <a:pt x="594" y="1399"/>
                  </a:lnTo>
                  <a:lnTo>
                    <a:pt x="597" y="1401"/>
                  </a:lnTo>
                  <a:lnTo>
                    <a:pt x="598" y="1405"/>
                  </a:lnTo>
                  <a:lnTo>
                    <a:pt x="599" y="1439"/>
                  </a:lnTo>
                  <a:lnTo>
                    <a:pt x="599" y="1431"/>
                  </a:lnTo>
                  <a:lnTo>
                    <a:pt x="600" y="1426"/>
                  </a:lnTo>
                  <a:lnTo>
                    <a:pt x="602" y="1350"/>
                  </a:lnTo>
                  <a:lnTo>
                    <a:pt x="604" y="1230"/>
                  </a:lnTo>
                  <a:lnTo>
                    <a:pt x="605" y="1229"/>
                  </a:lnTo>
                  <a:lnTo>
                    <a:pt x="608" y="1230"/>
                  </a:lnTo>
                  <a:lnTo>
                    <a:pt x="609" y="1251"/>
                  </a:lnTo>
                  <a:lnTo>
                    <a:pt x="610" y="1377"/>
                  </a:lnTo>
                  <a:lnTo>
                    <a:pt x="611" y="1447"/>
                  </a:lnTo>
                  <a:lnTo>
                    <a:pt x="613" y="1461"/>
                  </a:lnTo>
                  <a:lnTo>
                    <a:pt x="613" y="1462"/>
                  </a:lnTo>
                  <a:lnTo>
                    <a:pt x="614" y="1392"/>
                  </a:lnTo>
                  <a:lnTo>
                    <a:pt x="615" y="1357"/>
                  </a:lnTo>
                  <a:lnTo>
                    <a:pt x="616" y="1356"/>
                  </a:lnTo>
                  <a:lnTo>
                    <a:pt x="619" y="1357"/>
                  </a:lnTo>
                  <a:lnTo>
                    <a:pt x="620" y="1391"/>
                  </a:lnTo>
                  <a:lnTo>
                    <a:pt x="620" y="1386"/>
                  </a:lnTo>
                  <a:lnTo>
                    <a:pt x="621" y="1384"/>
                  </a:lnTo>
                  <a:lnTo>
                    <a:pt x="621" y="1384"/>
                  </a:lnTo>
                  <a:lnTo>
                    <a:pt x="623" y="1296"/>
                  </a:lnTo>
                  <a:lnTo>
                    <a:pt x="624" y="1150"/>
                  </a:lnTo>
                  <a:lnTo>
                    <a:pt x="625" y="1149"/>
                  </a:lnTo>
                  <a:lnTo>
                    <a:pt x="628" y="1150"/>
                  </a:lnTo>
                  <a:lnTo>
                    <a:pt x="629" y="1197"/>
                  </a:lnTo>
                  <a:lnTo>
                    <a:pt x="630" y="1271"/>
                  </a:lnTo>
                  <a:lnTo>
                    <a:pt x="632" y="1318"/>
                  </a:lnTo>
                  <a:lnTo>
                    <a:pt x="634" y="1396"/>
                  </a:lnTo>
                  <a:lnTo>
                    <a:pt x="634" y="1391"/>
                  </a:lnTo>
                  <a:lnTo>
                    <a:pt x="635" y="1389"/>
                  </a:lnTo>
                  <a:lnTo>
                    <a:pt x="637" y="1391"/>
                  </a:lnTo>
                  <a:lnTo>
                    <a:pt x="640" y="1403"/>
                  </a:lnTo>
                  <a:lnTo>
                    <a:pt x="640" y="1403"/>
                  </a:lnTo>
                  <a:lnTo>
                    <a:pt x="641" y="1404"/>
                  </a:lnTo>
                  <a:lnTo>
                    <a:pt x="642" y="1413"/>
                  </a:lnTo>
                  <a:lnTo>
                    <a:pt x="642" y="1407"/>
                  </a:lnTo>
                  <a:lnTo>
                    <a:pt x="645" y="1383"/>
                  </a:lnTo>
                  <a:lnTo>
                    <a:pt x="646" y="1368"/>
                  </a:lnTo>
                  <a:lnTo>
                    <a:pt x="647" y="1313"/>
                  </a:lnTo>
                  <a:lnTo>
                    <a:pt x="649" y="1299"/>
                  </a:lnTo>
                  <a:lnTo>
                    <a:pt x="650" y="1298"/>
                  </a:lnTo>
                  <a:lnTo>
                    <a:pt x="652" y="1299"/>
                  </a:lnTo>
                  <a:lnTo>
                    <a:pt x="653" y="1350"/>
                  </a:lnTo>
                  <a:lnTo>
                    <a:pt x="653" y="1370"/>
                  </a:lnTo>
                  <a:lnTo>
                    <a:pt x="655" y="1321"/>
                  </a:lnTo>
                  <a:lnTo>
                    <a:pt x="656" y="1308"/>
                  </a:lnTo>
                  <a:lnTo>
                    <a:pt x="657" y="1237"/>
                  </a:lnTo>
                  <a:lnTo>
                    <a:pt x="658" y="1142"/>
                  </a:lnTo>
                  <a:lnTo>
                    <a:pt x="661" y="1110"/>
                  </a:lnTo>
                  <a:lnTo>
                    <a:pt x="662" y="1109"/>
                  </a:lnTo>
                  <a:lnTo>
                    <a:pt x="665" y="1110"/>
                  </a:lnTo>
                  <a:lnTo>
                    <a:pt x="666" y="1256"/>
                  </a:lnTo>
                  <a:lnTo>
                    <a:pt x="667" y="1282"/>
                  </a:lnTo>
                  <a:lnTo>
                    <a:pt x="668" y="1342"/>
                  </a:lnTo>
                  <a:lnTo>
                    <a:pt x="668" y="1342"/>
                  </a:lnTo>
                  <a:lnTo>
                    <a:pt x="668" y="1342"/>
                  </a:lnTo>
                  <a:lnTo>
                    <a:pt x="670" y="1338"/>
                  </a:lnTo>
                  <a:lnTo>
                    <a:pt x="671" y="1336"/>
                  </a:lnTo>
                  <a:lnTo>
                    <a:pt x="672" y="1338"/>
                  </a:lnTo>
                  <a:lnTo>
                    <a:pt x="673" y="1226"/>
                  </a:lnTo>
                  <a:lnTo>
                    <a:pt x="674" y="1166"/>
                  </a:lnTo>
                  <a:lnTo>
                    <a:pt x="676" y="1165"/>
                  </a:lnTo>
                  <a:lnTo>
                    <a:pt x="678" y="1166"/>
                  </a:lnTo>
                  <a:lnTo>
                    <a:pt x="681" y="1244"/>
                  </a:lnTo>
                  <a:lnTo>
                    <a:pt x="682" y="1279"/>
                  </a:lnTo>
                  <a:lnTo>
                    <a:pt x="682" y="1247"/>
                  </a:lnTo>
                  <a:lnTo>
                    <a:pt x="683" y="1237"/>
                  </a:lnTo>
                  <a:lnTo>
                    <a:pt x="686" y="1178"/>
                  </a:lnTo>
                  <a:lnTo>
                    <a:pt x="687" y="1177"/>
                  </a:lnTo>
                  <a:lnTo>
                    <a:pt x="689" y="1178"/>
                  </a:lnTo>
                  <a:lnTo>
                    <a:pt x="691" y="1197"/>
                  </a:lnTo>
                  <a:lnTo>
                    <a:pt x="691" y="1163"/>
                  </a:lnTo>
                  <a:lnTo>
                    <a:pt x="692" y="1162"/>
                  </a:lnTo>
                  <a:lnTo>
                    <a:pt x="693" y="1163"/>
                  </a:lnTo>
                  <a:lnTo>
                    <a:pt x="694" y="1100"/>
                  </a:lnTo>
                  <a:lnTo>
                    <a:pt x="695" y="1099"/>
                  </a:lnTo>
                  <a:lnTo>
                    <a:pt x="698" y="1100"/>
                  </a:lnTo>
                  <a:lnTo>
                    <a:pt x="699" y="1219"/>
                  </a:lnTo>
                  <a:lnTo>
                    <a:pt x="699" y="1225"/>
                  </a:lnTo>
                  <a:lnTo>
                    <a:pt x="702" y="1157"/>
                  </a:lnTo>
                  <a:lnTo>
                    <a:pt x="703" y="1097"/>
                  </a:lnTo>
                  <a:lnTo>
                    <a:pt x="704" y="1095"/>
                  </a:lnTo>
                  <a:lnTo>
                    <a:pt x="707" y="1098"/>
                  </a:lnTo>
                  <a:lnTo>
                    <a:pt x="707" y="1103"/>
                  </a:lnTo>
                  <a:lnTo>
                    <a:pt x="708" y="1103"/>
                  </a:lnTo>
                  <a:lnTo>
                    <a:pt x="709" y="1163"/>
                  </a:lnTo>
                  <a:lnTo>
                    <a:pt x="710" y="1165"/>
                  </a:lnTo>
                  <a:lnTo>
                    <a:pt x="710" y="1163"/>
                  </a:lnTo>
                  <a:lnTo>
                    <a:pt x="711" y="1104"/>
                  </a:lnTo>
                  <a:lnTo>
                    <a:pt x="713" y="1103"/>
                  </a:lnTo>
                  <a:lnTo>
                    <a:pt x="715" y="1104"/>
                  </a:lnTo>
                  <a:lnTo>
                    <a:pt x="715" y="1110"/>
                  </a:lnTo>
                  <a:lnTo>
                    <a:pt x="718" y="1027"/>
                  </a:lnTo>
                  <a:lnTo>
                    <a:pt x="719" y="925"/>
                  </a:lnTo>
                  <a:lnTo>
                    <a:pt x="720" y="924"/>
                  </a:lnTo>
                  <a:lnTo>
                    <a:pt x="723" y="925"/>
                  </a:lnTo>
                  <a:lnTo>
                    <a:pt x="724" y="969"/>
                  </a:lnTo>
                  <a:lnTo>
                    <a:pt x="725" y="1035"/>
                  </a:lnTo>
                  <a:lnTo>
                    <a:pt x="726" y="1058"/>
                  </a:lnTo>
                  <a:lnTo>
                    <a:pt x="726" y="1055"/>
                  </a:lnTo>
                  <a:lnTo>
                    <a:pt x="728" y="983"/>
                  </a:lnTo>
                  <a:lnTo>
                    <a:pt x="729" y="868"/>
                  </a:lnTo>
                  <a:lnTo>
                    <a:pt x="729" y="841"/>
                  </a:lnTo>
                  <a:lnTo>
                    <a:pt x="730" y="840"/>
                  </a:lnTo>
                  <a:lnTo>
                    <a:pt x="731" y="841"/>
                  </a:lnTo>
                  <a:lnTo>
                    <a:pt x="732" y="841"/>
                  </a:lnTo>
                  <a:lnTo>
                    <a:pt x="732" y="845"/>
                  </a:lnTo>
                  <a:lnTo>
                    <a:pt x="734" y="871"/>
                  </a:lnTo>
                  <a:lnTo>
                    <a:pt x="732" y="871"/>
                  </a:lnTo>
                  <a:lnTo>
                    <a:pt x="734" y="872"/>
                  </a:lnTo>
                  <a:lnTo>
                    <a:pt x="734" y="905"/>
                  </a:lnTo>
                  <a:lnTo>
                    <a:pt x="735" y="905"/>
                  </a:lnTo>
                  <a:lnTo>
                    <a:pt x="735" y="908"/>
                  </a:lnTo>
                  <a:lnTo>
                    <a:pt x="736" y="908"/>
                  </a:lnTo>
                  <a:lnTo>
                    <a:pt x="736" y="885"/>
                  </a:lnTo>
                  <a:lnTo>
                    <a:pt x="737" y="882"/>
                  </a:lnTo>
                  <a:lnTo>
                    <a:pt x="737" y="882"/>
                  </a:lnTo>
                  <a:lnTo>
                    <a:pt x="739" y="867"/>
                  </a:lnTo>
                  <a:lnTo>
                    <a:pt x="739" y="815"/>
                  </a:lnTo>
                  <a:lnTo>
                    <a:pt x="740" y="813"/>
                  </a:lnTo>
                  <a:lnTo>
                    <a:pt x="740" y="380"/>
                  </a:lnTo>
                  <a:lnTo>
                    <a:pt x="741" y="370"/>
                  </a:lnTo>
                  <a:lnTo>
                    <a:pt x="741" y="365"/>
                  </a:lnTo>
                  <a:lnTo>
                    <a:pt x="742" y="358"/>
                  </a:lnTo>
                  <a:lnTo>
                    <a:pt x="744" y="357"/>
                  </a:lnTo>
                  <a:lnTo>
                    <a:pt x="744" y="281"/>
                  </a:lnTo>
                  <a:lnTo>
                    <a:pt x="745" y="253"/>
                  </a:lnTo>
                  <a:lnTo>
                    <a:pt x="745" y="95"/>
                  </a:lnTo>
                  <a:lnTo>
                    <a:pt x="746" y="42"/>
                  </a:lnTo>
                  <a:lnTo>
                    <a:pt x="746" y="1"/>
                  </a:lnTo>
                  <a:lnTo>
                    <a:pt x="747" y="0"/>
                  </a:lnTo>
                  <a:close/>
                </a:path>
              </a:pathLst>
            </a:custGeom>
            <a:noFill/>
            <a:ln w="317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416"/>
            <p:cNvSpPr>
              <a:spLocks/>
            </p:cNvSpPr>
            <p:nvPr/>
          </p:nvSpPr>
          <p:spPr bwMode="auto">
            <a:xfrm>
              <a:off x="5984876" y="2795587"/>
              <a:ext cx="381000" cy="450850"/>
            </a:xfrm>
            <a:custGeom>
              <a:avLst/>
              <a:gdLst>
                <a:gd name="T0" fmla="*/ 19 w 240"/>
                <a:gd name="T1" fmla="*/ 196 h 284"/>
                <a:gd name="T2" fmla="*/ 26 w 240"/>
                <a:gd name="T3" fmla="*/ 231 h 284"/>
                <a:gd name="T4" fmla="*/ 31 w 240"/>
                <a:gd name="T5" fmla="*/ 36 h 284"/>
                <a:gd name="T6" fmla="*/ 40 w 240"/>
                <a:gd name="T7" fmla="*/ 197 h 284"/>
                <a:gd name="T8" fmla="*/ 45 w 240"/>
                <a:gd name="T9" fmla="*/ 197 h 284"/>
                <a:gd name="T10" fmla="*/ 51 w 240"/>
                <a:gd name="T11" fmla="*/ 175 h 284"/>
                <a:gd name="T12" fmla="*/ 57 w 240"/>
                <a:gd name="T13" fmla="*/ 160 h 284"/>
                <a:gd name="T14" fmla="*/ 62 w 240"/>
                <a:gd name="T15" fmla="*/ 154 h 284"/>
                <a:gd name="T16" fmla="*/ 68 w 240"/>
                <a:gd name="T17" fmla="*/ 123 h 284"/>
                <a:gd name="T18" fmla="*/ 76 w 240"/>
                <a:gd name="T19" fmla="*/ 117 h 284"/>
                <a:gd name="T20" fmla="*/ 82 w 240"/>
                <a:gd name="T21" fmla="*/ 112 h 284"/>
                <a:gd name="T22" fmla="*/ 91 w 240"/>
                <a:gd name="T23" fmla="*/ 65 h 284"/>
                <a:gd name="T24" fmla="*/ 98 w 240"/>
                <a:gd name="T25" fmla="*/ 152 h 284"/>
                <a:gd name="T26" fmla="*/ 104 w 240"/>
                <a:gd name="T27" fmla="*/ 69 h 284"/>
                <a:gd name="T28" fmla="*/ 113 w 240"/>
                <a:gd name="T29" fmla="*/ 111 h 284"/>
                <a:gd name="T30" fmla="*/ 119 w 240"/>
                <a:gd name="T31" fmla="*/ 106 h 284"/>
                <a:gd name="T32" fmla="*/ 125 w 240"/>
                <a:gd name="T33" fmla="*/ 96 h 284"/>
                <a:gd name="T34" fmla="*/ 134 w 240"/>
                <a:gd name="T35" fmla="*/ 136 h 284"/>
                <a:gd name="T36" fmla="*/ 139 w 240"/>
                <a:gd name="T37" fmla="*/ 80 h 284"/>
                <a:gd name="T38" fmla="*/ 146 w 240"/>
                <a:gd name="T39" fmla="*/ 94 h 284"/>
                <a:gd name="T40" fmla="*/ 155 w 240"/>
                <a:gd name="T41" fmla="*/ 131 h 284"/>
                <a:gd name="T42" fmla="*/ 161 w 240"/>
                <a:gd name="T43" fmla="*/ 81 h 284"/>
                <a:gd name="T44" fmla="*/ 168 w 240"/>
                <a:gd name="T45" fmla="*/ 141 h 284"/>
                <a:gd name="T46" fmla="*/ 177 w 240"/>
                <a:gd name="T47" fmla="*/ 88 h 284"/>
                <a:gd name="T48" fmla="*/ 188 w 240"/>
                <a:gd name="T49" fmla="*/ 205 h 284"/>
                <a:gd name="T50" fmla="*/ 195 w 240"/>
                <a:gd name="T51" fmla="*/ 109 h 284"/>
                <a:gd name="T52" fmla="*/ 203 w 240"/>
                <a:gd name="T53" fmla="*/ 225 h 284"/>
                <a:gd name="T54" fmla="*/ 212 w 240"/>
                <a:gd name="T55" fmla="*/ 136 h 284"/>
                <a:gd name="T56" fmla="*/ 219 w 240"/>
                <a:gd name="T57" fmla="*/ 172 h 284"/>
                <a:gd name="T58" fmla="*/ 228 w 240"/>
                <a:gd name="T59" fmla="*/ 235 h 284"/>
                <a:gd name="T60" fmla="*/ 232 w 240"/>
                <a:gd name="T61" fmla="*/ 228 h 284"/>
                <a:gd name="T62" fmla="*/ 237 w 240"/>
                <a:gd name="T63" fmla="*/ 236 h 284"/>
                <a:gd name="T64" fmla="*/ 234 w 240"/>
                <a:gd name="T65" fmla="*/ 233 h 284"/>
                <a:gd name="T66" fmla="*/ 223 w 240"/>
                <a:gd name="T67" fmla="*/ 180 h 284"/>
                <a:gd name="T68" fmla="*/ 210 w 240"/>
                <a:gd name="T69" fmla="*/ 209 h 284"/>
                <a:gd name="T70" fmla="*/ 199 w 240"/>
                <a:gd name="T71" fmla="*/ 283 h 284"/>
                <a:gd name="T72" fmla="*/ 192 w 240"/>
                <a:gd name="T73" fmla="*/ 222 h 284"/>
                <a:gd name="T74" fmla="*/ 179 w 240"/>
                <a:gd name="T75" fmla="*/ 131 h 284"/>
                <a:gd name="T76" fmla="*/ 172 w 240"/>
                <a:gd name="T77" fmla="*/ 142 h 284"/>
                <a:gd name="T78" fmla="*/ 162 w 240"/>
                <a:gd name="T79" fmla="*/ 109 h 284"/>
                <a:gd name="T80" fmla="*/ 151 w 240"/>
                <a:gd name="T81" fmla="*/ 132 h 284"/>
                <a:gd name="T82" fmla="*/ 140 w 240"/>
                <a:gd name="T83" fmla="*/ 134 h 284"/>
                <a:gd name="T84" fmla="*/ 133 w 240"/>
                <a:gd name="T85" fmla="*/ 242 h 284"/>
                <a:gd name="T86" fmla="*/ 124 w 240"/>
                <a:gd name="T87" fmla="*/ 127 h 284"/>
                <a:gd name="T88" fmla="*/ 116 w 240"/>
                <a:gd name="T89" fmla="*/ 112 h 284"/>
                <a:gd name="T90" fmla="*/ 103 w 240"/>
                <a:gd name="T91" fmla="*/ 178 h 284"/>
                <a:gd name="T92" fmla="*/ 93 w 240"/>
                <a:gd name="T93" fmla="*/ 125 h 284"/>
                <a:gd name="T94" fmla="*/ 84 w 240"/>
                <a:gd name="T95" fmla="*/ 132 h 284"/>
                <a:gd name="T96" fmla="*/ 77 w 240"/>
                <a:gd name="T97" fmla="*/ 130 h 284"/>
                <a:gd name="T98" fmla="*/ 68 w 240"/>
                <a:gd name="T99" fmla="*/ 168 h 284"/>
                <a:gd name="T100" fmla="*/ 63 w 240"/>
                <a:gd name="T101" fmla="*/ 191 h 284"/>
                <a:gd name="T102" fmla="*/ 53 w 240"/>
                <a:gd name="T103" fmla="*/ 196 h 284"/>
                <a:gd name="T104" fmla="*/ 47 w 240"/>
                <a:gd name="T105" fmla="*/ 202 h 284"/>
                <a:gd name="T106" fmla="*/ 36 w 240"/>
                <a:gd name="T107" fmla="*/ 259 h 284"/>
                <a:gd name="T108" fmla="*/ 30 w 240"/>
                <a:gd name="T109" fmla="*/ 264 h 284"/>
                <a:gd name="T110" fmla="*/ 21 w 240"/>
                <a:gd name="T111" fmla="*/ 239 h 284"/>
                <a:gd name="T112" fmla="*/ 13 w 240"/>
                <a:gd name="T113" fmla="*/ 181 h 284"/>
                <a:gd name="T114" fmla="*/ 4 w 240"/>
                <a:gd name="T115" fmla="*/ 273 h 284"/>
                <a:gd name="T116" fmla="*/ 2 w 240"/>
                <a:gd name="T117" fmla="*/ 207 h 284"/>
                <a:gd name="T118" fmla="*/ 12 w 240"/>
                <a:gd name="T119" fmla="*/ 1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0" h="284">
                  <a:moveTo>
                    <a:pt x="13" y="0"/>
                  </a:moveTo>
                  <a:lnTo>
                    <a:pt x="15" y="1"/>
                  </a:lnTo>
                  <a:lnTo>
                    <a:pt x="18" y="158"/>
                  </a:lnTo>
                  <a:lnTo>
                    <a:pt x="19" y="196"/>
                  </a:lnTo>
                  <a:lnTo>
                    <a:pt x="20" y="179"/>
                  </a:lnTo>
                  <a:lnTo>
                    <a:pt x="21" y="178"/>
                  </a:lnTo>
                  <a:lnTo>
                    <a:pt x="24" y="179"/>
                  </a:lnTo>
                  <a:lnTo>
                    <a:pt x="26" y="231"/>
                  </a:lnTo>
                  <a:lnTo>
                    <a:pt x="28" y="238"/>
                  </a:lnTo>
                  <a:lnTo>
                    <a:pt x="28" y="223"/>
                  </a:lnTo>
                  <a:lnTo>
                    <a:pt x="30" y="37"/>
                  </a:lnTo>
                  <a:lnTo>
                    <a:pt x="31" y="36"/>
                  </a:lnTo>
                  <a:lnTo>
                    <a:pt x="34" y="37"/>
                  </a:lnTo>
                  <a:lnTo>
                    <a:pt x="37" y="180"/>
                  </a:lnTo>
                  <a:lnTo>
                    <a:pt x="39" y="218"/>
                  </a:lnTo>
                  <a:lnTo>
                    <a:pt x="40" y="197"/>
                  </a:lnTo>
                  <a:lnTo>
                    <a:pt x="41" y="196"/>
                  </a:lnTo>
                  <a:lnTo>
                    <a:pt x="44" y="197"/>
                  </a:lnTo>
                  <a:lnTo>
                    <a:pt x="45" y="199"/>
                  </a:lnTo>
                  <a:lnTo>
                    <a:pt x="45" y="197"/>
                  </a:lnTo>
                  <a:lnTo>
                    <a:pt x="46" y="196"/>
                  </a:lnTo>
                  <a:lnTo>
                    <a:pt x="49" y="197"/>
                  </a:lnTo>
                  <a:lnTo>
                    <a:pt x="49" y="199"/>
                  </a:lnTo>
                  <a:lnTo>
                    <a:pt x="51" y="175"/>
                  </a:lnTo>
                  <a:lnTo>
                    <a:pt x="52" y="174"/>
                  </a:lnTo>
                  <a:lnTo>
                    <a:pt x="55" y="175"/>
                  </a:lnTo>
                  <a:lnTo>
                    <a:pt x="55" y="179"/>
                  </a:lnTo>
                  <a:lnTo>
                    <a:pt x="57" y="160"/>
                  </a:lnTo>
                  <a:lnTo>
                    <a:pt x="58" y="159"/>
                  </a:lnTo>
                  <a:lnTo>
                    <a:pt x="61" y="160"/>
                  </a:lnTo>
                  <a:lnTo>
                    <a:pt x="61" y="165"/>
                  </a:lnTo>
                  <a:lnTo>
                    <a:pt x="62" y="154"/>
                  </a:lnTo>
                  <a:lnTo>
                    <a:pt x="63" y="153"/>
                  </a:lnTo>
                  <a:lnTo>
                    <a:pt x="66" y="154"/>
                  </a:lnTo>
                  <a:lnTo>
                    <a:pt x="67" y="125"/>
                  </a:lnTo>
                  <a:lnTo>
                    <a:pt x="68" y="123"/>
                  </a:lnTo>
                  <a:lnTo>
                    <a:pt x="71" y="125"/>
                  </a:lnTo>
                  <a:lnTo>
                    <a:pt x="72" y="153"/>
                  </a:lnTo>
                  <a:lnTo>
                    <a:pt x="73" y="130"/>
                  </a:lnTo>
                  <a:lnTo>
                    <a:pt x="76" y="117"/>
                  </a:lnTo>
                  <a:lnTo>
                    <a:pt x="77" y="116"/>
                  </a:lnTo>
                  <a:lnTo>
                    <a:pt x="79" y="117"/>
                  </a:lnTo>
                  <a:lnTo>
                    <a:pt x="81" y="123"/>
                  </a:lnTo>
                  <a:lnTo>
                    <a:pt x="82" y="112"/>
                  </a:lnTo>
                  <a:lnTo>
                    <a:pt x="83" y="111"/>
                  </a:lnTo>
                  <a:lnTo>
                    <a:pt x="86" y="112"/>
                  </a:lnTo>
                  <a:lnTo>
                    <a:pt x="88" y="128"/>
                  </a:lnTo>
                  <a:lnTo>
                    <a:pt x="91" y="65"/>
                  </a:lnTo>
                  <a:lnTo>
                    <a:pt x="92" y="64"/>
                  </a:lnTo>
                  <a:lnTo>
                    <a:pt x="94" y="65"/>
                  </a:lnTo>
                  <a:lnTo>
                    <a:pt x="97" y="123"/>
                  </a:lnTo>
                  <a:lnTo>
                    <a:pt x="98" y="152"/>
                  </a:lnTo>
                  <a:lnTo>
                    <a:pt x="99" y="110"/>
                  </a:lnTo>
                  <a:lnTo>
                    <a:pt x="100" y="69"/>
                  </a:lnTo>
                  <a:lnTo>
                    <a:pt x="102" y="68"/>
                  </a:lnTo>
                  <a:lnTo>
                    <a:pt x="104" y="69"/>
                  </a:lnTo>
                  <a:lnTo>
                    <a:pt x="107" y="160"/>
                  </a:lnTo>
                  <a:lnTo>
                    <a:pt x="107" y="159"/>
                  </a:lnTo>
                  <a:lnTo>
                    <a:pt x="109" y="117"/>
                  </a:lnTo>
                  <a:lnTo>
                    <a:pt x="113" y="111"/>
                  </a:lnTo>
                  <a:lnTo>
                    <a:pt x="115" y="106"/>
                  </a:lnTo>
                  <a:lnTo>
                    <a:pt x="116" y="105"/>
                  </a:lnTo>
                  <a:lnTo>
                    <a:pt x="119" y="106"/>
                  </a:lnTo>
                  <a:lnTo>
                    <a:pt x="119" y="106"/>
                  </a:lnTo>
                  <a:lnTo>
                    <a:pt x="121" y="88"/>
                  </a:lnTo>
                  <a:lnTo>
                    <a:pt x="123" y="86"/>
                  </a:lnTo>
                  <a:lnTo>
                    <a:pt x="125" y="88"/>
                  </a:lnTo>
                  <a:lnTo>
                    <a:pt x="125" y="96"/>
                  </a:lnTo>
                  <a:lnTo>
                    <a:pt x="126" y="85"/>
                  </a:lnTo>
                  <a:lnTo>
                    <a:pt x="128" y="84"/>
                  </a:lnTo>
                  <a:lnTo>
                    <a:pt x="130" y="85"/>
                  </a:lnTo>
                  <a:lnTo>
                    <a:pt x="134" y="136"/>
                  </a:lnTo>
                  <a:lnTo>
                    <a:pt x="134" y="155"/>
                  </a:lnTo>
                  <a:lnTo>
                    <a:pt x="135" y="117"/>
                  </a:lnTo>
                  <a:lnTo>
                    <a:pt x="137" y="81"/>
                  </a:lnTo>
                  <a:lnTo>
                    <a:pt x="139" y="80"/>
                  </a:lnTo>
                  <a:lnTo>
                    <a:pt x="141" y="81"/>
                  </a:lnTo>
                  <a:lnTo>
                    <a:pt x="144" y="133"/>
                  </a:lnTo>
                  <a:lnTo>
                    <a:pt x="144" y="134"/>
                  </a:lnTo>
                  <a:lnTo>
                    <a:pt x="146" y="94"/>
                  </a:lnTo>
                  <a:lnTo>
                    <a:pt x="147" y="92"/>
                  </a:lnTo>
                  <a:lnTo>
                    <a:pt x="150" y="94"/>
                  </a:lnTo>
                  <a:lnTo>
                    <a:pt x="152" y="109"/>
                  </a:lnTo>
                  <a:lnTo>
                    <a:pt x="155" y="131"/>
                  </a:lnTo>
                  <a:lnTo>
                    <a:pt x="156" y="158"/>
                  </a:lnTo>
                  <a:lnTo>
                    <a:pt x="157" y="127"/>
                  </a:lnTo>
                  <a:lnTo>
                    <a:pt x="160" y="83"/>
                  </a:lnTo>
                  <a:lnTo>
                    <a:pt x="161" y="81"/>
                  </a:lnTo>
                  <a:lnTo>
                    <a:pt x="163" y="83"/>
                  </a:lnTo>
                  <a:lnTo>
                    <a:pt x="167" y="122"/>
                  </a:lnTo>
                  <a:lnTo>
                    <a:pt x="168" y="143"/>
                  </a:lnTo>
                  <a:lnTo>
                    <a:pt x="168" y="141"/>
                  </a:lnTo>
                  <a:lnTo>
                    <a:pt x="171" y="133"/>
                  </a:lnTo>
                  <a:lnTo>
                    <a:pt x="173" y="116"/>
                  </a:lnTo>
                  <a:lnTo>
                    <a:pt x="176" y="89"/>
                  </a:lnTo>
                  <a:lnTo>
                    <a:pt x="177" y="88"/>
                  </a:lnTo>
                  <a:lnTo>
                    <a:pt x="179" y="89"/>
                  </a:lnTo>
                  <a:lnTo>
                    <a:pt x="183" y="130"/>
                  </a:lnTo>
                  <a:lnTo>
                    <a:pt x="186" y="139"/>
                  </a:lnTo>
                  <a:lnTo>
                    <a:pt x="188" y="205"/>
                  </a:lnTo>
                  <a:lnTo>
                    <a:pt x="188" y="207"/>
                  </a:lnTo>
                  <a:lnTo>
                    <a:pt x="191" y="141"/>
                  </a:lnTo>
                  <a:lnTo>
                    <a:pt x="194" y="110"/>
                  </a:lnTo>
                  <a:lnTo>
                    <a:pt x="195" y="109"/>
                  </a:lnTo>
                  <a:lnTo>
                    <a:pt x="198" y="110"/>
                  </a:lnTo>
                  <a:lnTo>
                    <a:pt x="200" y="222"/>
                  </a:lnTo>
                  <a:lnTo>
                    <a:pt x="202" y="247"/>
                  </a:lnTo>
                  <a:lnTo>
                    <a:pt x="203" y="225"/>
                  </a:lnTo>
                  <a:lnTo>
                    <a:pt x="205" y="154"/>
                  </a:lnTo>
                  <a:lnTo>
                    <a:pt x="208" y="136"/>
                  </a:lnTo>
                  <a:lnTo>
                    <a:pt x="209" y="134"/>
                  </a:lnTo>
                  <a:lnTo>
                    <a:pt x="212" y="136"/>
                  </a:lnTo>
                  <a:lnTo>
                    <a:pt x="214" y="207"/>
                  </a:lnTo>
                  <a:lnTo>
                    <a:pt x="215" y="226"/>
                  </a:lnTo>
                  <a:lnTo>
                    <a:pt x="215" y="215"/>
                  </a:lnTo>
                  <a:lnTo>
                    <a:pt x="219" y="172"/>
                  </a:lnTo>
                  <a:lnTo>
                    <a:pt x="221" y="159"/>
                  </a:lnTo>
                  <a:lnTo>
                    <a:pt x="223" y="158"/>
                  </a:lnTo>
                  <a:lnTo>
                    <a:pt x="225" y="159"/>
                  </a:lnTo>
                  <a:lnTo>
                    <a:pt x="228" y="235"/>
                  </a:lnTo>
                  <a:lnTo>
                    <a:pt x="229" y="253"/>
                  </a:lnTo>
                  <a:lnTo>
                    <a:pt x="230" y="230"/>
                  </a:lnTo>
                  <a:lnTo>
                    <a:pt x="231" y="228"/>
                  </a:lnTo>
                  <a:lnTo>
                    <a:pt x="232" y="228"/>
                  </a:lnTo>
                  <a:lnTo>
                    <a:pt x="235" y="230"/>
                  </a:lnTo>
                  <a:lnTo>
                    <a:pt x="240" y="235"/>
                  </a:lnTo>
                  <a:lnTo>
                    <a:pt x="239" y="235"/>
                  </a:lnTo>
                  <a:lnTo>
                    <a:pt x="237" y="236"/>
                  </a:lnTo>
                  <a:lnTo>
                    <a:pt x="236" y="236"/>
                  </a:lnTo>
                  <a:lnTo>
                    <a:pt x="234" y="233"/>
                  </a:lnTo>
                  <a:lnTo>
                    <a:pt x="234" y="233"/>
                  </a:lnTo>
                  <a:lnTo>
                    <a:pt x="234" y="233"/>
                  </a:lnTo>
                  <a:lnTo>
                    <a:pt x="231" y="284"/>
                  </a:lnTo>
                  <a:lnTo>
                    <a:pt x="228" y="284"/>
                  </a:lnTo>
                  <a:lnTo>
                    <a:pt x="224" y="236"/>
                  </a:lnTo>
                  <a:lnTo>
                    <a:pt x="223" y="180"/>
                  </a:lnTo>
                  <a:lnTo>
                    <a:pt x="219" y="216"/>
                  </a:lnTo>
                  <a:lnTo>
                    <a:pt x="216" y="272"/>
                  </a:lnTo>
                  <a:lnTo>
                    <a:pt x="213" y="272"/>
                  </a:lnTo>
                  <a:lnTo>
                    <a:pt x="210" y="209"/>
                  </a:lnTo>
                  <a:lnTo>
                    <a:pt x="209" y="164"/>
                  </a:lnTo>
                  <a:lnTo>
                    <a:pt x="207" y="226"/>
                  </a:lnTo>
                  <a:lnTo>
                    <a:pt x="203" y="283"/>
                  </a:lnTo>
                  <a:lnTo>
                    <a:pt x="199" y="283"/>
                  </a:lnTo>
                  <a:lnTo>
                    <a:pt x="197" y="223"/>
                  </a:lnTo>
                  <a:lnTo>
                    <a:pt x="194" y="137"/>
                  </a:lnTo>
                  <a:lnTo>
                    <a:pt x="194" y="142"/>
                  </a:lnTo>
                  <a:lnTo>
                    <a:pt x="192" y="222"/>
                  </a:lnTo>
                  <a:lnTo>
                    <a:pt x="188" y="222"/>
                  </a:lnTo>
                  <a:lnTo>
                    <a:pt x="184" y="206"/>
                  </a:lnTo>
                  <a:lnTo>
                    <a:pt x="182" y="141"/>
                  </a:lnTo>
                  <a:lnTo>
                    <a:pt x="179" y="131"/>
                  </a:lnTo>
                  <a:lnTo>
                    <a:pt x="178" y="111"/>
                  </a:lnTo>
                  <a:lnTo>
                    <a:pt x="177" y="117"/>
                  </a:lnTo>
                  <a:lnTo>
                    <a:pt x="174" y="134"/>
                  </a:lnTo>
                  <a:lnTo>
                    <a:pt x="172" y="142"/>
                  </a:lnTo>
                  <a:lnTo>
                    <a:pt x="170" y="172"/>
                  </a:lnTo>
                  <a:lnTo>
                    <a:pt x="166" y="172"/>
                  </a:lnTo>
                  <a:lnTo>
                    <a:pt x="163" y="123"/>
                  </a:lnTo>
                  <a:lnTo>
                    <a:pt x="162" y="109"/>
                  </a:lnTo>
                  <a:lnTo>
                    <a:pt x="161" y="128"/>
                  </a:lnTo>
                  <a:lnTo>
                    <a:pt x="158" y="202"/>
                  </a:lnTo>
                  <a:lnTo>
                    <a:pt x="155" y="202"/>
                  </a:lnTo>
                  <a:lnTo>
                    <a:pt x="151" y="132"/>
                  </a:lnTo>
                  <a:lnTo>
                    <a:pt x="149" y="112"/>
                  </a:lnTo>
                  <a:lnTo>
                    <a:pt x="146" y="158"/>
                  </a:lnTo>
                  <a:lnTo>
                    <a:pt x="142" y="158"/>
                  </a:lnTo>
                  <a:lnTo>
                    <a:pt x="140" y="134"/>
                  </a:lnTo>
                  <a:lnTo>
                    <a:pt x="139" y="115"/>
                  </a:lnTo>
                  <a:lnTo>
                    <a:pt x="139" y="118"/>
                  </a:lnTo>
                  <a:lnTo>
                    <a:pt x="136" y="242"/>
                  </a:lnTo>
                  <a:lnTo>
                    <a:pt x="133" y="242"/>
                  </a:lnTo>
                  <a:lnTo>
                    <a:pt x="130" y="137"/>
                  </a:lnTo>
                  <a:lnTo>
                    <a:pt x="129" y="113"/>
                  </a:lnTo>
                  <a:lnTo>
                    <a:pt x="128" y="127"/>
                  </a:lnTo>
                  <a:lnTo>
                    <a:pt x="124" y="127"/>
                  </a:lnTo>
                  <a:lnTo>
                    <a:pt x="123" y="107"/>
                  </a:lnTo>
                  <a:lnTo>
                    <a:pt x="121" y="117"/>
                  </a:lnTo>
                  <a:lnTo>
                    <a:pt x="118" y="117"/>
                  </a:lnTo>
                  <a:lnTo>
                    <a:pt x="116" y="112"/>
                  </a:lnTo>
                  <a:lnTo>
                    <a:pt x="113" y="118"/>
                  </a:lnTo>
                  <a:lnTo>
                    <a:pt x="110" y="160"/>
                  </a:lnTo>
                  <a:lnTo>
                    <a:pt x="107" y="178"/>
                  </a:lnTo>
                  <a:lnTo>
                    <a:pt x="103" y="178"/>
                  </a:lnTo>
                  <a:lnTo>
                    <a:pt x="102" y="136"/>
                  </a:lnTo>
                  <a:lnTo>
                    <a:pt x="99" y="207"/>
                  </a:lnTo>
                  <a:lnTo>
                    <a:pt x="95" y="207"/>
                  </a:lnTo>
                  <a:lnTo>
                    <a:pt x="93" y="125"/>
                  </a:lnTo>
                  <a:lnTo>
                    <a:pt x="92" y="110"/>
                  </a:lnTo>
                  <a:lnTo>
                    <a:pt x="91" y="153"/>
                  </a:lnTo>
                  <a:lnTo>
                    <a:pt x="87" y="153"/>
                  </a:lnTo>
                  <a:lnTo>
                    <a:pt x="84" y="132"/>
                  </a:lnTo>
                  <a:lnTo>
                    <a:pt x="83" y="127"/>
                  </a:lnTo>
                  <a:lnTo>
                    <a:pt x="82" y="139"/>
                  </a:lnTo>
                  <a:lnTo>
                    <a:pt x="78" y="139"/>
                  </a:lnTo>
                  <a:lnTo>
                    <a:pt x="77" y="130"/>
                  </a:lnTo>
                  <a:lnTo>
                    <a:pt x="77" y="131"/>
                  </a:lnTo>
                  <a:lnTo>
                    <a:pt x="73" y="193"/>
                  </a:lnTo>
                  <a:lnTo>
                    <a:pt x="70" y="193"/>
                  </a:lnTo>
                  <a:lnTo>
                    <a:pt x="68" y="168"/>
                  </a:lnTo>
                  <a:lnTo>
                    <a:pt x="68" y="175"/>
                  </a:lnTo>
                  <a:lnTo>
                    <a:pt x="65" y="175"/>
                  </a:lnTo>
                  <a:lnTo>
                    <a:pt x="65" y="174"/>
                  </a:lnTo>
                  <a:lnTo>
                    <a:pt x="63" y="191"/>
                  </a:lnTo>
                  <a:lnTo>
                    <a:pt x="60" y="191"/>
                  </a:lnTo>
                  <a:lnTo>
                    <a:pt x="58" y="181"/>
                  </a:lnTo>
                  <a:lnTo>
                    <a:pt x="57" y="196"/>
                  </a:lnTo>
                  <a:lnTo>
                    <a:pt x="53" y="196"/>
                  </a:lnTo>
                  <a:lnTo>
                    <a:pt x="53" y="194"/>
                  </a:lnTo>
                  <a:lnTo>
                    <a:pt x="52" y="205"/>
                  </a:lnTo>
                  <a:lnTo>
                    <a:pt x="49" y="205"/>
                  </a:lnTo>
                  <a:lnTo>
                    <a:pt x="47" y="202"/>
                  </a:lnTo>
                  <a:lnTo>
                    <a:pt x="46" y="204"/>
                  </a:lnTo>
                  <a:lnTo>
                    <a:pt x="44" y="204"/>
                  </a:lnTo>
                  <a:lnTo>
                    <a:pt x="40" y="259"/>
                  </a:lnTo>
                  <a:lnTo>
                    <a:pt x="36" y="259"/>
                  </a:lnTo>
                  <a:lnTo>
                    <a:pt x="34" y="181"/>
                  </a:lnTo>
                  <a:lnTo>
                    <a:pt x="33" y="133"/>
                  </a:lnTo>
                  <a:lnTo>
                    <a:pt x="31" y="225"/>
                  </a:lnTo>
                  <a:lnTo>
                    <a:pt x="30" y="264"/>
                  </a:lnTo>
                  <a:lnTo>
                    <a:pt x="26" y="264"/>
                  </a:lnTo>
                  <a:lnTo>
                    <a:pt x="23" y="232"/>
                  </a:lnTo>
                  <a:lnTo>
                    <a:pt x="23" y="222"/>
                  </a:lnTo>
                  <a:lnTo>
                    <a:pt x="21" y="239"/>
                  </a:lnTo>
                  <a:lnTo>
                    <a:pt x="18" y="239"/>
                  </a:lnTo>
                  <a:lnTo>
                    <a:pt x="14" y="159"/>
                  </a:lnTo>
                  <a:lnTo>
                    <a:pt x="14" y="128"/>
                  </a:lnTo>
                  <a:lnTo>
                    <a:pt x="13" y="181"/>
                  </a:lnTo>
                  <a:lnTo>
                    <a:pt x="9" y="272"/>
                  </a:lnTo>
                  <a:lnTo>
                    <a:pt x="8" y="273"/>
                  </a:lnTo>
                  <a:lnTo>
                    <a:pt x="5" y="274"/>
                  </a:lnTo>
                  <a:lnTo>
                    <a:pt x="4" y="273"/>
                  </a:lnTo>
                  <a:lnTo>
                    <a:pt x="3" y="273"/>
                  </a:lnTo>
                  <a:lnTo>
                    <a:pt x="0" y="210"/>
                  </a:lnTo>
                  <a:lnTo>
                    <a:pt x="0" y="209"/>
                  </a:lnTo>
                  <a:lnTo>
                    <a:pt x="2" y="207"/>
                  </a:lnTo>
                  <a:lnTo>
                    <a:pt x="4" y="209"/>
                  </a:lnTo>
                  <a:lnTo>
                    <a:pt x="5" y="256"/>
                  </a:lnTo>
                  <a:lnTo>
                    <a:pt x="9" y="180"/>
                  </a:lnTo>
                  <a:lnTo>
                    <a:pt x="12" y="1"/>
                  </a:lnTo>
                  <a:lnTo>
                    <a:pt x="13" y="0"/>
                  </a:lnTo>
                  <a:close/>
                </a:path>
              </a:pathLst>
            </a:custGeom>
            <a:noFill/>
            <a:ln w="317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3" name="Pfeil nach rechts 22"/>
          <p:cNvSpPr/>
          <p:nvPr/>
        </p:nvSpPr>
        <p:spPr bwMode="auto">
          <a:xfrm rot="18112176">
            <a:off x="996313" y="5099571"/>
            <a:ext cx="945047" cy="706345"/>
          </a:xfrm>
          <a:prstGeom prst="rightArrow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latin typeface="Arial" charset="0"/>
            </a:endParaRPr>
          </a:p>
        </p:txBody>
      </p:sp>
      <p:sp>
        <p:nvSpPr>
          <p:cNvPr id="24" name="Pfeil nach rechts 23"/>
          <p:cNvSpPr/>
          <p:nvPr/>
        </p:nvSpPr>
        <p:spPr bwMode="auto">
          <a:xfrm rot="2729035">
            <a:off x="7178306" y="5259448"/>
            <a:ext cx="945047" cy="706345"/>
          </a:xfrm>
          <a:prstGeom prst="rightArrow">
            <a:avLst/>
          </a:prstGeom>
          <a:solidFill>
            <a:srgbClr val="FF0000">
              <a:alpha val="20000"/>
            </a:srgbClr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latin typeface="Arial" charset="0"/>
            </a:endParaRPr>
          </a:p>
        </p:txBody>
      </p:sp>
      <p:cxnSp>
        <p:nvCxnSpPr>
          <p:cNvPr id="25" name="Gerade Verbindung mit Pfeil 24"/>
          <p:cNvCxnSpPr/>
          <p:nvPr/>
        </p:nvCxnSpPr>
        <p:spPr bwMode="auto">
          <a:xfrm>
            <a:off x="1603630" y="3913412"/>
            <a:ext cx="1154675" cy="625447"/>
          </a:xfrm>
          <a:prstGeom prst="straightConnector1">
            <a:avLst/>
          </a:prstGeom>
          <a:solidFill>
            <a:srgbClr val="003E89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feld 25"/>
          <p:cNvSpPr txBox="1"/>
          <p:nvPr/>
        </p:nvSpPr>
        <p:spPr>
          <a:xfrm rot="17904251">
            <a:off x="1676680" y="3671266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10</a:t>
            </a:r>
            <a:r>
              <a:rPr lang="de-DE" baseline="30000" dirty="0"/>
              <a:t>10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424253" y="6095168"/>
            <a:ext cx="186191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de-DE" sz="1600" dirty="0"/>
              <a:t>Draco 3.3 J / 30 </a:t>
            </a:r>
            <a:r>
              <a:rPr lang="de-DE" sz="1600" dirty="0" err="1"/>
              <a:t>fs</a:t>
            </a:r>
            <a:endParaRPr lang="de-DE" sz="1600" dirty="0"/>
          </a:p>
        </p:txBody>
      </p:sp>
      <p:sp>
        <p:nvSpPr>
          <p:cNvPr id="28" name="Textfeld 27"/>
          <p:cNvSpPr txBox="1"/>
          <p:nvPr/>
        </p:nvSpPr>
        <p:spPr>
          <a:xfrm>
            <a:off x="7030570" y="6096184"/>
            <a:ext cx="186191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de-DE" sz="1600" dirty="0"/>
              <a:t>Draco 2.6 J / 25 </a:t>
            </a:r>
            <a:r>
              <a:rPr lang="de-DE" sz="1600" dirty="0" err="1"/>
              <a:t>fs</a:t>
            </a:r>
            <a:endParaRPr lang="de-DE" sz="1600" dirty="0"/>
          </a:p>
        </p:txBody>
      </p:sp>
      <p:cxnSp>
        <p:nvCxnSpPr>
          <p:cNvPr id="29" name="Gerader Verbinder 6"/>
          <p:cNvCxnSpPr/>
          <p:nvPr/>
        </p:nvCxnSpPr>
        <p:spPr bwMode="auto">
          <a:xfrm>
            <a:off x="3138546" y="5067589"/>
            <a:ext cx="508493" cy="0"/>
          </a:xfrm>
          <a:prstGeom prst="line">
            <a:avLst/>
          </a:prstGeom>
          <a:solidFill>
            <a:srgbClr val="003E89"/>
          </a:solidFill>
          <a:ln w="317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r Verbinder 33"/>
          <p:cNvCxnSpPr/>
          <p:nvPr/>
        </p:nvCxnSpPr>
        <p:spPr bwMode="auto">
          <a:xfrm>
            <a:off x="3138546" y="5247503"/>
            <a:ext cx="508493" cy="0"/>
          </a:xfrm>
          <a:prstGeom prst="line">
            <a:avLst/>
          </a:prstGeom>
          <a:solidFill>
            <a:srgbClr val="003E89"/>
          </a:solidFill>
          <a:ln w="317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feld 30"/>
          <p:cNvSpPr txBox="1"/>
          <p:nvPr/>
        </p:nvSpPr>
        <p:spPr>
          <a:xfrm>
            <a:off x="3660627" y="4929090"/>
            <a:ext cx="2156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Temporal </a:t>
            </a:r>
            <a:r>
              <a:rPr lang="de-DE" sz="1200" dirty="0" err="1"/>
              <a:t>contrast</a:t>
            </a:r>
            <a:r>
              <a:rPr lang="de-DE" sz="1200" dirty="0"/>
              <a:t> </a:t>
            </a:r>
            <a:r>
              <a:rPr lang="de-DE" sz="1200" dirty="0" err="1"/>
              <a:t>before</a:t>
            </a:r>
            <a:r>
              <a:rPr lang="de-DE" sz="1200" dirty="0"/>
              <a:t> PM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3660627" y="5101039"/>
            <a:ext cx="2030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Temporal </a:t>
            </a:r>
            <a:r>
              <a:rPr lang="de-DE" sz="1200" dirty="0" err="1"/>
              <a:t>contrast</a:t>
            </a:r>
            <a:r>
              <a:rPr lang="de-DE" sz="1200" dirty="0"/>
              <a:t> after PM</a:t>
            </a:r>
          </a:p>
        </p:txBody>
      </p:sp>
      <p:sp>
        <p:nvSpPr>
          <p:cNvPr id="34" name="Ellipse 33"/>
          <p:cNvSpPr/>
          <p:nvPr/>
        </p:nvSpPr>
        <p:spPr bwMode="auto">
          <a:xfrm>
            <a:off x="5346559" y="1773333"/>
            <a:ext cx="1654381" cy="1656000"/>
          </a:xfrm>
          <a:prstGeom prst="ellipse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latin typeface="Arial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4896858" y="2735479"/>
            <a:ext cx="3923614" cy="3326301"/>
            <a:chOff x="4896858" y="2735479"/>
            <a:chExt cx="3923614" cy="3326301"/>
          </a:xfrm>
        </p:grpSpPr>
        <p:pic>
          <p:nvPicPr>
            <p:cNvPr id="33" name="Grafik 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" t="7480" r="10271" b="4708"/>
            <a:stretch/>
          </p:blipFill>
          <p:spPr>
            <a:xfrm>
              <a:off x="4896858" y="3277280"/>
              <a:ext cx="3923614" cy="27845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5" name="Pfeil nach unten 34"/>
            <p:cNvSpPr/>
            <p:nvPr/>
          </p:nvSpPr>
          <p:spPr bwMode="auto">
            <a:xfrm>
              <a:off x="6032141" y="2735479"/>
              <a:ext cx="587814" cy="1314175"/>
            </a:xfrm>
            <a:prstGeom prst="downArrow">
              <a:avLst/>
            </a:prstGeom>
            <a:solidFill>
              <a:schemeClr val="bg1">
                <a:lumMod val="50000"/>
                <a:alpha val="61000"/>
              </a:schemeClr>
            </a:solidFill>
            <a:ln>
              <a:noFill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latin typeface="Arial" charset="0"/>
              </a:endParaRPr>
            </a:p>
          </p:txBody>
        </p:sp>
      </p:grpSp>
      <p:sp>
        <p:nvSpPr>
          <p:cNvPr id="37" name="Title 1"/>
          <p:cNvSpPr txBox="1">
            <a:spLocks/>
          </p:cNvSpPr>
          <p:nvPr/>
        </p:nvSpPr>
        <p:spPr>
          <a:xfrm>
            <a:off x="360562" y="72008"/>
            <a:ext cx="8229600" cy="5486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sz="2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Temporal </a:t>
            </a:r>
            <a:r>
              <a:rPr lang="de-DE" sz="24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Contrast</a:t>
            </a:r>
            <a:r>
              <a:rPr lang="de-DE" sz="2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  <a:r>
              <a:rPr lang="de-DE" sz="2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kern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4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6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/>
          <p:cNvSpPr/>
          <p:nvPr/>
        </p:nvSpPr>
        <p:spPr bwMode="auto">
          <a:xfrm>
            <a:off x="4013846" y="1412776"/>
            <a:ext cx="3672408" cy="1328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39"/>
          <p:cNvSpPr>
            <a:spLocks noChangeArrowheads="1"/>
          </p:cNvSpPr>
          <p:nvPr/>
        </p:nvSpPr>
        <p:spPr bwMode="auto">
          <a:xfrm>
            <a:off x="4726415" y="4836590"/>
            <a:ext cx="25578" cy="303736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Rectangle 640"/>
          <p:cNvSpPr>
            <a:spLocks noChangeArrowheads="1"/>
          </p:cNvSpPr>
          <p:nvPr/>
        </p:nvSpPr>
        <p:spPr bwMode="auto">
          <a:xfrm>
            <a:off x="5209195" y="4496086"/>
            <a:ext cx="23979" cy="441217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Rectangle 641"/>
          <p:cNvSpPr>
            <a:spLocks noChangeArrowheads="1"/>
          </p:cNvSpPr>
          <p:nvPr/>
        </p:nvSpPr>
        <p:spPr bwMode="auto">
          <a:xfrm>
            <a:off x="6021288" y="4217929"/>
            <a:ext cx="25578" cy="324519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Rectangle 642"/>
          <p:cNvSpPr>
            <a:spLocks noChangeArrowheads="1"/>
          </p:cNvSpPr>
          <p:nvPr/>
        </p:nvSpPr>
        <p:spPr bwMode="auto">
          <a:xfrm>
            <a:off x="6385771" y="4185956"/>
            <a:ext cx="23979" cy="126291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Rectangle 643"/>
          <p:cNvSpPr>
            <a:spLocks noChangeArrowheads="1"/>
          </p:cNvSpPr>
          <p:nvPr/>
        </p:nvSpPr>
        <p:spPr bwMode="auto">
          <a:xfrm>
            <a:off x="6576006" y="4198745"/>
            <a:ext cx="23979" cy="260574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Rectangle 644"/>
          <p:cNvSpPr>
            <a:spLocks noChangeArrowheads="1"/>
          </p:cNvSpPr>
          <p:nvPr/>
        </p:nvSpPr>
        <p:spPr bwMode="auto">
          <a:xfrm>
            <a:off x="3485894" y="5129136"/>
            <a:ext cx="78332" cy="25578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Rectangle 645"/>
          <p:cNvSpPr>
            <a:spLocks noChangeArrowheads="1"/>
          </p:cNvSpPr>
          <p:nvPr/>
        </p:nvSpPr>
        <p:spPr bwMode="auto">
          <a:xfrm>
            <a:off x="4700837" y="5129136"/>
            <a:ext cx="75135" cy="25578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4" name="Rectangle 646"/>
          <p:cNvSpPr>
            <a:spLocks noChangeArrowheads="1"/>
          </p:cNvSpPr>
          <p:nvPr/>
        </p:nvSpPr>
        <p:spPr bwMode="auto">
          <a:xfrm>
            <a:off x="5182018" y="4926113"/>
            <a:ext cx="76733" cy="23979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Rectangle 647"/>
          <p:cNvSpPr>
            <a:spLocks noChangeArrowheads="1"/>
          </p:cNvSpPr>
          <p:nvPr/>
        </p:nvSpPr>
        <p:spPr bwMode="auto">
          <a:xfrm>
            <a:off x="5995711" y="4531256"/>
            <a:ext cx="75135" cy="23979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" name="Rectangle 648"/>
          <p:cNvSpPr>
            <a:spLocks noChangeArrowheads="1"/>
          </p:cNvSpPr>
          <p:nvPr/>
        </p:nvSpPr>
        <p:spPr bwMode="auto">
          <a:xfrm>
            <a:off x="6358595" y="4301056"/>
            <a:ext cx="78332" cy="23979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" name="Rectangle 649"/>
          <p:cNvSpPr>
            <a:spLocks noChangeArrowheads="1"/>
          </p:cNvSpPr>
          <p:nvPr/>
        </p:nvSpPr>
        <p:spPr bwMode="auto">
          <a:xfrm>
            <a:off x="6545633" y="4448128"/>
            <a:ext cx="78332" cy="25578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8" name="Rectangle 650"/>
          <p:cNvSpPr>
            <a:spLocks noChangeArrowheads="1"/>
          </p:cNvSpPr>
          <p:nvPr/>
        </p:nvSpPr>
        <p:spPr bwMode="auto">
          <a:xfrm>
            <a:off x="3485894" y="5129136"/>
            <a:ext cx="78332" cy="25578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" name="Rectangle 651"/>
          <p:cNvSpPr>
            <a:spLocks noChangeArrowheads="1"/>
          </p:cNvSpPr>
          <p:nvPr/>
        </p:nvSpPr>
        <p:spPr bwMode="auto">
          <a:xfrm>
            <a:off x="4700837" y="4825400"/>
            <a:ext cx="75135" cy="25578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" name="Rectangle 652"/>
          <p:cNvSpPr>
            <a:spLocks noChangeArrowheads="1"/>
          </p:cNvSpPr>
          <p:nvPr/>
        </p:nvSpPr>
        <p:spPr bwMode="auto">
          <a:xfrm>
            <a:off x="5182018" y="4484896"/>
            <a:ext cx="76733" cy="23979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Rectangle 653"/>
          <p:cNvSpPr>
            <a:spLocks noChangeArrowheads="1"/>
          </p:cNvSpPr>
          <p:nvPr/>
        </p:nvSpPr>
        <p:spPr bwMode="auto">
          <a:xfrm>
            <a:off x="5995711" y="4206738"/>
            <a:ext cx="75135" cy="25578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" name="Rectangle 654"/>
          <p:cNvSpPr>
            <a:spLocks noChangeArrowheads="1"/>
          </p:cNvSpPr>
          <p:nvPr/>
        </p:nvSpPr>
        <p:spPr bwMode="auto">
          <a:xfrm>
            <a:off x="6358595" y="4174766"/>
            <a:ext cx="78332" cy="23979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" name="Rectangle 655"/>
          <p:cNvSpPr>
            <a:spLocks noChangeArrowheads="1"/>
          </p:cNvSpPr>
          <p:nvPr/>
        </p:nvSpPr>
        <p:spPr bwMode="auto">
          <a:xfrm>
            <a:off x="6545633" y="4187555"/>
            <a:ext cx="78332" cy="23979"/>
          </a:xfrm>
          <a:prstGeom prst="rect">
            <a:avLst/>
          </a:prstGeom>
          <a:solidFill>
            <a:srgbClr val="C0000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" name="Freeform 656"/>
          <p:cNvSpPr>
            <a:spLocks/>
          </p:cNvSpPr>
          <p:nvPr/>
        </p:nvSpPr>
        <p:spPr bwMode="auto">
          <a:xfrm>
            <a:off x="3461914" y="5076383"/>
            <a:ext cx="126291" cy="129488"/>
          </a:xfrm>
          <a:custGeom>
            <a:avLst/>
            <a:gdLst>
              <a:gd name="T0" fmla="*/ 39 w 79"/>
              <a:gd name="T1" fmla="*/ 0 h 81"/>
              <a:gd name="T2" fmla="*/ 54 w 79"/>
              <a:gd name="T3" fmla="*/ 4 h 81"/>
              <a:gd name="T4" fmla="*/ 68 w 79"/>
              <a:gd name="T5" fmla="*/ 12 h 81"/>
              <a:gd name="T6" fmla="*/ 77 w 79"/>
              <a:gd name="T7" fmla="*/ 25 h 81"/>
              <a:gd name="T8" fmla="*/ 79 w 79"/>
              <a:gd name="T9" fmla="*/ 40 h 81"/>
              <a:gd name="T10" fmla="*/ 77 w 79"/>
              <a:gd name="T11" fmla="*/ 56 h 81"/>
              <a:gd name="T12" fmla="*/ 68 w 79"/>
              <a:gd name="T13" fmla="*/ 68 h 81"/>
              <a:gd name="T14" fmla="*/ 54 w 79"/>
              <a:gd name="T15" fmla="*/ 78 h 81"/>
              <a:gd name="T16" fmla="*/ 39 w 79"/>
              <a:gd name="T17" fmla="*/ 81 h 81"/>
              <a:gd name="T18" fmla="*/ 23 w 79"/>
              <a:gd name="T19" fmla="*/ 78 h 81"/>
              <a:gd name="T20" fmla="*/ 11 w 79"/>
              <a:gd name="T21" fmla="*/ 68 h 81"/>
              <a:gd name="T22" fmla="*/ 3 w 79"/>
              <a:gd name="T23" fmla="*/ 56 h 81"/>
              <a:gd name="T24" fmla="*/ 0 w 79"/>
              <a:gd name="T25" fmla="*/ 40 h 81"/>
              <a:gd name="T26" fmla="*/ 3 w 79"/>
              <a:gd name="T27" fmla="*/ 25 h 81"/>
              <a:gd name="T28" fmla="*/ 11 w 79"/>
              <a:gd name="T29" fmla="*/ 12 h 81"/>
              <a:gd name="T30" fmla="*/ 23 w 79"/>
              <a:gd name="T31" fmla="*/ 4 h 81"/>
              <a:gd name="T32" fmla="*/ 39 w 79"/>
              <a:gd name="T33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9" h="81">
                <a:moveTo>
                  <a:pt x="39" y="0"/>
                </a:moveTo>
                <a:lnTo>
                  <a:pt x="54" y="4"/>
                </a:lnTo>
                <a:lnTo>
                  <a:pt x="68" y="12"/>
                </a:lnTo>
                <a:lnTo>
                  <a:pt x="77" y="25"/>
                </a:lnTo>
                <a:lnTo>
                  <a:pt x="79" y="40"/>
                </a:lnTo>
                <a:lnTo>
                  <a:pt x="77" y="56"/>
                </a:lnTo>
                <a:lnTo>
                  <a:pt x="68" y="68"/>
                </a:lnTo>
                <a:lnTo>
                  <a:pt x="54" y="78"/>
                </a:lnTo>
                <a:lnTo>
                  <a:pt x="39" y="81"/>
                </a:lnTo>
                <a:lnTo>
                  <a:pt x="23" y="78"/>
                </a:lnTo>
                <a:lnTo>
                  <a:pt x="11" y="68"/>
                </a:lnTo>
                <a:lnTo>
                  <a:pt x="3" y="56"/>
                </a:lnTo>
                <a:lnTo>
                  <a:pt x="0" y="40"/>
                </a:lnTo>
                <a:lnTo>
                  <a:pt x="3" y="25"/>
                </a:lnTo>
                <a:lnTo>
                  <a:pt x="11" y="12"/>
                </a:lnTo>
                <a:lnTo>
                  <a:pt x="23" y="4"/>
                </a:lnTo>
                <a:lnTo>
                  <a:pt x="39" y="0"/>
                </a:lnTo>
                <a:close/>
              </a:path>
            </a:pathLst>
          </a:custGeom>
          <a:solidFill>
            <a:srgbClr val="C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5" name="Freeform 657"/>
          <p:cNvSpPr>
            <a:spLocks/>
          </p:cNvSpPr>
          <p:nvPr/>
        </p:nvSpPr>
        <p:spPr bwMode="auto">
          <a:xfrm>
            <a:off x="4673661" y="4924514"/>
            <a:ext cx="129488" cy="126291"/>
          </a:xfrm>
          <a:custGeom>
            <a:avLst/>
            <a:gdLst>
              <a:gd name="T0" fmla="*/ 40 w 81"/>
              <a:gd name="T1" fmla="*/ 0 h 79"/>
              <a:gd name="T2" fmla="*/ 56 w 81"/>
              <a:gd name="T3" fmla="*/ 3 h 79"/>
              <a:gd name="T4" fmla="*/ 68 w 81"/>
              <a:gd name="T5" fmla="*/ 12 h 79"/>
              <a:gd name="T6" fmla="*/ 77 w 81"/>
              <a:gd name="T7" fmla="*/ 25 h 79"/>
              <a:gd name="T8" fmla="*/ 81 w 81"/>
              <a:gd name="T9" fmla="*/ 40 h 79"/>
              <a:gd name="T10" fmla="*/ 77 w 81"/>
              <a:gd name="T11" fmla="*/ 56 h 79"/>
              <a:gd name="T12" fmla="*/ 68 w 81"/>
              <a:gd name="T13" fmla="*/ 68 h 79"/>
              <a:gd name="T14" fmla="*/ 56 w 81"/>
              <a:gd name="T15" fmla="*/ 77 h 79"/>
              <a:gd name="T16" fmla="*/ 40 w 81"/>
              <a:gd name="T17" fmla="*/ 79 h 79"/>
              <a:gd name="T18" fmla="*/ 25 w 81"/>
              <a:gd name="T19" fmla="*/ 77 h 79"/>
              <a:gd name="T20" fmla="*/ 13 w 81"/>
              <a:gd name="T21" fmla="*/ 68 h 79"/>
              <a:gd name="T22" fmla="*/ 3 w 81"/>
              <a:gd name="T23" fmla="*/ 56 h 79"/>
              <a:gd name="T24" fmla="*/ 0 w 81"/>
              <a:gd name="T25" fmla="*/ 40 h 79"/>
              <a:gd name="T26" fmla="*/ 3 w 81"/>
              <a:gd name="T27" fmla="*/ 25 h 79"/>
              <a:gd name="T28" fmla="*/ 13 w 81"/>
              <a:gd name="T29" fmla="*/ 12 h 79"/>
              <a:gd name="T30" fmla="*/ 25 w 81"/>
              <a:gd name="T31" fmla="*/ 3 h 79"/>
              <a:gd name="T32" fmla="*/ 40 w 81"/>
              <a:gd name="T33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1" h="79">
                <a:moveTo>
                  <a:pt x="40" y="0"/>
                </a:moveTo>
                <a:lnTo>
                  <a:pt x="56" y="3"/>
                </a:lnTo>
                <a:lnTo>
                  <a:pt x="68" y="12"/>
                </a:lnTo>
                <a:lnTo>
                  <a:pt x="77" y="25"/>
                </a:lnTo>
                <a:lnTo>
                  <a:pt x="81" y="40"/>
                </a:lnTo>
                <a:lnTo>
                  <a:pt x="77" y="56"/>
                </a:lnTo>
                <a:lnTo>
                  <a:pt x="68" y="68"/>
                </a:lnTo>
                <a:lnTo>
                  <a:pt x="56" y="77"/>
                </a:lnTo>
                <a:lnTo>
                  <a:pt x="40" y="79"/>
                </a:lnTo>
                <a:lnTo>
                  <a:pt x="25" y="77"/>
                </a:lnTo>
                <a:lnTo>
                  <a:pt x="13" y="68"/>
                </a:lnTo>
                <a:lnTo>
                  <a:pt x="3" y="56"/>
                </a:lnTo>
                <a:lnTo>
                  <a:pt x="0" y="40"/>
                </a:lnTo>
                <a:lnTo>
                  <a:pt x="3" y="25"/>
                </a:lnTo>
                <a:lnTo>
                  <a:pt x="13" y="12"/>
                </a:lnTo>
                <a:lnTo>
                  <a:pt x="25" y="3"/>
                </a:lnTo>
                <a:lnTo>
                  <a:pt x="40" y="0"/>
                </a:lnTo>
                <a:close/>
              </a:path>
            </a:pathLst>
          </a:custGeom>
          <a:solidFill>
            <a:srgbClr val="C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6" name="Freeform 658"/>
          <p:cNvSpPr>
            <a:spLocks/>
          </p:cNvSpPr>
          <p:nvPr/>
        </p:nvSpPr>
        <p:spPr bwMode="auto">
          <a:xfrm>
            <a:off x="5158040" y="4651152"/>
            <a:ext cx="127889" cy="129488"/>
          </a:xfrm>
          <a:custGeom>
            <a:avLst/>
            <a:gdLst>
              <a:gd name="T0" fmla="*/ 39 w 80"/>
              <a:gd name="T1" fmla="*/ 0 h 81"/>
              <a:gd name="T2" fmla="*/ 54 w 80"/>
              <a:gd name="T3" fmla="*/ 5 h 81"/>
              <a:gd name="T4" fmla="*/ 67 w 80"/>
              <a:gd name="T5" fmla="*/ 13 h 81"/>
              <a:gd name="T6" fmla="*/ 77 w 80"/>
              <a:gd name="T7" fmla="*/ 25 h 81"/>
              <a:gd name="T8" fmla="*/ 80 w 80"/>
              <a:gd name="T9" fmla="*/ 41 h 81"/>
              <a:gd name="T10" fmla="*/ 77 w 80"/>
              <a:gd name="T11" fmla="*/ 56 h 81"/>
              <a:gd name="T12" fmla="*/ 67 w 80"/>
              <a:gd name="T13" fmla="*/ 69 h 81"/>
              <a:gd name="T14" fmla="*/ 54 w 80"/>
              <a:gd name="T15" fmla="*/ 79 h 81"/>
              <a:gd name="T16" fmla="*/ 39 w 80"/>
              <a:gd name="T17" fmla="*/ 81 h 81"/>
              <a:gd name="T18" fmla="*/ 24 w 80"/>
              <a:gd name="T19" fmla="*/ 79 h 81"/>
              <a:gd name="T20" fmla="*/ 11 w 80"/>
              <a:gd name="T21" fmla="*/ 69 h 81"/>
              <a:gd name="T22" fmla="*/ 3 w 80"/>
              <a:gd name="T23" fmla="*/ 56 h 81"/>
              <a:gd name="T24" fmla="*/ 0 w 80"/>
              <a:gd name="T25" fmla="*/ 41 h 81"/>
              <a:gd name="T26" fmla="*/ 3 w 80"/>
              <a:gd name="T27" fmla="*/ 25 h 81"/>
              <a:gd name="T28" fmla="*/ 11 w 80"/>
              <a:gd name="T29" fmla="*/ 13 h 81"/>
              <a:gd name="T30" fmla="*/ 24 w 80"/>
              <a:gd name="T31" fmla="*/ 5 h 81"/>
              <a:gd name="T32" fmla="*/ 39 w 80"/>
              <a:gd name="T33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0" h="81">
                <a:moveTo>
                  <a:pt x="39" y="0"/>
                </a:moveTo>
                <a:lnTo>
                  <a:pt x="54" y="5"/>
                </a:lnTo>
                <a:lnTo>
                  <a:pt x="67" y="13"/>
                </a:lnTo>
                <a:lnTo>
                  <a:pt x="77" y="25"/>
                </a:lnTo>
                <a:lnTo>
                  <a:pt x="80" y="41"/>
                </a:lnTo>
                <a:lnTo>
                  <a:pt x="77" y="56"/>
                </a:lnTo>
                <a:lnTo>
                  <a:pt x="67" y="69"/>
                </a:lnTo>
                <a:lnTo>
                  <a:pt x="54" y="79"/>
                </a:lnTo>
                <a:lnTo>
                  <a:pt x="39" y="81"/>
                </a:lnTo>
                <a:lnTo>
                  <a:pt x="24" y="79"/>
                </a:lnTo>
                <a:lnTo>
                  <a:pt x="11" y="69"/>
                </a:lnTo>
                <a:lnTo>
                  <a:pt x="3" y="56"/>
                </a:lnTo>
                <a:lnTo>
                  <a:pt x="0" y="41"/>
                </a:lnTo>
                <a:lnTo>
                  <a:pt x="3" y="25"/>
                </a:lnTo>
                <a:lnTo>
                  <a:pt x="11" y="13"/>
                </a:lnTo>
                <a:lnTo>
                  <a:pt x="24" y="5"/>
                </a:lnTo>
                <a:lnTo>
                  <a:pt x="39" y="0"/>
                </a:lnTo>
                <a:close/>
              </a:path>
            </a:pathLst>
          </a:custGeom>
          <a:solidFill>
            <a:srgbClr val="C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7" name="Freeform 659"/>
          <p:cNvSpPr>
            <a:spLocks/>
          </p:cNvSpPr>
          <p:nvPr/>
        </p:nvSpPr>
        <p:spPr bwMode="auto">
          <a:xfrm>
            <a:off x="5968534" y="4317042"/>
            <a:ext cx="126291" cy="126291"/>
          </a:xfrm>
          <a:custGeom>
            <a:avLst/>
            <a:gdLst>
              <a:gd name="T0" fmla="*/ 40 w 79"/>
              <a:gd name="T1" fmla="*/ 0 h 79"/>
              <a:gd name="T2" fmla="*/ 56 w 79"/>
              <a:gd name="T3" fmla="*/ 3 h 79"/>
              <a:gd name="T4" fmla="*/ 68 w 79"/>
              <a:gd name="T5" fmla="*/ 11 h 79"/>
              <a:gd name="T6" fmla="*/ 77 w 79"/>
              <a:gd name="T7" fmla="*/ 24 h 79"/>
              <a:gd name="T8" fmla="*/ 79 w 79"/>
              <a:gd name="T9" fmla="*/ 39 h 79"/>
              <a:gd name="T10" fmla="*/ 77 w 79"/>
              <a:gd name="T11" fmla="*/ 54 h 79"/>
              <a:gd name="T12" fmla="*/ 68 w 79"/>
              <a:gd name="T13" fmla="*/ 68 h 79"/>
              <a:gd name="T14" fmla="*/ 56 w 79"/>
              <a:gd name="T15" fmla="*/ 77 h 79"/>
              <a:gd name="T16" fmla="*/ 40 w 79"/>
              <a:gd name="T17" fmla="*/ 79 h 79"/>
              <a:gd name="T18" fmla="*/ 25 w 79"/>
              <a:gd name="T19" fmla="*/ 77 h 79"/>
              <a:gd name="T20" fmla="*/ 12 w 79"/>
              <a:gd name="T21" fmla="*/ 68 h 79"/>
              <a:gd name="T22" fmla="*/ 3 w 79"/>
              <a:gd name="T23" fmla="*/ 54 h 79"/>
              <a:gd name="T24" fmla="*/ 0 w 79"/>
              <a:gd name="T25" fmla="*/ 39 h 79"/>
              <a:gd name="T26" fmla="*/ 3 w 79"/>
              <a:gd name="T27" fmla="*/ 24 h 79"/>
              <a:gd name="T28" fmla="*/ 12 w 79"/>
              <a:gd name="T29" fmla="*/ 11 h 79"/>
              <a:gd name="T30" fmla="*/ 25 w 79"/>
              <a:gd name="T31" fmla="*/ 3 h 79"/>
              <a:gd name="T32" fmla="*/ 40 w 79"/>
              <a:gd name="T33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9" h="79">
                <a:moveTo>
                  <a:pt x="40" y="0"/>
                </a:moveTo>
                <a:lnTo>
                  <a:pt x="56" y="3"/>
                </a:lnTo>
                <a:lnTo>
                  <a:pt x="68" y="11"/>
                </a:lnTo>
                <a:lnTo>
                  <a:pt x="77" y="24"/>
                </a:lnTo>
                <a:lnTo>
                  <a:pt x="79" y="39"/>
                </a:lnTo>
                <a:lnTo>
                  <a:pt x="77" y="54"/>
                </a:lnTo>
                <a:lnTo>
                  <a:pt x="68" y="68"/>
                </a:lnTo>
                <a:lnTo>
                  <a:pt x="56" y="77"/>
                </a:lnTo>
                <a:lnTo>
                  <a:pt x="40" y="79"/>
                </a:lnTo>
                <a:lnTo>
                  <a:pt x="25" y="77"/>
                </a:lnTo>
                <a:lnTo>
                  <a:pt x="12" y="68"/>
                </a:lnTo>
                <a:lnTo>
                  <a:pt x="3" y="54"/>
                </a:lnTo>
                <a:lnTo>
                  <a:pt x="0" y="39"/>
                </a:lnTo>
                <a:lnTo>
                  <a:pt x="3" y="24"/>
                </a:lnTo>
                <a:lnTo>
                  <a:pt x="12" y="11"/>
                </a:lnTo>
                <a:lnTo>
                  <a:pt x="25" y="3"/>
                </a:lnTo>
                <a:lnTo>
                  <a:pt x="40" y="0"/>
                </a:lnTo>
                <a:close/>
              </a:path>
            </a:pathLst>
          </a:custGeom>
          <a:solidFill>
            <a:srgbClr val="C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8" name="Freeform 660"/>
          <p:cNvSpPr>
            <a:spLocks/>
          </p:cNvSpPr>
          <p:nvPr/>
        </p:nvSpPr>
        <p:spPr bwMode="auto">
          <a:xfrm>
            <a:off x="6334616" y="4185956"/>
            <a:ext cx="126291" cy="126291"/>
          </a:xfrm>
          <a:custGeom>
            <a:avLst/>
            <a:gdLst>
              <a:gd name="T0" fmla="*/ 39 w 79"/>
              <a:gd name="T1" fmla="*/ 0 h 79"/>
              <a:gd name="T2" fmla="*/ 54 w 79"/>
              <a:gd name="T3" fmla="*/ 2 h 79"/>
              <a:gd name="T4" fmla="*/ 68 w 79"/>
              <a:gd name="T5" fmla="*/ 11 h 79"/>
              <a:gd name="T6" fmla="*/ 77 w 79"/>
              <a:gd name="T7" fmla="*/ 25 h 79"/>
              <a:gd name="T8" fmla="*/ 79 w 79"/>
              <a:gd name="T9" fmla="*/ 40 h 79"/>
              <a:gd name="T10" fmla="*/ 77 w 79"/>
              <a:gd name="T11" fmla="*/ 55 h 79"/>
              <a:gd name="T12" fmla="*/ 68 w 79"/>
              <a:gd name="T13" fmla="*/ 68 h 79"/>
              <a:gd name="T14" fmla="*/ 54 w 79"/>
              <a:gd name="T15" fmla="*/ 76 h 79"/>
              <a:gd name="T16" fmla="*/ 39 w 79"/>
              <a:gd name="T17" fmla="*/ 79 h 79"/>
              <a:gd name="T18" fmla="*/ 24 w 79"/>
              <a:gd name="T19" fmla="*/ 76 h 79"/>
              <a:gd name="T20" fmla="*/ 11 w 79"/>
              <a:gd name="T21" fmla="*/ 68 h 79"/>
              <a:gd name="T22" fmla="*/ 3 w 79"/>
              <a:gd name="T23" fmla="*/ 55 h 79"/>
              <a:gd name="T24" fmla="*/ 0 w 79"/>
              <a:gd name="T25" fmla="*/ 40 h 79"/>
              <a:gd name="T26" fmla="*/ 3 w 79"/>
              <a:gd name="T27" fmla="*/ 25 h 79"/>
              <a:gd name="T28" fmla="*/ 11 w 79"/>
              <a:gd name="T29" fmla="*/ 11 h 79"/>
              <a:gd name="T30" fmla="*/ 24 w 79"/>
              <a:gd name="T31" fmla="*/ 2 h 79"/>
              <a:gd name="T32" fmla="*/ 39 w 79"/>
              <a:gd name="T33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9" h="79">
                <a:moveTo>
                  <a:pt x="39" y="0"/>
                </a:moveTo>
                <a:lnTo>
                  <a:pt x="54" y="2"/>
                </a:lnTo>
                <a:lnTo>
                  <a:pt x="68" y="11"/>
                </a:lnTo>
                <a:lnTo>
                  <a:pt x="77" y="25"/>
                </a:lnTo>
                <a:lnTo>
                  <a:pt x="79" y="40"/>
                </a:lnTo>
                <a:lnTo>
                  <a:pt x="77" y="55"/>
                </a:lnTo>
                <a:lnTo>
                  <a:pt x="68" y="68"/>
                </a:lnTo>
                <a:lnTo>
                  <a:pt x="54" y="76"/>
                </a:lnTo>
                <a:lnTo>
                  <a:pt x="39" y="79"/>
                </a:lnTo>
                <a:lnTo>
                  <a:pt x="24" y="76"/>
                </a:lnTo>
                <a:lnTo>
                  <a:pt x="11" y="68"/>
                </a:lnTo>
                <a:lnTo>
                  <a:pt x="3" y="55"/>
                </a:lnTo>
                <a:lnTo>
                  <a:pt x="0" y="40"/>
                </a:lnTo>
                <a:lnTo>
                  <a:pt x="3" y="25"/>
                </a:lnTo>
                <a:lnTo>
                  <a:pt x="11" y="11"/>
                </a:lnTo>
                <a:lnTo>
                  <a:pt x="24" y="2"/>
                </a:lnTo>
                <a:lnTo>
                  <a:pt x="39" y="0"/>
                </a:lnTo>
                <a:close/>
              </a:path>
            </a:pathLst>
          </a:custGeom>
          <a:solidFill>
            <a:srgbClr val="C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9" name="Freeform 661"/>
          <p:cNvSpPr>
            <a:spLocks/>
          </p:cNvSpPr>
          <p:nvPr/>
        </p:nvSpPr>
        <p:spPr bwMode="auto">
          <a:xfrm>
            <a:off x="6521653" y="4265886"/>
            <a:ext cx="127889" cy="126291"/>
          </a:xfrm>
          <a:custGeom>
            <a:avLst/>
            <a:gdLst>
              <a:gd name="T0" fmla="*/ 41 w 80"/>
              <a:gd name="T1" fmla="*/ 0 h 79"/>
              <a:gd name="T2" fmla="*/ 56 w 80"/>
              <a:gd name="T3" fmla="*/ 3 h 79"/>
              <a:gd name="T4" fmla="*/ 69 w 80"/>
              <a:gd name="T5" fmla="*/ 11 h 79"/>
              <a:gd name="T6" fmla="*/ 77 w 80"/>
              <a:gd name="T7" fmla="*/ 24 h 79"/>
              <a:gd name="T8" fmla="*/ 80 w 80"/>
              <a:gd name="T9" fmla="*/ 39 h 79"/>
              <a:gd name="T10" fmla="*/ 77 w 80"/>
              <a:gd name="T11" fmla="*/ 54 h 79"/>
              <a:gd name="T12" fmla="*/ 69 w 80"/>
              <a:gd name="T13" fmla="*/ 68 h 79"/>
              <a:gd name="T14" fmla="*/ 56 w 80"/>
              <a:gd name="T15" fmla="*/ 77 h 79"/>
              <a:gd name="T16" fmla="*/ 41 w 80"/>
              <a:gd name="T17" fmla="*/ 79 h 79"/>
              <a:gd name="T18" fmla="*/ 25 w 80"/>
              <a:gd name="T19" fmla="*/ 77 h 79"/>
              <a:gd name="T20" fmla="*/ 11 w 80"/>
              <a:gd name="T21" fmla="*/ 68 h 79"/>
              <a:gd name="T22" fmla="*/ 3 w 80"/>
              <a:gd name="T23" fmla="*/ 54 h 79"/>
              <a:gd name="T24" fmla="*/ 0 w 80"/>
              <a:gd name="T25" fmla="*/ 39 h 79"/>
              <a:gd name="T26" fmla="*/ 3 w 80"/>
              <a:gd name="T27" fmla="*/ 24 h 79"/>
              <a:gd name="T28" fmla="*/ 11 w 80"/>
              <a:gd name="T29" fmla="*/ 11 h 79"/>
              <a:gd name="T30" fmla="*/ 25 w 80"/>
              <a:gd name="T31" fmla="*/ 3 h 79"/>
              <a:gd name="T32" fmla="*/ 41 w 80"/>
              <a:gd name="T33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0" h="79">
                <a:moveTo>
                  <a:pt x="41" y="0"/>
                </a:moveTo>
                <a:lnTo>
                  <a:pt x="56" y="3"/>
                </a:lnTo>
                <a:lnTo>
                  <a:pt x="69" y="11"/>
                </a:lnTo>
                <a:lnTo>
                  <a:pt x="77" y="24"/>
                </a:lnTo>
                <a:lnTo>
                  <a:pt x="80" y="39"/>
                </a:lnTo>
                <a:lnTo>
                  <a:pt x="77" y="54"/>
                </a:lnTo>
                <a:lnTo>
                  <a:pt x="69" y="68"/>
                </a:lnTo>
                <a:lnTo>
                  <a:pt x="56" y="77"/>
                </a:lnTo>
                <a:lnTo>
                  <a:pt x="41" y="79"/>
                </a:lnTo>
                <a:lnTo>
                  <a:pt x="25" y="77"/>
                </a:lnTo>
                <a:lnTo>
                  <a:pt x="11" y="68"/>
                </a:lnTo>
                <a:lnTo>
                  <a:pt x="3" y="54"/>
                </a:lnTo>
                <a:lnTo>
                  <a:pt x="0" y="39"/>
                </a:lnTo>
                <a:lnTo>
                  <a:pt x="3" y="24"/>
                </a:lnTo>
                <a:lnTo>
                  <a:pt x="11" y="11"/>
                </a:lnTo>
                <a:lnTo>
                  <a:pt x="25" y="3"/>
                </a:lnTo>
                <a:lnTo>
                  <a:pt x="41" y="0"/>
                </a:lnTo>
                <a:close/>
              </a:path>
            </a:pathLst>
          </a:custGeom>
          <a:solidFill>
            <a:srgbClr val="C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0" name="Rectangle 639"/>
          <p:cNvSpPr>
            <a:spLocks noChangeArrowheads="1"/>
          </p:cNvSpPr>
          <p:nvPr/>
        </p:nvSpPr>
        <p:spPr bwMode="auto">
          <a:xfrm>
            <a:off x="5727942" y="4290336"/>
            <a:ext cx="25257" cy="360816"/>
          </a:xfrm>
          <a:prstGeom prst="rect">
            <a:avLst/>
          </a:prstGeom>
          <a:solidFill>
            <a:srgbClr val="92D05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1" name="Rectangle 645"/>
          <p:cNvSpPr>
            <a:spLocks noChangeArrowheads="1"/>
          </p:cNvSpPr>
          <p:nvPr/>
        </p:nvSpPr>
        <p:spPr bwMode="auto">
          <a:xfrm>
            <a:off x="5701971" y="4625574"/>
            <a:ext cx="75135" cy="25578"/>
          </a:xfrm>
          <a:prstGeom prst="rect">
            <a:avLst/>
          </a:prstGeom>
          <a:solidFill>
            <a:srgbClr val="92D05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2" name="Rectangle 651"/>
          <p:cNvSpPr>
            <a:spLocks noChangeArrowheads="1"/>
          </p:cNvSpPr>
          <p:nvPr/>
        </p:nvSpPr>
        <p:spPr bwMode="auto">
          <a:xfrm>
            <a:off x="5702363" y="4284061"/>
            <a:ext cx="75135" cy="25578"/>
          </a:xfrm>
          <a:prstGeom prst="rect">
            <a:avLst/>
          </a:prstGeom>
          <a:solidFill>
            <a:srgbClr val="92D050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3" name="Freeform 657"/>
          <p:cNvSpPr>
            <a:spLocks/>
          </p:cNvSpPr>
          <p:nvPr/>
        </p:nvSpPr>
        <p:spPr bwMode="auto">
          <a:xfrm>
            <a:off x="5675188" y="4402816"/>
            <a:ext cx="129488" cy="126291"/>
          </a:xfrm>
          <a:custGeom>
            <a:avLst/>
            <a:gdLst>
              <a:gd name="T0" fmla="*/ 40 w 81"/>
              <a:gd name="T1" fmla="*/ 0 h 79"/>
              <a:gd name="T2" fmla="*/ 56 w 81"/>
              <a:gd name="T3" fmla="*/ 3 h 79"/>
              <a:gd name="T4" fmla="*/ 68 w 81"/>
              <a:gd name="T5" fmla="*/ 12 h 79"/>
              <a:gd name="T6" fmla="*/ 77 w 81"/>
              <a:gd name="T7" fmla="*/ 25 h 79"/>
              <a:gd name="T8" fmla="*/ 81 w 81"/>
              <a:gd name="T9" fmla="*/ 40 h 79"/>
              <a:gd name="T10" fmla="*/ 77 w 81"/>
              <a:gd name="T11" fmla="*/ 56 h 79"/>
              <a:gd name="T12" fmla="*/ 68 w 81"/>
              <a:gd name="T13" fmla="*/ 68 h 79"/>
              <a:gd name="T14" fmla="*/ 56 w 81"/>
              <a:gd name="T15" fmla="*/ 77 h 79"/>
              <a:gd name="T16" fmla="*/ 40 w 81"/>
              <a:gd name="T17" fmla="*/ 79 h 79"/>
              <a:gd name="T18" fmla="*/ 25 w 81"/>
              <a:gd name="T19" fmla="*/ 77 h 79"/>
              <a:gd name="T20" fmla="*/ 13 w 81"/>
              <a:gd name="T21" fmla="*/ 68 h 79"/>
              <a:gd name="T22" fmla="*/ 3 w 81"/>
              <a:gd name="T23" fmla="*/ 56 h 79"/>
              <a:gd name="T24" fmla="*/ 0 w 81"/>
              <a:gd name="T25" fmla="*/ 40 h 79"/>
              <a:gd name="T26" fmla="*/ 3 w 81"/>
              <a:gd name="T27" fmla="*/ 25 h 79"/>
              <a:gd name="T28" fmla="*/ 13 w 81"/>
              <a:gd name="T29" fmla="*/ 12 h 79"/>
              <a:gd name="T30" fmla="*/ 25 w 81"/>
              <a:gd name="T31" fmla="*/ 3 h 79"/>
              <a:gd name="T32" fmla="*/ 40 w 81"/>
              <a:gd name="T33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1" h="79">
                <a:moveTo>
                  <a:pt x="40" y="0"/>
                </a:moveTo>
                <a:lnTo>
                  <a:pt x="56" y="3"/>
                </a:lnTo>
                <a:lnTo>
                  <a:pt x="68" y="12"/>
                </a:lnTo>
                <a:lnTo>
                  <a:pt x="77" y="25"/>
                </a:lnTo>
                <a:lnTo>
                  <a:pt x="81" y="40"/>
                </a:lnTo>
                <a:lnTo>
                  <a:pt x="77" y="56"/>
                </a:lnTo>
                <a:lnTo>
                  <a:pt x="68" y="68"/>
                </a:lnTo>
                <a:lnTo>
                  <a:pt x="56" y="77"/>
                </a:lnTo>
                <a:lnTo>
                  <a:pt x="40" y="79"/>
                </a:lnTo>
                <a:lnTo>
                  <a:pt x="25" y="77"/>
                </a:lnTo>
                <a:lnTo>
                  <a:pt x="13" y="68"/>
                </a:lnTo>
                <a:lnTo>
                  <a:pt x="3" y="56"/>
                </a:lnTo>
                <a:lnTo>
                  <a:pt x="0" y="40"/>
                </a:lnTo>
                <a:lnTo>
                  <a:pt x="3" y="25"/>
                </a:lnTo>
                <a:lnTo>
                  <a:pt x="13" y="12"/>
                </a:lnTo>
                <a:lnTo>
                  <a:pt x="25" y="3"/>
                </a:lnTo>
                <a:lnTo>
                  <a:pt x="40" y="0"/>
                </a:lnTo>
                <a:close/>
              </a:path>
            </a:pathLst>
          </a:custGeom>
          <a:solidFill>
            <a:srgbClr val="92D05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5" name="Freeform 656"/>
          <p:cNvSpPr>
            <a:spLocks/>
          </p:cNvSpPr>
          <p:nvPr/>
        </p:nvSpPr>
        <p:spPr bwMode="auto">
          <a:xfrm>
            <a:off x="4199104" y="1593967"/>
            <a:ext cx="126291" cy="129488"/>
          </a:xfrm>
          <a:custGeom>
            <a:avLst/>
            <a:gdLst>
              <a:gd name="T0" fmla="*/ 39 w 79"/>
              <a:gd name="T1" fmla="*/ 0 h 81"/>
              <a:gd name="T2" fmla="*/ 54 w 79"/>
              <a:gd name="T3" fmla="*/ 4 h 81"/>
              <a:gd name="T4" fmla="*/ 68 w 79"/>
              <a:gd name="T5" fmla="*/ 12 h 81"/>
              <a:gd name="T6" fmla="*/ 77 w 79"/>
              <a:gd name="T7" fmla="*/ 25 h 81"/>
              <a:gd name="T8" fmla="*/ 79 w 79"/>
              <a:gd name="T9" fmla="*/ 40 h 81"/>
              <a:gd name="T10" fmla="*/ 77 w 79"/>
              <a:gd name="T11" fmla="*/ 56 h 81"/>
              <a:gd name="T12" fmla="*/ 68 w 79"/>
              <a:gd name="T13" fmla="*/ 68 h 81"/>
              <a:gd name="T14" fmla="*/ 54 w 79"/>
              <a:gd name="T15" fmla="*/ 78 h 81"/>
              <a:gd name="T16" fmla="*/ 39 w 79"/>
              <a:gd name="T17" fmla="*/ 81 h 81"/>
              <a:gd name="T18" fmla="*/ 23 w 79"/>
              <a:gd name="T19" fmla="*/ 78 h 81"/>
              <a:gd name="T20" fmla="*/ 11 w 79"/>
              <a:gd name="T21" fmla="*/ 68 h 81"/>
              <a:gd name="T22" fmla="*/ 3 w 79"/>
              <a:gd name="T23" fmla="*/ 56 h 81"/>
              <a:gd name="T24" fmla="*/ 0 w 79"/>
              <a:gd name="T25" fmla="*/ 40 h 81"/>
              <a:gd name="T26" fmla="*/ 3 w 79"/>
              <a:gd name="T27" fmla="*/ 25 h 81"/>
              <a:gd name="T28" fmla="*/ 11 w 79"/>
              <a:gd name="T29" fmla="*/ 12 h 81"/>
              <a:gd name="T30" fmla="*/ 23 w 79"/>
              <a:gd name="T31" fmla="*/ 4 h 81"/>
              <a:gd name="T32" fmla="*/ 39 w 79"/>
              <a:gd name="T33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9" h="81">
                <a:moveTo>
                  <a:pt x="39" y="0"/>
                </a:moveTo>
                <a:lnTo>
                  <a:pt x="54" y="4"/>
                </a:lnTo>
                <a:lnTo>
                  <a:pt x="68" y="12"/>
                </a:lnTo>
                <a:lnTo>
                  <a:pt x="77" y="25"/>
                </a:lnTo>
                <a:lnTo>
                  <a:pt x="79" y="40"/>
                </a:lnTo>
                <a:lnTo>
                  <a:pt x="77" y="56"/>
                </a:lnTo>
                <a:lnTo>
                  <a:pt x="68" y="68"/>
                </a:lnTo>
                <a:lnTo>
                  <a:pt x="54" y="78"/>
                </a:lnTo>
                <a:lnTo>
                  <a:pt x="39" y="81"/>
                </a:lnTo>
                <a:lnTo>
                  <a:pt x="23" y="78"/>
                </a:lnTo>
                <a:lnTo>
                  <a:pt x="11" y="68"/>
                </a:lnTo>
                <a:lnTo>
                  <a:pt x="3" y="56"/>
                </a:lnTo>
                <a:lnTo>
                  <a:pt x="0" y="40"/>
                </a:lnTo>
                <a:lnTo>
                  <a:pt x="3" y="25"/>
                </a:lnTo>
                <a:lnTo>
                  <a:pt x="11" y="12"/>
                </a:lnTo>
                <a:lnTo>
                  <a:pt x="23" y="4"/>
                </a:lnTo>
                <a:lnTo>
                  <a:pt x="39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6" name="Freeform 656"/>
          <p:cNvSpPr>
            <a:spLocks/>
          </p:cNvSpPr>
          <p:nvPr/>
        </p:nvSpPr>
        <p:spPr bwMode="auto">
          <a:xfrm>
            <a:off x="4199104" y="1853020"/>
            <a:ext cx="126291" cy="129488"/>
          </a:xfrm>
          <a:custGeom>
            <a:avLst/>
            <a:gdLst>
              <a:gd name="T0" fmla="*/ 39 w 79"/>
              <a:gd name="T1" fmla="*/ 0 h 81"/>
              <a:gd name="T2" fmla="*/ 54 w 79"/>
              <a:gd name="T3" fmla="*/ 4 h 81"/>
              <a:gd name="T4" fmla="*/ 68 w 79"/>
              <a:gd name="T5" fmla="*/ 12 h 81"/>
              <a:gd name="T6" fmla="*/ 77 w 79"/>
              <a:gd name="T7" fmla="*/ 25 h 81"/>
              <a:gd name="T8" fmla="*/ 79 w 79"/>
              <a:gd name="T9" fmla="*/ 40 h 81"/>
              <a:gd name="T10" fmla="*/ 77 w 79"/>
              <a:gd name="T11" fmla="*/ 56 h 81"/>
              <a:gd name="T12" fmla="*/ 68 w 79"/>
              <a:gd name="T13" fmla="*/ 68 h 81"/>
              <a:gd name="T14" fmla="*/ 54 w 79"/>
              <a:gd name="T15" fmla="*/ 78 h 81"/>
              <a:gd name="T16" fmla="*/ 39 w 79"/>
              <a:gd name="T17" fmla="*/ 81 h 81"/>
              <a:gd name="T18" fmla="*/ 23 w 79"/>
              <a:gd name="T19" fmla="*/ 78 h 81"/>
              <a:gd name="T20" fmla="*/ 11 w 79"/>
              <a:gd name="T21" fmla="*/ 68 h 81"/>
              <a:gd name="T22" fmla="*/ 3 w 79"/>
              <a:gd name="T23" fmla="*/ 56 h 81"/>
              <a:gd name="T24" fmla="*/ 0 w 79"/>
              <a:gd name="T25" fmla="*/ 40 h 81"/>
              <a:gd name="T26" fmla="*/ 3 w 79"/>
              <a:gd name="T27" fmla="*/ 25 h 81"/>
              <a:gd name="T28" fmla="*/ 11 w 79"/>
              <a:gd name="T29" fmla="*/ 12 h 81"/>
              <a:gd name="T30" fmla="*/ 23 w 79"/>
              <a:gd name="T31" fmla="*/ 4 h 81"/>
              <a:gd name="T32" fmla="*/ 39 w 79"/>
              <a:gd name="T33" fmla="*/ 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9" h="81">
                <a:moveTo>
                  <a:pt x="39" y="0"/>
                </a:moveTo>
                <a:lnTo>
                  <a:pt x="54" y="4"/>
                </a:lnTo>
                <a:lnTo>
                  <a:pt x="68" y="12"/>
                </a:lnTo>
                <a:lnTo>
                  <a:pt x="77" y="25"/>
                </a:lnTo>
                <a:lnTo>
                  <a:pt x="79" y="40"/>
                </a:lnTo>
                <a:lnTo>
                  <a:pt x="77" y="56"/>
                </a:lnTo>
                <a:lnTo>
                  <a:pt x="68" y="68"/>
                </a:lnTo>
                <a:lnTo>
                  <a:pt x="54" y="78"/>
                </a:lnTo>
                <a:lnTo>
                  <a:pt x="39" y="81"/>
                </a:lnTo>
                <a:lnTo>
                  <a:pt x="23" y="78"/>
                </a:lnTo>
                <a:lnTo>
                  <a:pt x="11" y="68"/>
                </a:lnTo>
                <a:lnTo>
                  <a:pt x="3" y="56"/>
                </a:lnTo>
                <a:lnTo>
                  <a:pt x="0" y="40"/>
                </a:lnTo>
                <a:lnTo>
                  <a:pt x="3" y="25"/>
                </a:lnTo>
                <a:lnTo>
                  <a:pt x="11" y="12"/>
                </a:lnTo>
                <a:lnTo>
                  <a:pt x="23" y="4"/>
                </a:lnTo>
                <a:lnTo>
                  <a:pt x="39" y="0"/>
                </a:lnTo>
                <a:close/>
              </a:path>
            </a:pathLst>
          </a:custGeom>
          <a:solidFill>
            <a:srgbClr val="C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7" name="Freeform 657"/>
          <p:cNvSpPr>
            <a:spLocks/>
          </p:cNvSpPr>
          <p:nvPr/>
        </p:nvSpPr>
        <p:spPr bwMode="auto">
          <a:xfrm>
            <a:off x="4201218" y="2114174"/>
            <a:ext cx="129488" cy="126291"/>
          </a:xfrm>
          <a:custGeom>
            <a:avLst/>
            <a:gdLst>
              <a:gd name="T0" fmla="*/ 40 w 81"/>
              <a:gd name="T1" fmla="*/ 0 h 79"/>
              <a:gd name="T2" fmla="*/ 56 w 81"/>
              <a:gd name="T3" fmla="*/ 3 h 79"/>
              <a:gd name="T4" fmla="*/ 68 w 81"/>
              <a:gd name="T5" fmla="*/ 12 h 79"/>
              <a:gd name="T6" fmla="*/ 77 w 81"/>
              <a:gd name="T7" fmla="*/ 25 h 79"/>
              <a:gd name="T8" fmla="*/ 81 w 81"/>
              <a:gd name="T9" fmla="*/ 40 h 79"/>
              <a:gd name="T10" fmla="*/ 77 w 81"/>
              <a:gd name="T11" fmla="*/ 56 h 79"/>
              <a:gd name="T12" fmla="*/ 68 w 81"/>
              <a:gd name="T13" fmla="*/ 68 h 79"/>
              <a:gd name="T14" fmla="*/ 56 w 81"/>
              <a:gd name="T15" fmla="*/ 77 h 79"/>
              <a:gd name="T16" fmla="*/ 40 w 81"/>
              <a:gd name="T17" fmla="*/ 79 h 79"/>
              <a:gd name="T18" fmla="*/ 25 w 81"/>
              <a:gd name="T19" fmla="*/ 77 h 79"/>
              <a:gd name="T20" fmla="*/ 13 w 81"/>
              <a:gd name="T21" fmla="*/ 68 h 79"/>
              <a:gd name="T22" fmla="*/ 3 w 81"/>
              <a:gd name="T23" fmla="*/ 56 h 79"/>
              <a:gd name="T24" fmla="*/ 0 w 81"/>
              <a:gd name="T25" fmla="*/ 40 h 79"/>
              <a:gd name="T26" fmla="*/ 3 w 81"/>
              <a:gd name="T27" fmla="*/ 25 h 79"/>
              <a:gd name="T28" fmla="*/ 13 w 81"/>
              <a:gd name="T29" fmla="*/ 12 h 79"/>
              <a:gd name="T30" fmla="*/ 25 w 81"/>
              <a:gd name="T31" fmla="*/ 3 h 79"/>
              <a:gd name="T32" fmla="*/ 40 w 81"/>
              <a:gd name="T33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1" h="79">
                <a:moveTo>
                  <a:pt x="40" y="0"/>
                </a:moveTo>
                <a:lnTo>
                  <a:pt x="56" y="3"/>
                </a:lnTo>
                <a:lnTo>
                  <a:pt x="68" y="12"/>
                </a:lnTo>
                <a:lnTo>
                  <a:pt x="77" y="25"/>
                </a:lnTo>
                <a:lnTo>
                  <a:pt x="81" y="40"/>
                </a:lnTo>
                <a:lnTo>
                  <a:pt x="77" y="56"/>
                </a:lnTo>
                <a:lnTo>
                  <a:pt x="68" y="68"/>
                </a:lnTo>
                <a:lnTo>
                  <a:pt x="56" y="77"/>
                </a:lnTo>
                <a:lnTo>
                  <a:pt x="40" y="79"/>
                </a:lnTo>
                <a:lnTo>
                  <a:pt x="25" y="77"/>
                </a:lnTo>
                <a:lnTo>
                  <a:pt x="13" y="68"/>
                </a:lnTo>
                <a:lnTo>
                  <a:pt x="3" y="56"/>
                </a:lnTo>
                <a:lnTo>
                  <a:pt x="0" y="40"/>
                </a:lnTo>
                <a:lnTo>
                  <a:pt x="3" y="25"/>
                </a:lnTo>
                <a:lnTo>
                  <a:pt x="13" y="12"/>
                </a:lnTo>
                <a:lnTo>
                  <a:pt x="25" y="3"/>
                </a:lnTo>
                <a:lnTo>
                  <a:pt x="40" y="0"/>
                </a:lnTo>
                <a:close/>
              </a:path>
            </a:pathLst>
          </a:custGeom>
          <a:solidFill>
            <a:srgbClr val="92D05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8" name="Textfeld 37"/>
          <p:cNvSpPr txBox="1"/>
          <p:nvPr/>
        </p:nvSpPr>
        <p:spPr>
          <a:xfrm>
            <a:off x="4373886" y="1436583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+mn-lt"/>
              </a:rPr>
              <a:t>shots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with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plasma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mirror</a:t>
            </a:r>
            <a:endParaRPr lang="de-DE" dirty="0" smtClean="0">
              <a:latin typeface="+mn-lt"/>
            </a:endParaRPr>
          </a:p>
          <a:p>
            <a:r>
              <a:rPr lang="de-DE" dirty="0" err="1" smtClean="0">
                <a:latin typeface="+mn-lt"/>
              </a:rPr>
              <a:t>shots</a:t>
            </a:r>
            <a:r>
              <a:rPr lang="de-DE" dirty="0" smtClean="0">
                <a:latin typeface="+mn-lt"/>
              </a:rPr>
              <a:t> at </a:t>
            </a:r>
            <a:r>
              <a:rPr lang="de-DE" dirty="0" err="1" smtClean="0">
                <a:latin typeface="+mn-lt"/>
              </a:rPr>
              <a:t>intrinsic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laser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contrast</a:t>
            </a:r>
            <a:endParaRPr lang="de-DE" dirty="0" smtClean="0">
              <a:latin typeface="+mn-lt"/>
            </a:endParaRPr>
          </a:p>
          <a:p>
            <a:r>
              <a:rPr lang="de-DE" dirty="0" err="1" smtClean="0">
                <a:latin typeface="+mn-lt"/>
              </a:rPr>
              <a:t>reference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shots</a:t>
            </a:r>
            <a:r>
              <a:rPr lang="de-DE" dirty="0" smtClean="0">
                <a:latin typeface="+mn-lt"/>
              </a:rPr>
              <a:t> on 2µm </a:t>
            </a:r>
            <a:r>
              <a:rPr lang="de-DE" dirty="0" err="1" smtClean="0">
                <a:latin typeface="+mn-lt"/>
              </a:rPr>
              <a:t>Ti</a:t>
            </a:r>
            <a:r>
              <a:rPr lang="de-DE" dirty="0" smtClean="0">
                <a:latin typeface="+mn-lt"/>
              </a:rPr>
              <a:t> at </a:t>
            </a:r>
            <a:r>
              <a:rPr lang="de-DE" dirty="0" err="1" smtClean="0">
                <a:latin typeface="+mn-lt"/>
              </a:rPr>
              <a:t>intrinsic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laser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contrast</a:t>
            </a:r>
            <a:endParaRPr lang="de-DE" dirty="0">
              <a:latin typeface="+mn-lt"/>
            </a:endParaRPr>
          </a:p>
        </p:txBody>
      </p:sp>
      <p:pic>
        <p:nvPicPr>
          <p:cNvPr id="42" name="Grafik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890147"/>
            <a:ext cx="2852712" cy="4003349"/>
          </a:xfrm>
          <a:prstGeom prst="rect">
            <a:avLst/>
          </a:prstGeom>
        </p:spPr>
      </p:pic>
      <p:grpSp>
        <p:nvGrpSpPr>
          <p:cNvPr id="48" name="Gruppieren 47"/>
          <p:cNvGrpSpPr/>
          <p:nvPr/>
        </p:nvGrpSpPr>
        <p:grpSpPr>
          <a:xfrm>
            <a:off x="1" y="548680"/>
            <a:ext cx="9143999" cy="505765"/>
            <a:chOff x="1" y="548680"/>
            <a:chExt cx="9143999" cy="505765"/>
          </a:xfrm>
        </p:grpSpPr>
        <p:sp>
          <p:nvSpPr>
            <p:cNvPr id="45" name="Rechteck 44"/>
            <p:cNvSpPr>
              <a:spLocks noChangeAspect="1"/>
            </p:cNvSpPr>
            <p:nvPr/>
          </p:nvSpPr>
          <p:spPr bwMode="auto">
            <a:xfrm>
              <a:off x="1" y="548680"/>
              <a:ext cx="9143999" cy="5057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46" name="Rechteck 4"/>
            <p:cNvSpPr>
              <a:spLocks noChangeAspect="1" noChangeArrowheads="1"/>
            </p:cNvSpPr>
            <p:nvPr/>
          </p:nvSpPr>
          <p:spPr bwMode="auto">
            <a:xfrm rot="21000000">
              <a:off x="152759" y="697752"/>
              <a:ext cx="180968" cy="180968"/>
            </a:xfrm>
            <a:prstGeom prst="rect">
              <a:avLst/>
            </a:prstGeom>
            <a:solidFill>
              <a:srgbClr val="F79646"/>
            </a:solidFill>
            <a:ln w="12700" algn="ctr">
              <a:solidFill>
                <a:srgbClr val="F79646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47" name="Textfeld 3"/>
            <p:cNvSpPr txBox="1">
              <a:spLocks noChangeArrowheads="1"/>
            </p:cNvSpPr>
            <p:nvPr/>
          </p:nvSpPr>
          <p:spPr bwMode="auto">
            <a:xfrm>
              <a:off x="391682" y="599520"/>
              <a:ext cx="72808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r>
                <a:rPr lang="de-DE" altLang="de-DE" sz="1800" dirty="0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Proton </a:t>
              </a:r>
              <a:r>
                <a:rPr lang="de-DE" altLang="de-DE" sz="1800" dirty="0" err="1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cut</a:t>
              </a:r>
              <a:r>
                <a:rPr lang="de-DE" altLang="de-DE" sz="1800" dirty="0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-off </a:t>
              </a:r>
              <a:r>
                <a:rPr lang="de-DE" altLang="de-DE" sz="1800" dirty="0" err="1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energies</a:t>
              </a:r>
              <a:r>
                <a:rPr lang="de-DE" altLang="de-DE" sz="1800" dirty="0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r>
                <a:rPr lang="de-DE" altLang="de-DE" sz="1800" dirty="0" err="1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  <a:r>
                <a:rPr lang="de-DE" altLang="de-DE" sz="1800" dirty="0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normal </a:t>
              </a:r>
              <a:r>
                <a:rPr lang="de-DE" altLang="de-DE" sz="1800" dirty="0" err="1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direction</a:t>
              </a:r>
              <a:r>
                <a:rPr lang="de-DE" altLang="de-DE" sz="1800" dirty="0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altLang="de-DE" sz="1800" dirty="0" err="1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using</a:t>
              </a:r>
              <a:r>
                <a:rPr lang="de-DE" altLang="de-DE" sz="1800" dirty="0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100 TW Draco</a:t>
              </a:r>
              <a:endParaRPr lang="de-DE" altLang="de-DE" sz="1800" dirty="0">
                <a:solidFill>
                  <a:srgbClr val="00589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Title 1"/>
          <p:cNvSpPr txBox="1">
            <a:spLocks/>
          </p:cNvSpPr>
          <p:nvPr/>
        </p:nvSpPr>
        <p:spPr>
          <a:xfrm>
            <a:off x="360562" y="72008"/>
            <a:ext cx="8229600" cy="5486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sz="24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de-DE" sz="24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  <a:r>
              <a:rPr lang="de-DE" sz="24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de-DE" sz="24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foil</a:t>
            </a:r>
            <a:r>
              <a:rPr lang="de-DE" sz="24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targets</a:t>
            </a:r>
            <a:r>
              <a:rPr lang="de-DE" sz="24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4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Grafik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093296"/>
            <a:ext cx="2492994" cy="444544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2145755" y="3610155"/>
            <a:ext cx="2952328" cy="1193165"/>
            <a:chOff x="2145755" y="3610155"/>
            <a:chExt cx="2952328" cy="1193165"/>
          </a:xfrm>
        </p:grpSpPr>
        <p:sp>
          <p:nvSpPr>
            <p:cNvPr id="2" name="Ellipse 1"/>
            <p:cNvSpPr/>
            <p:nvPr/>
          </p:nvSpPr>
          <p:spPr>
            <a:xfrm>
              <a:off x="2145755" y="3610155"/>
              <a:ext cx="2952328" cy="1193165"/>
            </a:xfrm>
            <a:prstGeom prst="ellipse">
              <a:avLst/>
            </a:prstGeom>
            <a:solidFill>
              <a:schemeClr val="accent1">
                <a:alpha val="6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2159756" y="3909150"/>
              <a:ext cx="2880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ym typeface="Wingdings" panose="05000000000000000000" pitchFamily="2" charset="2"/>
                </a:rPr>
                <a:t>25 </a:t>
              </a:r>
              <a:r>
                <a:rPr lang="de-DE" dirty="0" err="1" smtClean="0">
                  <a:sym typeface="Wingdings" panose="05000000000000000000" pitchFamily="2" charset="2"/>
                </a:rPr>
                <a:t>MeV</a:t>
              </a:r>
              <a:r>
                <a:rPr lang="de-DE" dirty="0" smtClean="0">
                  <a:sym typeface="Wingdings" panose="05000000000000000000" pitchFamily="2" charset="2"/>
                </a:rPr>
                <a:t> </a:t>
              </a:r>
              <a:r>
                <a:rPr lang="de-DE" dirty="0" smtClean="0">
                  <a:sym typeface="Wingdings" panose="05000000000000000000" pitchFamily="2" charset="2"/>
                </a:rPr>
                <a:t>@ 2.5 </a:t>
              </a:r>
              <a:r>
                <a:rPr lang="de-DE" dirty="0" smtClean="0">
                  <a:sym typeface="Wingdings" panose="05000000000000000000" pitchFamily="2" charset="2"/>
                </a:rPr>
                <a:t>J </a:t>
              </a:r>
              <a:r>
                <a:rPr lang="de-DE" dirty="0" err="1" smtClean="0">
                  <a:sym typeface="Wingdings" panose="05000000000000000000" pitchFamily="2" charset="2"/>
                </a:rPr>
                <a:t>laser</a:t>
              </a:r>
              <a:r>
                <a:rPr lang="de-DE" dirty="0" smtClean="0">
                  <a:sym typeface="Wingdings" panose="05000000000000000000" pitchFamily="2" charset="2"/>
                </a:rPr>
                <a:t> </a:t>
              </a:r>
              <a:r>
                <a:rPr lang="de-DE" dirty="0" err="1" smtClean="0">
                  <a:sym typeface="Wingdings" panose="05000000000000000000" pitchFamily="2" charset="2"/>
                </a:rPr>
                <a:t>energy</a:t>
              </a:r>
              <a:endParaRPr lang="de-DE" dirty="0" smtClean="0">
                <a:sym typeface="Wingdings" panose="05000000000000000000" pitchFamily="2" charset="2"/>
              </a:endParaRPr>
            </a:p>
            <a:p>
              <a:r>
                <a:rPr lang="de-DE" dirty="0" smtClean="0">
                  <a:sym typeface="Wingdings" panose="05000000000000000000" pitchFamily="2" charset="2"/>
                </a:rPr>
                <a:t> </a:t>
              </a:r>
              <a:r>
                <a:rPr lang="de-DE" dirty="0" err="1" smtClean="0">
                  <a:sym typeface="Wingdings" panose="05000000000000000000" pitchFamily="2" charset="2"/>
                </a:rPr>
                <a:t>scaling</a:t>
              </a:r>
              <a:r>
                <a:rPr lang="de-DE" dirty="0" smtClean="0">
                  <a:sym typeface="Wingdings" panose="05000000000000000000" pitchFamily="2" charset="2"/>
                </a:rPr>
                <a:t> </a:t>
              </a:r>
              <a:r>
                <a:rPr lang="de-DE" dirty="0" err="1" smtClean="0">
                  <a:sym typeface="Wingdings" panose="05000000000000000000" pitchFamily="2" charset="2"/>
                </a:rPr>
                <a:t>to</a:t>
              </a:r>
              <a:r>
                <a:rPr lang="de-DE" dirty="0" smtClean="0">
                  <a:sym typeface="Wingdings" panose="05000000000000000000" pitchFamily="2" charset="2"/>
                </a:rPr>
                <a:t> PW??</a:t>
              </a:r>
              <a:endParaRPr lang="de-DE" dirty="0" smtClean="0"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83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Grafik 87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" t="1352" r="1564" b="1525"/>
          <a:stretch/>
        </p:blipFill>
        <p:spPr>
          <a:xfrm>
            <a:off x="899592" y="1135332"/>
            <a:ext cx="7178682" cy="5365886"/>
          </a:xfrm>
          <a:prstGeom prst="rect">
            <a:avLst/>
          </a:prstGeom>
        </p:spPr>
      </p:pic>
      <p:sp>
        <p:nvSpPr>
          <p:cNvPr id="73" name="Rechteck 72"/>
          <p:cNvSpPr/>
          <p:nvPr/>
        </p:nvSpPr>
        <p:spPr bwMode="auto">
          <a:xfrm>
            <a:off x="1763688" y="1412776"/>
            <a:ext cx="5976664" cy="42484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88" name="Gruppieren 887"/>
          <p:cNvGrpSpPr/>
          <p:nvPr/>
        </p:nvGrpSpPr>
        <p:grpSpPr>
          <a:xfrm>
            <a:off x="4181030" y="1496188"/>
            <a:ext cx="3464217" cy="1082568"/>
            <a:chOff x="3491879" y="1124744"/>
            <a:chExt cx="3456385" cy="1080120"/>
          </a:xfrm>
        </p:grpSpPr>
        <p:pic>
          <p:nvPicPr>
            <p:cNvPr id="885" name="Grafik 884"/>
            <p:cNvPicPr>
              <a:picLocks noChangeAspect="1"/>
            </p:cNvPicPr>
            <p:nvPr/>
          </p:nvPicPr>
          <p:blipFill rotWithShape="1">
            <a:blip r:embed="rId4"/>
            <a:srcRect l="15872" t="5639" r="1483" b="12714"/>
            <a:stretch/>
          </p:blipFill>
          <p:spPr>
            <a:xfrm>
              <a:off x="3491879" y="1124744"/>
              <a:ext cx="3456385" cy="1080120"/>
            </a:xfrm>
            <a:prstGeom prst="rect">
              <a:avLst/>
            </a:prstGeom>
          </p:spPr>
        </p:pic>
        <p:sp>
          <p:nvSpPr>
            <p:cNvPr id="872" name="Freeform 656"/>
            <p:cNvSpPr>
              <a:spLocks/>
            </p:cNvSpPr>
            <p:nvPr/>
          </p:nvSpPr>
          <p:spPr bwMode="auto">
            <a:xfrm>
              <a:off x="3563888" y="1222302"/>
              <a:ext cx="126005" cy="129195"/>
            </a:xfrm>
            <a:custGeom>
              <a:avLst/>
              <a:gdLst>
                <a:gd name="T0" fmla="*/ 39 w 79"/>
                <a:gd name="T1" fmla="*/ 0 h 81"/>
                <a:gd name="T2" fmla="*/ 54 w 79"/>
                <a:gd name="T3" fmla="*/ 4 h 81"/>
                <a:gd name="T4" fmla="*/ 68 w 79"/>
                <a:gd name="T5" fmla="*/ 12 h 81"/>
                <a:gd name="T6" fmla="*/ 77 w 79"/>
                <a:gd name="T7" fmla="*/ 25 h 81"/>
                <a:gd name="T8" fmla="*/ 79 w 79"/>
                <a:gd name="T9" fmla="*/ 40 h 81"/>
                <a:gd name="T10" fmla="*/ 77 w 79"/>
                <a:gd name="T11" fmla="*/ 56 h 81"/>
                <a:gd name="T12" fmla="*/ 68 w 79"/>
                <a:gd name="T13" fmla="*/ 68 h 81"/>
                <a:gd name="T14" fmla="*/ 54 w 79"/>
                <a:gd name="T15" fmla="*/ 78 h 81"/>
                <a:gd name="T16" fmla="*/ 39 w 79"/>
                <a:gd name="T17" fmla="*/ 81 h 81"/>
                <a:gd name="T18" fmla="*/ 23 w 79"/>
                <a:gd name="T19" fmla="*/ 78 h 81"/>
                <a:gd name="T20" fmla="*/ 11 w 79"/>
                <a:gd name="T21" fmla="*/ 68 h 81"/>
                <a:gd name="T22" fmla="*/ 3 w 79"/>
                <a:gd name="T23" fmla="*/ 56 h 81"/>
                <a:gd name="T24" fmla="*/ 0 w 79"/>
                <a:gd name="T25" fmla="*/ 40 h 81"/>
                <a:gd name="T26" fmla="*/ 3 w 79"/>
                <a:gd name="T27" fmla="*/ 25 h 81"/>
                <a:gd name="T28" fmla="*/ 11 w 79"/>
                <a:gd name="T29" fmla="*/ 12 h 81"/>
                <a:gd name="T30" fmla="*/ 23 w 79"/>
                <a:gd name="T31" fmla="*/ 4 h 81"/>
                <a:gd name="T32" fmla="*/ 39 w 79"/>
                <a:gd name="T3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81">
                  <a:moveTo>
                    <a:pt x="39" y="0"/>
                  </a:moveTo>
                  <a:lnTo>
                    <a:pt x="54" y="4"/>
                  </a:lnTo>
                  <a:lnTo>
                    <a:pt x="68" y="12"/>
                  </a:lnTo>
                  <a:lnTo>
                    <a:pt x="77" y="25"/>
                  </a:lnTo>
                  <a:lnTo>
                    <a:pt x="79" y="40"/>
                  </a:lnTo>
                  <a:lnTo>
                    <a:pt x="77" y="56"/>
                  </a:lnTo>
                  <a:lnTo>
                    <a:pt x="68" y="68"/>
                  </a:lnTo>
                  <a:lnTo>
                    <a:pt x="54" y="78"/>
                  </a:lnTo>
                  <a:lnTo>
                    <a:pt x="39" y="81"/>
                  </a:lnTo>
                  <a:lnTo>
                    <a:pt x="23" y="78"/>
                  </a:lnTo>
                  <a:lnTo>
                    <a:pt x="11" y="68"/>
                  </a:lnTo>
                  <a:lnTo>
                    <a:pt x="3" y="56"/>
                  </a:lnTo>
                  <a:lnTo>
                    <a:pt x="0" y="40"/>
                  </a:lnTo>
                  <a:lnTo>
                    <a:pt x="3" y="25"/>
                  </a:lnTo>
                  <a:lnTo>
                    <a:pt x="11" y="12"/>
                  </a:lnTo>
                  <a:lnTo>
                    <a:pt x="23" y="4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3" name="Freeform 656"/>
            <p:cNvSpPr>
              <a:spLocks/>
            </p:cNvSpPr>
            <p:nvPr/>
          </p:nvSpPr>
          <p:spPr bwMode="auto">
            <a:xfrm>
              <a:off x="3563888" y="1480769"/>
              <a:ext cx="126005" cy="129195"/>
            </a:xfrm>
            <a:custGeom>
              <a:avLst/>
              <a:gdLst>
                <a:gd name="T0" fmla="*/ 39 w 79"/>
                <a:gd name="T1" fmla="*/ 0 h 81"/>
                <a:gd name="T2" fmla="*/ 54 w 79"/>
                <a:gd name="T3" fmla="*/ 4 h 81"/>
                <a:gd name="T4" fmla="*/ 68 w 79"/>
                <a:gd name="T5" fmla="*/ 12 h 81"/>
                <a:gd name="T6" fmla="*/ 77 w 79"/>
                <a:gd name="T7" fmla="*/ 25 h 81"/>
                <a:gd name="T8" fmla="*/ 79 w 79"/>
                <a:gd name="T9" fmla="*/ 40 h 81"/>
                <a:gd name="T10" fmla="*/ 77 w 79"/>
                <a:gd name="T11" fmla="*/ 56 h 81"/>
                <a:gd name="T12" fmla="*/ 68 w 79"/>
                <a:gd name="T13" fmla="*/ 68 h 81"/>
                <a:gd name="T14" fmla="*/ 54 w 79"/>
                <a:gd name="T15" fmla="*/ 78 h 81"/>
                <a:gd name="T16" fmla="*/ 39 w 79"/>
                <a:gd name="T17" fmla="*/ 81 h 81"/>
                <a:gd name="T18" fmla="*/ 23 w 79"/>
                <a:gd name="T19" fmla="*/ 78 h 81"/>
                <a:gd name="T20" fmla="*/ 11 w 79"/>
                <a:gd name="T21" fmla="*/ 68 h 81"/>
                <a:gd name="T22" fmla="*/ 3 w 79"/>
                <a:gd name="T23" fmla="*/ 56 h 81"/>
                <a:gd name="T24" fmla="*/ 0 w 79"/>
                <a:gd name="T25" fmla="*/ 40 h 81"/>
                <a:gd name="T26" fmla="*/ 3 w 79"/>
                <a:gd name="T27" fmla="*/ 25 h 81"/>
                <a:gd name="T28" fmla="*/ 11 w 79"/>
                <a:gd name="T29" fmla="*/ 12 h 81"/>
                <a:gd name="T30" fmla="*/ 23 w 79"/>
                <a:gd name="T31" fmla="*/ 4 h 81"/>
                <a:gd name="T32" fmla="*/ 39 w 79"/>
                <a:gd name="T3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81">
                  <a:moveTo>
                    <a:pt x="39" y="0"/>
                  </a:moveTo>
                  <a:lnTo>
                    <a:pt x="54" y="4"/>
                  </a:lnTo>
                  <a:lnTo>
                    <a:pt x="68" y="12"/>
                  </a:lnTo>
                  <a:lnTo>
                    <a:pt x="77" y="25"/>
                  </a:lnTo>
                  <a:lnTo>
                    <a:pt x="79" y="40"/>
                  </a:lnTo>
                  <a:lnTo>
                    <a:pt x="77" y="56"/>
                  </a:lnTo>
                  <a:lnTo>
                    <a:pt x="68" y="68"/>
                  </a:lnTo>
                  <a:lnTo>
                    <a:pt x="54" y="78"/>
                  </a:lnTo>
                  <a:lnTo>
                    <a:pt x="39" y="81"/>
                  </a:lnTo>
                  <a:lnTo>
                    <a:pt x="23" y="78"/>
                  </a:lnTo>
                  <a:lnTo>
                    <a:pt x="11" y="68"/>
                  </a:lnTo>
                  <a:lnTo>
                    <a:pt x="3" y="56"/>
                  </a:lnTo>
                  <a:lnTo>
                    <a:pt x="0" y="40"/>
                  </a:lnTo>
                  <a:lnTo>
                    <a:pt x="3" y="25"/>
                  </a:lnTo>
                  <a:lnTo>
                    <a:pt x="11" y="12"/>
                  </a:lnTo>
                  <a:lnTo>
                    <a:pt x="23" y="4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84" name="Freeform 657"/>
            <p:cNvSpPr>
              <a:spLocks/>
            </p:cNvSpPr>
            <p:nvPr/>
          </p:nvSpPr>
          <p:spPr bwMode="auto">
            <a:xfrm>
              <a:off x="3565997" y="1741333"/>
              <a:ext cx="129195" cy="126005"/>
            </a:xfrm>
            <a:custGeom>
              <a:avLst/>
              <a:gdLst>
                <a:gd name="T0" fmla="*/ 40 w 81"/>
                <a:gd name="T1" fmla="*/ 0 h 79"/>
                <a:gd name="T2" fmla="*/ 56 w 81"/>
                <a:gd name="T3" fmla="*/ 3 h 79"/>
                <a:gd name="T4" fmla="*/ 68 w 81"/>
                <a:gd name="T5" fmla="*/ 12 h 79"/>
                <a:gd name="T6" fmla="*/ 77 w 81"/>
                <a:gd name="T7" fmla="*/ 25 h 79"/>
                <a:gd name="T8" fmla="*/ 81 w 81"/>
                <a:gd name="T9" fmla="*/ 40 h 79"/>
                <a:gd name="T10" fmla="*/ 77 w 81"/>
                <a:gd name="T11" fmla="*/ 56 h 79"/>
                <a:gd name="T12" fmla="*/ 68 w 81"/>
                <a:gd name="T13" fmla="*/ 68 h 79"/>
                <a:gd name="T14" fmla="*/ 56 w 81"/>
                <a:gd name="T15" fmla="*/ 77 h 79"/>
                <a:gd name="T16" fmla="*/ 40 w 81"/>
                <a:gd name="T17" fmla="*/ 79 h 79"/>
                <a:gd name="T18" fmla="*/ 25 w 81"/>
                <a:gd name="T19" fmla="*/ 77 h 79"/>
                <a:gd name="T20" fmla="*/ 13 w 81"/>
                <a:gd name="T21" fmla="*/ 68 h 79"/>
                <a:gd name="T22" fmla="*/ 3 w 81"/>
                <a:gd name="T23" fmla="*/ 56 h 79"/>
                <a:gd name="T24" fmla="*/ 0 w 81"/>
                <a:gd name="T25" fmla="*/ 40 h 79"/>
                <a:gd name="T26" fmla="*/ 3 w 81"/>
                <a:gd name="T27" fmla="*/ 25 h 79"/>
                <a:gd name="T28" fmla="*/ 13 w 81"/>
                <a:gd name="T29" fmla="*/ 12 h 79"/>
                <a:gd name="T30" fmla="*/ 25 w 81"/>
                <a:gd name="T31" fmla="*/ 3 h 79"/>
                <a:gd name="T32" fmla="*/ 40 w 81"/>
                <a:gd name="T3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79">
                  <a:moveTo>
                    <a:pt x="40" y="0"/>
                  </a:moveTo>
                  <a:lnTo>
                    <a:pt x="56" y="3"/>
                  </a:lnTo>
                  <a:lnTo>
                    <a:pt x="68" y="12"/>
                  </a:lnTo>
                  <a:lnTo>
                    <a:pt x="77" y="25"/>
                  </a:lnTo>
                  <a:lnTo>
                    <a:pt x="81" y="40"/>
                  </a:lnTo>
                  <a:lnTo>
                    <a:pt x="77" y="56"/>
                  </a:lnTo>
                  <a:lnTo>
                    <a:pt x="68" y="68"/>
                  </a:lnTo>
                  <a:lnTo>
                    <a:pt x="56" y="77"/>
                  </a:lnTo>
                  <a:lnTo>
                    <a:pt x="40" y="79"/>
                  </a:lnTo>
                  <a:lnTo>
                    <a:pt x="25" y="77"/>
                  </a:lnTo>
                  <a:lnTo>
                    <a:pt x="13" y="68"/>
                  </a:lnTo>
                  <a:lnTo>
                    <a:pt x="3" y="56"/>
                  </a:lnTo>
                  <a:lnTo>
                    <a:pt x="0" y="40"/>
                  </a:lnTo>
                  <a:lnTo>
                    <a:pt x="3" y="25"/>
                  </a:lnTo>
                  <a:lnTo>
                    <a:pt x="13" y="12"/>
                  </a:lnTo>
                  <a:lnTo>
                    <a:pt x="25" y="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69" name="Grafik 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890147"/>
            <a:ext cx="2852712" cy="4003349"/>
          </a:xfrm>
          <a:prstGeom prst="rect">
            <a:avLst/>
          </a:prstGeom>
        </p:spPr>
      </p:pic>
      <p:pic>
        <p:nvPicPr>
          <p:cNvPr id="83" name="Picture 6" descr="Computergenerierter Alternativtext:&#10;3 OS001.tif (33.3%) &#10;20 inches (2434x24E,g), RGB, 23MB 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" t="29171" r="48946" b="48034"/>
          <a:stretch/>
        </p:blipFill>
        <p:spPr bwMode="auto">
          <a:xfrm>
            <a:off x="6776766" y="4288070"/>
            <a:ext cx="1003021" cy="101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feld 93"/>
          <p:cNvSpPr txBox="1"/>
          <p:nvPr/>
        </p:nvSpPr>
        <p:spPr>
          <a:xfrm>
            <a:off x="6694231" y="421179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  <a:latin typeface="+mn-lt"/>
              </a:rPr>
              <a:t>6500nm</a:t>
            </a:r>
            <a:endParaRPr lang="de-DE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8" name="Textfeld 107"/>
          <p:cNvSpPr txBox="1"/>
          <p:nvPr/>
        </p:nvSpPr>
        <p:spPr>
          <a:xfrm>
            <a:off x="6763176" y="5071268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15° half angle</a:t>
            </a:r>
            <a:endParaRPr lang="de-DE" sz="1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7860" y="3127379"/>
            <a:ext cx="1043855" cy="983048"/>
          </a:xfrm>
          <a:prstGeom prst="rect">
            <a:avLst/>
          </a:prstGeom>
        </p:spPr>
      </p:pic>
      <p:cxnSp>
        <p:nvCxnSpPr>
          <p:cNvPr id="109" name="Gerader Verbinder 108"/>
          <p:cNvCxnSpPr/>
          <p:nvPr/>
        </p:nvCxnSpPr>
        <p:spPr bwMode="auto">
          <a:xfrm>
            <a:off x="6984000" y="4841234"/>
            <a:ext cx="0" cy="316054"/>
          </a:xfrm>
          <a:prstGeom prst="line">
            <a:avLst/>
          </a:prstGeom>
          <a:solidFill>
            <a:srgbClr val="003E89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0" name="Gerader Verbinder 109"/>
          <p:cNvCxnSpPr/>
          <p:nvPr/>
        </p:nvCxnSpPr>
        <p:spPr bwMode="auto">
          <a:xfrm>
            <a:off x="7576456" y="4842000"/>
            <a:ext cx="0" cy="316054"/>
          </a:xfrm>
          <a:prstGeom prst="line">
            <a:avLst/>
          </a:prstGeom>
          <a:solidFill>
            <a:srgbClr val="003E89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6" name="Textfeld 155"/>
          <p:cNvSpPr txBox="1"/>
          <p:nvPr/>
        </p:nvSpPr>
        <p:spPr>
          <a:xfrm>
            <a:off x="2998660" y="305401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24nm</a:t>
            </a:r>
            <a:endParaRPr lang="de-DE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3003864" y="3790006"/>
            <a:ext cx="652743" cy="307777"/>
            <a:chOff x="3237154" y="3736258"/>
            <a:chExt cx="652743" cy="307777"/>
          </a:xfrm>
        </p:grpSpPr>
        <p:sp>
          <p:nvSpPr>
            <p:cNvPr id="107" name="Textfeld 106"/>
            <p:cNvSpPr txBox="1"/>
            <p:nvPr/>
          </p:nvSpPr>
          <p:spPr>
            <a:xfrm>
              <a:off x="3237154" y="3736258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10mm</a:t>
              </a:r>
              <a:endParaRPr lang="de-DE" sz="4000" dirty="0"/>
            </a:p>
          </p:txBody>
        </p:sp>
        <p:cxnSp>
          <p:nvCxnSpPr>
            <p:cNvPr id="106" name="Gerader Verbinder 105"/>
            <p:cNvCxnSpPr/>
            <p:nvPr/>
          </p:nvCxnSpPr>
          <p:spPr bwMode="auto">
            <a:xfrm>
              <a:off x="3484015" y="4005064"/>
              <a:ext cx="205479" cy="0"/>
            </a:xfrm>
            <a:prstGeom prst="line">
              <a:avLst/>
            </a:prstGeom>
            <a:solidFill>
              <a:srgbClr val="003E89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" name="Gruppieren 45"/>
          <p:cNvGrpSpPr/>
          <p:nvPr/>
        </p:nvGrpSpPr>
        <p:grpSpPr>
          <a:xfrm>
            <a:off x="4013846" y="1412776"/>
            <a:ext cx="3672408" cy="1328873"/>
            <a:chOff x="4013846" y="1412776"/>
            <a:chExt cx="3672408" cy="1328873"/>
          </a:xfrm>
        </p:grpSpPr>
        <p:sp>
          <p:nvSpPr>
            <p:cNvPr id="47" name="Rechteck 46"/>
            <p:cNvSpPr/>
            <p:nvPr/>
          </p:nvSpPr>
          <p:spPr bwMode="auto">
            <a:xfrm>
              <a:off x="4013846" y="1412776"/>
              <a:ext cx="3672408" cy="13288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Freeform 656"/>
            <p:cNvSpPr>
              <a:spLocks/>
            </p:cNvSpPr>
            <p:nvPr/>
          </p:nvSpPr>
          <p:spPr bwMode="auto">
            <a:xfrm>
              <a:off x="4199104" y="1593967"/>
              <a:ext cx="126291" cy="129488"/>
            </a:xfrm>
            <a:custGeom>
              <a:avLst/>
              <a:gdLst>
                <a:gd name="T0" fmla="*/ 39 w 79"/>
                <a:gd name="T1" fmla="*/ 0 h 81"/>
                <a:gd name="T2" fmla="*/ 54 w 79"/>
                <a:gd name="T3" fmla="*/ 4 h 81"/>
                <a:gd name="T4" fmla="*/ 68 w 79"/>
                <a:gd name="T5" fmla="*/ 12 h 81"/>
                <a:gd name="T6" fmla="*/ 77 w 79"/>
                <a:gd name="T7" fmla="*/ 25 h 81"/>
                <a:gd name="T8" fmla="*/ 79 w 79"/>
                <a:gd name="T9" fmla="*/ 40 h 81"/>
                <a:gd name="T10" fmla="*/ 77 w 79"/>
                <a:gd name="T11" fmla="*/ 56 h 81"/>
                <a:gd name="T12" fmla="*/ 68 w 79"/>
                <a:gd name="T13" fmla="*/ 68 h 81"/>
                <a:gd name="T14" fmla="*/ 54 w 79"/>
                <a:gd name="T15" fmla="*/ 78 h 81"/>
                <a:gd name="T16" fmla="*/ 39 w 79"/>
                <a:gd name="T17" fmla="*/ 81 h 81"/>
                <a:gd name="T18" fmla="*/ 23 w 79"/>
                <a:gd name="T19" fmla="*/ 78 h 81"/>
                <a:gd name="T20" fmla="*/ 11 w 79"/>
                <a:gd name="T21" fmla="*/ 68 h 81"/>
                <a:gd name="T22" fmla="*/ 3 w 79"/>
                <a:gd name="T23" fmla="*/ 56 h 81"/>
                <a:gd name="T24" fmla="*/ 0 w 79"/>
                <a:gd name="T25" fmla="*/ 40 h 81"/>
                <a:gd name="T26" fmla="*/ 3 w 79"/>
                <a:gd name="T27" fmla="*/ 25 h 81"/>
                <a:gd name="T28" fmla="*/ 11 w 79"/>
                <a:gd name="T29" fmla="*/ 12 h 81"/>
                <a:gd name="T30" fmla="*/ 23 w 79"/>
                <a:gd name="T31" fmla="*/ 4 h 81"/>
                <a:gd name="T32" fmla="*/ 39 w 79"/>
                <a:gd name="T3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81">
                  <a:moveTo>
                    <a:pt x="39" y="0"/>
                  </a:moveTo>
                  <a:lnTo>
                    <a:pt x="54" y="4"/>
                  </a:lnTo>
                  <a:lnTo>
                    <a:pt x="68" y="12"/>
                  </a:lnTo>
                  <a:lnTo>
                    <a:pt x="77" y="25"/>
                  </a:lnTo>
                  <a:lnTo>
                    <a:pt x="79" y="40"/>
                  </a:lnTo>
                  <a:lnTo>
                    <a:pt x="77" y="56"/>
                  </a:lnTo>
                  <a:lnTo>
                    <a:pt x="68" y="68"/>
                  </a:lnTo>
                  <a:lnTo>
                    <a:pt x="54" y="78"/>
                  </a:lnTo>
                  <a:lnTo>
                    <a:pt x="39" y="81"/>
                  </a:lnTo>
                  <a:lnTo>
                    <a:pt x="23" y="78"/>
                  </a:lnTo>
                  <a:lnTo>
                    <a:pt x="11" y="68"/>
                  </a:lnTo>
                  <a:lnTo>
                    <a:pt x="3" y="56"/>
                  </a:lnTo>
                  <a:lnTo>
                    <a:pt x="0" y="40"/>
                  </a:lnTo>
                  <a:lnTo>
                    <a:pt x="3" y="25"/>
                  </a:lnTo>
                  <a:lnTo>
                    <a:pt x="11" y="12"/>
                  </a:lnTo>
                  <a:lnTo>
                    <a:pt x="23" y="4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656"/>
            <p:cNvSpPr>
              <a:spLocks/>
            </p:cNvSpPr>
            <p:nvPr/>
          </p:nvSpPr>
          <p:spPr bwMode="auto">
            <a:xfrm>
              <a:off x="4199104" y="1853020"/>
              <a:ext cx="126291" cy="129488"/>
            </a:xfrm>
            <a:custGeom>
              <a:avLst/>
              <a:gdLst>
                <a:gd name="T0" fmla="*/ 39 w 79"/>
                <a:gd name="T1" fmla="*/ 0 h 81"/>
                <a:gd name="T2" fmla="*/ 54 w 79"/>
                <a:gd name="T3" fmla="*/ 4 h 81"/>
                <a:gd name="T4" fmla="*/ 68 w 79"/>
                <a:gd name="T5" fmla="*/ 12 h 81"/>
                <a:gd name="T6" fmla="*/ 77 w 79"/>
                <a:gd name="T7" fmla="*/ 25 h 81"/>
                <a:gd name="T8" fmla="*/ 79 w 79"/>
                <a:gd name="T9" fmla="*/ 40 h 81"/>
                <a:gd name="T10" fmla="*/ 77 w 79"/>
                <a:gd name="T11" fmla="*/ 56 h 81"/>
                <a:gd name="T12" fmla="*/ 68 w 79"/>
                <a:gd name="T13" fmla="*/ 68 h 81"/>
                <a:gd name="T14" fmla="*/ 54 w 79"/>
                <a:gd name="T15" fmla="*/ 78 h 81"/>
                <a:gd name="T16" fmla="*/ 39 w 79"/>
                <a:gd name="T17" fmla="*/ 81 h 81"/>
                <a:gd name="T18" fmla="*/ 23 w 79"/>
                <a:gd name="T19" fmla="*/ 78 h 81"/>
                <a:gd name="T20" fmla="*/ 11 w 79"/>
                <a:gd name="T21" fmla="*/ 68 h 81"/>
                <a:gd name="T22" fmla="*/ 3 w 79"/>
                <a:gd name="T23" fmla="*/ 56 h 81"/>
                <a:gd name="T24" fmla="*/ 0 w 79"/>
                <a:gd name="T25" fmla="*/ 40 h 81"/>
                <a:gd name="T26" fmla="*/ 3 w 79"/>
                <a:gd name="T27" fmla="*/ 25 h 81"/>
                <a:gd name="T28" fmla="*/ 11 w 79"/>
                <a:gd name="T29" fmla="*/ 12 h 81"/>
                <a:gd name="T30" fmla="*/ 23 w 79"/>
                <a:gd name="T31" fmla="*/ 4 h 81"/>
                <a:gd name="T32" fmla="*/ 39 w 79"/>
                <a:gd name="T3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" h="81">
                  <a:moveTo>
                    <a:pt x="39" y="0"/>
                  </a:moveTo>
                  <a:lnTo>
                    <a:pt x="54" y="4"/>
                  </a:lnTo>
                  <a:lnTo>
                    <a:pt x="68" y="12"/>
                  </a:lnTo>
                  <a:lnTo>
                    <a:pt x="77" y="25"/>
                  </a:lnTo>
                  <a:lnTo>
                    <a:pt x="79" y="40"/>
                  </a:lnTo>
                  <a:lnTo>
                    <a:pt x="77" y="56"/>
                  </a:lnTo>
                  <a:lnTo>
                    <a:pt x="68" y="68"/>
                  </a:lnTo>
                  <a:lnTo>
                    <a:pt x="54" y="78"/>
                  </a:lnTo>
                  <a:lnTo>
                    <a:pt x="39" y="81"/>
                  </a:lnTo>
                  <a:lnTo>
                    <a:pt x="23" y="78"/>
                  </a:lnTo>
                  <a:lnTo>
                    <a:pt x="11" y="68"/>
                  </a:lnTo>
                  <a:lnTo>
                    <a:pt x="3" y="56"/>
                  </a:lnTo>
                  <a:lnTo>
                    <a:pt x="0" y="40"/>
                  </a:lnTo>
                  <a:lnTo>
                    <a:pt x="3" y="25"/>
                  </a:lnTo>
                  <a:lnTo>
                    <a:pt x="11" y="12"/>
                  </a:lnTo>
                  <a:lnTo>
                    <a:pt x="23" y="4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C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373886" y="1436583"/>
              <a:ext cx="33123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 smtClean="0">
                  <a:latin typeface="+mn-lt"/>
                </a:rPr>
                <a:t>shots</a:t>
              </a:r>
              <a:r>
                <a:rPr lang="de-DE" dirty="0" smtClean="0">
                  <a:latin typeface="+mn-lt"/>
                </a:rPr>
                <a:t> </a:t>
              </a:r>
              <a:r>
                <a:rPr lang="de-DE" dirty="0" err="1" smtClean="0">
                  <a:latin typeface="+mn-lt"/>
                </a:rPr>
                <a:t>with</a:t>
              </a:r>
              <a:r>
                <a:rPr lang="de-DE" dirty="0" smtClean="0">
                  <a:latin typeface="+mn-lt"/>
                </a:rPr>
                <a:t> </a:t>
              </a:r>
              <a:r>
                <a:rPr lang="de-DE" dirty="0" err="1" smtClean="0">
                  <a:latin typeface="+mn-lt"/>
                </a:rPr>
                <a:t>plasma</a:t>
              </a:r>
              <a:r>
                <a:rPr lang="de-DE" dirty="0" smtClean="0">
                  <a:latin typeface="+mn-lt"/>
                </a:rPr>
                <a:t> </a:t>
              </a:r>
              <a:r>
                <a:rPr lang="de-DE" dirty="0" err="1" smtClean="0">
                  <a:latin typeface="+mn-lt"/>
                </a:rPr>
                <a:t>mirror</a:t>
              </a:r>
              <a:endParaRPr lang="de-DE" dirty="0" smtClean="0">
                <a:latin typeface="+mn-lt"/>
              </a:endParaRPr>
            </a:p>
            <a:p>
              <a:r>
                <a:rPr lang="de-DE" dirty="0" err="1" smtClean="0">
                  <a:latin typeface="+mn-lt"/>
                </a:rPr>
                <a:t>shots</a:t>
              </a:r>
              <a:r>
                <a:rPr lang="de-DE" dirty="0" smtClean="0">
                  <a:latin typeface="+mn-lt"/>
                </a:rPr>
                <a:t> at </a:t>
              </a:r>
              <a:r>
                <a:rPr lang="de-DE" dirty="0" err="1" smtClean="0">
                  <a:latin typeface="+mn-lt"/>
                </a:rPr>
                <a:t>intrinsic</a:t>
              </a:r>
              <a:r>
                <a:rPr lang="de-DE" dirty="0" smtClean="0">
                  <a:latin typeface="+mn-lt"/>
                </a:rPr>
                <a:t> </a:t>
              </a:r>
              <a:r>
                <a:rPr lang="de-DE" dirty="0" err="1" smtClean="0">
                  <a:latin typeface="+mn-lt"/>
                </a:rPr>
                <a:t>laser</a:t>
              </a:r>
              <a:r>
                <a:rPr lang="de-DE" dirty="0" smtClean="0">
                  <a:latin typeface="+mn-lt"/>
                </a:rPr>
                <a:t> </a:t>
              </a:r>
              <a:r>
                <a:rPr lang="de-DE" dirty="0" err="1" smtClean="0">
                  <a:latin typeface="+mn-lt"/>
                </a:rPr>
                <a:t>contrast</a:t>
              </a:r>
              <a:endParaRPr lang="de-DE" dirty="0" smtClean="0">
                <a:latin typeface="+mn-lt"/>
              </a:endParaRPr>
            </a:p>
          </p:txBody>
        </p:sp>
      </p:grpSp>
      <p:sp>
        <p:nvSpPr>
          <p:cNvPr id="43" name="Freihandform 42"/>
          <p:cNvSpPr/>
          <p:nvPr/>
        </p:nvSpPr>
        <p:spPr>
          <a:xfrm>
            <a:off x="2883875" y="2927839"/>
            <a:ext cx="3235570" cy="1143000"/>
          </a:xfrm>
          <a:custGeom>
            <a:avLst/>
            <a:gdLst>
              <a:gd name="connsiteX0" fmla="*/ 3042138 w 3042138"/>
              <a:gd name="connsiteY0" fmla="*/ 1160585 h 1160585"/>
              <a:gd name="connsiteX1" fmla="*/ 1995854 w 3042138"/>
              <a:gd name="connsiteY1" fmla="*/ 334108 h 1160585"/>
              <a:gd name="connsiteX2" fmla="*/ 0 w 3042138"/>
              <a:gd name="connsiteY2" fmla="*/ 0 h 1160585"/>
              <a:gd name="connsiteX3" fmla="*/ 0 w 3042138"/>
              <a:gd name="connsiteY3" fmla="*/ 0 h 1160585"/>
              <a:gd name="connsiteX0" fmla="*/ 3042138 w 3042138"/>
              <a:gd name="connsiteY0" fmla="*/ 1160585 h 1160585"/>
              <a:gd name="connsiteX1" fmla="*/ 2127738 w 3042138"/>
              <a:gd name="connsiteY1" fmla="*/ 272562 h 1160585"/>
              <a:gd name="connsiteX2" fmla="*/ 0 w 3042138"/>
              <a:gd name="connsiteY2" fmla="*/ 0 h 1160585"/>
              <a:gd name="connsiteX3" fmla="*/ 0 w 3042138"/>
              <a:gd name="connsiteY3" fmla="*/ 0 h 1160585"/>
              <a:gd name="connsiteX0" fmla="*/ 3042138 w 3042138"/>
              <a:gd name="connsiteY0" fmla="*/ 1160585 h 1160585"/>
              <a:gd name="connsiteX1" fmla="*/ 2127738 w 3042138"/>
              <a:gd name="connsiteY1" fmla="*/ 272562 h 1160585"/>
              <a:gd name="connsiteX2" fmla="*/ 0 w 3042138"/>
              <a:gd name="connsiteY2" fmla="*/ 0 h 1160585"/>
              <a:gd name="connsiteX3" fmla="*/ 0 w 3042138"/>
              <a:gd name="connsiteY3" fmla="*/ 0 h 1160585"/>
              <a:gd name="connsiteX0" fmla="*/ 3042138 w 3042138"/>
              <a:gd name="connsiteY0" fmla="*/ 1160585 h 1160585"/>
              <a:gd name="connsiteX1" fmla="*/ 2127738 w 3042138"/>
              <a:gd name="connsiteY1" fmla="*/ 272562 h 1160585"/>
              <a:gd name="connsiteX2" fmla="*/ 0 w 3042138"/>
              <a:gd name="connsiteY2" fmla="*/ 0 h 1160585"/>
              <a:gd name="connsiteX3" fmla="*/ 0 w 3042138"/>
              <a:gd name="connsiteY3" fmla="*/ 0 h 1160585"/>
              <a:gd name="connsiteX0" fmla="*/ 3195260 w 3195260"/>
              <a:gd name="connsiteY0" fmla="*/ 1180774 h 1180774"/>
              <a:gd name="connsiteX1" fmla="*/ 2280860 w 3195260"/>
              <a:gd name="connsiteY1" fmla="*/ 292751 h 1180774"/>
              <a:gd name="connsiteX2" fmla="*/ 153122 w 3195260"/>
              <a:gd name="connsiteY2" fmla="*/ 20189 h 1180774"/>
              <a:gd name="connsiteX3" fmla="*/ 170706 w 3195260"/>
              <a:gd name="connsiteY3" fmla="*/ 20189 h 1180774"/>
              <a:gd name="connsiteX0" fmla="*/ 3098178 w 3098178"/>
              <a:gd name="connsiteY0" fmla="*/ 1169401 h 1169401"/>
              <a:gd name="connsiteX1" fmla="*/ 2183778 w 3098178"/>
              <a:gd name="connsiteY1" fmla="*/ 281378 h 1169401"/>
              <a:gd name="connsiteX2" fmla="*/ 56040 w 3098178"/>
              <a:gd name="connsiteY2" fmla="*/ 8816 h 1169401"/>
              <a:gd name="connsiteX3" fmla="*/ 574786 w 3098178"/>
              <a:gd name="connsiteY3" fmla="*/ 61570 h 1169401"/>
              <a:gd name="connsiteX0" fmla="*/ 3042138 w 3042138"/>
              <a:gd name="connsiteY0" fmla="*/ 1160585 h 1160585"/>
              <a:gd name="connsiteX1" fmla="*/ 2127738 w 3042138"/>
              <a:gd name="connsiteY1" fmla="*/ 272562 h 1160585"/>
              <a:gd name="connsiteX2" fmla="*/ 0 w 3042138"/>
              <a:gd name="connsiteY2" fmla="*/ 0 h 1160585"/>
              <a:gd name="connsiteX0" fmla="*/ 3068515 w 3068515"/>
              <a:gd name="connsiteY0" fmla="*/ 1037493 h 1037493"/>
              <a:gd name="connsiteX1" fmla="*/ 2154115 w 3068515"/>
              <a:gd name="connsiteY1" fmla="*/ 149470 h 1037493"/>
              <a:gd name="connsiteX2" fmla="*/ 0 w 3068515"/>
              <a:gd name="connsiteY2" fmla="*/ 0 h 1037493"/>
              <a:gd name="connsiteX0" fmla="*/ 3068515 w 3068515"/>
              <a:gd name="connsiteY0" fmla="*/ 1045269 h 1045269"/>
              <a:gd name="connsiteX1" fmla="*/ 2154115 w 3068515"/>
              <a:gd name="connsiteY1" fmla="*/ 157246 h 1045269"/>
              <a:gd name="connsiteX2" fmla="*/ 0 w 3068515"/>
              <a:gd name="connsiteY2" fmla="*/ 7776 h 1045269"/>
              <a:gd name="connsiteX0" fmla="*/ 3059723 w 3059723"/>
              <a:gd name="connsiteY0" fmla="*/ 1145007 h 1145007"/>
              <a:gd name="connsiteX1" fmla="*/ 2145323 w 3059723"/>
              <a:gd name="connsiteY1" fmla="*/ 256984 h 1145007"/>
              <a:gd name="connsiteX2" fmla="*/ 0 w 3059723"/>
              <a:gd name="connsiteY2" fmla="*/ 2007 h 1145007"/>
              <a:gd name="connsiteX0" fmla="*/ 3059723 w 3059723"/>
              <a:gd name="connsiteY0" fmla="*/ 1143000 h 1143000"/>
              <a:gd name="connsiteX1" fmla="*/ 2145323 w 3059723"/>
              <a:gd name="connsiteY1" fmla="*/ 254977 h 1143000"/>
              <a:gd name="connsiteX2" fmla="*/ 0 w 3059723"/>
              <a:gd name="connsiteY2" fmla="*/ 0 h 1143000"/>
              <a:gd name="connsiteX0" fmla="*/ 3068516 w 3068516"/>
              <a:gd name="connsiteY0" fmla="*/ 1230923 h 1230923"/>
              <a:gd name="connsiteX1" fmla="*/ 2154116 w 3068516"/>
              <a:gd name="connsiteY1" fmla="*/ 342900 h 1230923"/>
              <a:gd name="connsiteX2" fmla="*/ 0 w 3068516"/>
              <a:gd name="connsiteY2" fmla="*/ 0 h 1230923"/>
              <a:gd name="connsiteX0" fmla="*/ 3068516 w 3068516"/>
              <a:gd name="connsiteY0" fmla="*/ 1186961 h 1186961"/>
              <a:gd name="connsiteX1" fmla="*/ 2154116 w 3068516"/>
              <a:gd name="connsiteY1" fmla="*/ 298938 h 1186961"/>
              <a:gd name="connsiteX2" fmla="*/ 0 w 3068516"/>
              <a:gd name="connsiteY2" fmla="*/ 0 h 1186961"/>
              <a:gd name="connsiteX0" fmla="*/ 3068516 w 3068516"/>
              <a:gd name="connsiteY0" fmla="*/ 1186961 h 1186961"/>
              <a:gd name="connsiteX1" fmla="*/ 2013439 w 3068516"/>
              <a:gd name="connsiteY1" fmla="*/ 281353 h 1186961"/>
              <a:gd name="connsiteX2" fmla="*/ 0 w 3068516"/>
              <a:gd name="connsiteY2" fmla="*/ 0 h 1186961"/>
              <a:gd name="connsiteX0" fmla="*/ 3235570 w 3235570"/>
              <a:gd name="connsiteY0" fmla="*/ 1143000 h 1143000"/>
              <a:gd name="connsiteX1" fmla="*/ 2013439 w 3235570"/>
              <a:gd name="connsiteY1" fmla="*/ 281353 h 1143000"/>
              <a:gd name="connsiteX2" fmla="*/ 0 w 3235570"/>
              <a:gd name="connsiteY2" fmla="*/ 0 h 1143000"/>
              <a:gd name="connsiteX0" fmla="*/ 3235570 w 3235570"/>
              <a:gd name="connsiteY0" fmla="*/ 1143000 h 1143000"/>
              <a:gd name="connsiteX1" fmla="*/ 2013439 w 3235570"/>
              <a:gd name="connsiteY1" fmla="*/ 281353 h 1143000"/>
              <a:gd name="connsiteX2" fmla="*/ 0 w 3235570"/>
              <a:gd name="connsiteY2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35570" h="1143000">
                <a:moveTo>
                  <a:pt x="3235570" y="1143000"/>
                </a:moveTo>
                <a:cubicBezTo>
                  <a:pt x="2860432" y="905607"/>
                  <a:pt x="2552701" y="471853"/>
                  <a:pt x="2013439" y="281353"/>
                </a:cubicBezTo>
                <a:cubicBezTo>
                  <a:pt x="1474177" y="90853"/>
                  <a:pt x="1085850" y="45428"/>
                  <a:pt x="0" y="0"/>
                </a:cubicBezTo>
              </a:path>
            </a:pathLst>
          </a:custGeom>
          <a:noFill/>
          <a:ln w="317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Freihandform 43"/>
          <p:cNvSpPr/>
          <p:nvPr/>
        </p:nvSpPr>
        <p:spPr>
          <a:xfrm>
            <a:off x="3464168" y="4281853"/>
            <a:ext cx="3174023" cy="852853"/>
          </a:xfrm>
          <a:custGeom>
            <a:avLst/>
            <a:gdLst>
              <a:gd name="connsiteX0" fmla="*/ 3147646 w 3147646"/>
              <a:gd name="connsiteY0" fmla="*/ 0 h 923192"/>
              <a:gd name="connsiteX1" fmla="*/ 1195754 w 3147646"/>
              <a:gd name="connsiteY1" fmla="*/ 756138 h 923192"/>
              <a:gd name="connsiteX2" fmla="*/ 0 w 3147646"/>
              <a:gd name="connsiteY2" fmla="*/ 923192 h 923192"/>
              <a:gd name="connsiteX0" fmla="*/ 3147646 w 3147646"/>
              <a:gd name="connsiteY0" fmla="*/ 0 h 923192"/>
              <a:gd name="connsiteX1" fmla="*/ 1547446 w 3147646"/>
              <a:gd name="connsiteY1" fmla="*/ 650631 h 923192"/>
              <a:gd name="connsiteX2" fmla="*/ 0 w 3147646"/>
              <a:gd name="connsiteY2" fmla="*/ 923192 h 923192"/>
              <a:gd name="connsiteX0" fmla="*/ 3147646 w 3147646"/>
              <a:gd name="connsiteY0" fmla="*/ 0 h 923192"/>
              <a:gd name="connsiteX1" fmla="*/ 1547446 w 3147646"/>
              <a:gd name="connsiteY1" fmla="*/ 650631 h 923192"/>
              <a:gd name="connsiteX2" fmla="*/ 0 w 3147646"/>
              <a:gd name="connsiteY2" fmla="*/ 923192 h 923192"/>
              <a:gd name="connsiteX0" fmla="*/ 3147646 w 3147646"/>
              <a:gd name="connsiteY0" fmla="*/ 0 h 923192"/>
              <a:gd name="connsiteX1" fmla="*/ 1547446 w 3147646"/>
              <a:gd name="connsiteY1" fmla="*/ 650631 h 923192"/>
              <a:gd name="connsiteX2" fmla="*/ 0 w 3147646"/>
              <a:gd name="connsiteY2" fmla="*/ 923192 h 923192"/>
              <a:gd name="connsiteX0" fmla="*/ 3174023 w 3174023"/>
              <a:gd name="connsiteY0" fmla="*/ 0 h 852853"/>
              <a:gd name="connsiteX1" fmla="*/ 1573823 w 3174023"/>
              <a:gd name="connsiteY1" fmla="*/ 650631 h 852853"/>
              <a:gd name="connsiteX2" fmla="*/ 0 w 3174023"/>
              <a:gd name="connsiteY2" fmla="*/ 852853 h 85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4023" h="852853">
                <a:moveTo>
                  <a:pt x="3174023" y="0"/>
                </a:moveTo>
                <a:cubicBezTo>
                  <a:pt x="2460381" y="301136"/>
                  <a:pt x="2102827" y="508489"/>
                  <a:pt x="1573823" y="650631"/>
                </a:cubicBezTo>
                <a:cubicBezTo>
                  <a:pt x="1044819" y="792773"/>
                  <a:pt x="731226" y="758335"/>
                  <a:pt x="0" y="852853"/>
                </a:cubicBezTo>
              </a:path>
            </a:pathLst>
          </a:custGeom>
          <a:noFill/>
          <a:ln w="317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2474741" y="2042956"/>
            <a:ext cx="1113848" cy="1085376"/>
            <a:chOff x="2474741" y="2042956"/>
            <a:chExt cx="1113848" cy="1085376"/>
          </a:xfrm>
        </p:grpSpPr>
        <p:pic>
          <p:nvPicPr>
            <p:cNvPr id="104" name="Picture 2" descr="Computergenerierter Alternativtext:&#10;3/ 0(35 osool), B 7gx11M 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" t="23410" r="75356" b="58196"/>
            <a:stretch/>
          </p:blipFill>
          <p:spPr bwMode="auto">
            <a:xfrm rot="21334587">
              <a:off x="2558894" y="2072612"/>
              <a:ext cx="1029695" cy="1055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" name="Textfeld 104"/>
            <p:cNvSpPr txBox="1"/>
            <p:nvPr/>
          </p:nvSpPr>
          <p:spPr>
            <a:xfrm>
              <a:off x="2474741" y="2042956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15nm</a:t>
              </a:r>
              <a:endParaRPr lang="de-DE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14" name="Textfeld 113"/>
            <p:cNvSpPr txBox="1"/>
            <p:nvPr/>
          </p:nvSpPr>
          <p:spPr>
            <a:xfrm>
              <a:off x="2548876" y="2850685"/>
              <a:ext cx="7104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4,5 </a:t>
              </a:r>
              <a:r>
                <a:rPr lang="de-DE" sz="1200" dirty="0" err="1" smtClean="0"/>
                <a:t>MeV</a:t>
              </a:r>
              <a:endParaRPr lang="de-DE" sz="3600" dirty="0"/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4269586" y="2780928"/>
            <a:ext cx="1097521" cy="1091907"/>
            <a:chOff x="4269586" y="2780928"/>
            <a:chExt cx="1097521" cy="1091907"/>
          </a:xfrm>
        </p:grpSpPr>
        <p:pic>
          <p:nvPicPr>
            <p:cNvPr id="90" name="Picture 6" descr="Computergenerierter Alternativtext:&#10;B/ 0(2B osool), B 7gx11M &#10;Zt.os.o &#10;• t.a.s.2 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" t="28543" r="53114" b="47743"/>
            <a:stretch/>
          </p:blipFill>
          <p:spPr bwMode="auto">
            <a:xfrm>
              <a:off x="4330454" y="2837568"/>
              <a:ext cx="936104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Textfeld 90"/>
            <p:cNvSpPr txBox="1"/>
            <p:nvPr/>
          </p:nvSpPr>
          <p:spPr>
            <a:xfrm>
              <a:off x="4269586" y="2780928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430nm</a:t>
              </a:r>
              <a:endParaRPr lang="de-DE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11" name="Textfeld 110"/>
            <p:cNvSpPr txBox="1"/>
            <p:nvPr/>
          </p:nvSpPr>
          <p:spPr>
            <a:xfrm>
              <a:off x="4320025" y="3595836"/>
              <a:ext cx="1047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10° half angle</a:t>
              </a:r>
              <a:endParaRPr lang="de-DE" sz="1200" dirty="0"/>
            </a:p>
          </p:txBody>
        </p:sp>
        <p:cxnSp>
          <p:nvCxnSpPr>
            <p:cNvPr id="112" name="Gerader Verbinder 111"/>
            <p:cNvCxnSpPr/>
            <p:nvPr/>
          </p:nvCxnSpPr>
          <p:spPr bwMode="auto">
            <a:xfrm>
              <a:off x="4608000" y="3348000"/>
              <a:ext cx="0" cy="316054"/>
            </a:xfrm>
            <a:prstGeom prst="line">
              <a:avLst/>
            </a:prstGeom>
            <a:solidFill>
              <a:srgbClr val="003E89"/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3" name="Gerader Verbinder 112"/>
            <p:cNvCxnSpPr/>
            <p:nvPr/>
          </p:nvCxnSpPr>
          <p:spPr bwMode="auto">
            <a:xfrm>
              <a:off x="4986000" y="3327870"/>
              <a:ext cx="0" cy="316054"/>
            </a:xfrm>
            <a:prstGeom prst="line">
              <a:avLst/>
            </a:prstGeom>
            <a:solidFill>
              <a:srgbClr val="003E89"/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" name="Gruppieren 4"/>
          <p:cNvGrpSpPr/>
          <p:nvPr/>
        </p:nvGrpSpPr>
        <p:grpSpPr>
          <a:xfrm>
            <a:off x="5483476" y="3017820"/>
            <a:ext cx="1065788" cy="1059252"/>
            <a:chOff x="5483476" y="3017820"/>
            <a:chExt cx="1065788" cy="1059252"/>
          </a:xfrm>
        </p:grpSpPr>
        <p:pic>
          <p:nvPicPr>
            <p:cNvPr id="89" name="Picture 8" descr="Computergenerierter Alternativtext:&#10;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6" t="26650" r="51161" b="50031"/>
            <a:stretch/>
          </p:blipFill>
          <p:spPr bwMode="auto">
            <a:xfrm>
              <a:off x="5540424" y="3068233"/>
              <a:ext cx="1008840" cy="100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Textfeld 91"/>
            <p:cNvSpPr txBox="1"/>
            <p:nvPr/>
          </p:nvSpPr>
          <p:spPr>
            <a:xfrm>
              <a:off x="5483476" y="3017820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1270nm</a:t>
              </a:r>
              <a:endParaRPr lang="de-DE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5377100" y="4437112"/>
            <a:ext cx="1145440" cy="1061544"/>
            <a:chOff x="5377100" y="4437112"/>
            <a:chExt cx="1145440" cy="1061544"/>
          </a:xfrm>
        </p:grpSpPr>
        <p:pic>
          <p:nvPicPr>
            <p:cNvPr id="87" name="Picture 10" descr="Computergenerierter Alternativtext:&#10;2 OS001.tif (33.3%) &#10;20 inches (2434x24E,g), RG 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5" t="30037" b="48842"/>
            <a:stretch/>
          </p:blipFill>
          <p:spPr bwMode="auto">
            <a:xfrm>
              <a:off x="5468881" y="4499867"/>
              <a:ext cx="1053659" cy="998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Textfeld 100"/>
            <p:cNvSpPr txBox="1"/>
            <p:nvPr/>
          </p:nvSpPr>
          <p:spPr>
            <a:xfrm>
              <a:off x="5377100" y="4437112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C00000"/>
                  </a:solidFill>
                  <a:latin typeface="+mn-lt"/>
                </a:rPr>
                <a:t>1500nm</a:t>
              </a:r>
              <a:endParaRPr lang="de-DE" dirty="0">
                <a:solidFill>
                  <a:srgbClr val="C00000"/>
                </a:solidFill>
                <a:latin typeface="+mn-lt"/>
              </a:endParaRPr>
            </a:p>
          </p:txBody>
        </p:sp>
      </p:grpSp>
      <p:pic>
        <p:nvPicPr>
          <p:cNvPr id="88" name="Picture 12" descr="Computergenerierter Alternativtext:&#10;4 OS001.tif (33.3%) &#10;B 42xB 67 inches (2525x2602), RGB, &#10;-3 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" t="30783" r="1618" b="47803"/>
          <a:stretch/>
        </p:blipFill>
        <p:spPr bwMode="auto">
          <a:xfrm>
            <a:off x="4021428" y="4638966"/>
            <a:ext cx="1027947" cy="9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feld 102"/>
          <p:cNvSpPr txBox="1"/>
          <p:nvPr/>
        </p:nvSpPr>
        <p:spPr>
          <a:xfrm>
            <a:off x="3956609" y="457445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  <a:latin typeface="+mn-lt"/>
              </a:rPr>
              <a:t>190nm</a:t>
            </a:r>
            <a:endParaRPr lang="de-DE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53" name="Gruppieren 52"/>
          <p:cNvGrpSpPr/>
          <p:nvPr/>
        </p:nvGrpSpPr>
        <p:grpSpPr>
          <a:xfrm>
            <a:off x="1" y="548680"/>
            <a:ext cx="9143999" cy="505765"/>
            <a:chOff x="1" y="548680"/>
            <a:chExt cx="9143999" cy="505765"/>
          </a:xfrm>
        </p:grpSpPr>
        <p:sp>
          <p:nvSpPr>
            <p:cNvPr id="55" name="Rechteck 54"/>
            <p:cNvSpPr>
              <a:spLocks noChangeAspect="1"/>
            </p:cNvSpPr>
            <p:nvPr/>
          </p:nvSpPr>
          <p:spPr bwMode="auto">
            <a:xfrm>
              <a:off x="1" y="548680"/>
              <a:ext cx="9143999" cy="5057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56" name="Rechteck 4"/>
            <p:cNvSpPr>
              <a:spLocks noChangeAspect="1" noChangeArrowheads="1"/>
            </p:cNvSpPr>
            <p:nvPr/>
          </p:nvSpPr>
          <p:spPr bwMode="auto">
            <a:xfrm rot="21000000">
              <a:off x="152759" y="697752"/>
              <a:ext cx="180968" cy="180968"/>
            </a:xfrm>
            <a:prstGeom prst="rect">
              <a:avLst/>
            </a:prstGeom>
            <a:solidFill>
              <a:srgbClr val="F79646"/>
            </a:solidFill>
            <a:ln w="12700" algn="ctr">
              <a:solidFill>
                <a:srgbClr val="F79646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57" name="Textfeld 3"/>
            <p:cNvSpPr txBox="1">
              <a:spLocks noChangeArrowheads="1"/>
            </p:cNvSpPr>
            <p:nvPr/>
          </p:nvSpPr>
          <p:spPr bwMode="auto">
            <a:xfrm>
              <a:off x="391682" y="599520"/>
              <a:ext cx="707982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r>
                <a:rPr lang="de-DE" altLang="de-DE" sz="1800" dirty="0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Proton beam </a:t>
              </a:r>
              <a:r>
                <a:rPr lang="de-DE" altLang="de-DE" sz="1800" dirty="0" err="1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profiles</a:t>
              </a:r>
              <a:r>
                <a:rPr lang="de-DE" altLang="de-DE" sz="1800" dirty="0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r>
                <a:rPr lang="de-DE" altLang="de-DE" sz="1800" dirty="0" err="1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  <a:r>
                <a:rPr lang="de-DE" altLang="de-DE" sz="1800" dirty="0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normal </a:t>
              </a:r>
              <a:r>
                <a:rPr lang="de-DE" altLang="de-DE" sz="1800" dirty="0" err="1" smtClean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direction</a:t>
              </a:r>
              <a:r>
                <a:rPr lang="de-DE" altLang="de-DE" sz="1800" dirty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altLang="de-DE" sz="1800" dirty="0" err="1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using</a:t>
              </a:r>
              <a:r>
                <a:rPr lang="de-DE" altLang="de-DE" sz="1800" dirty="0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100 TW Draco</a:t>
              </a:r>
            </a:p>
          </p:txBody>
        </p:sp>
      </p:grpSp>
      <p:sp>
        <p:nvSpPr>
          <p:cNvPr id="58" name="Title 1"/>
          <p:cNvSpPr txBox="1">
            <a:spLocks/>
          </p:cNvSpPr>
          <p:nvPr/>
        </p:nvSpPr>
        <p:spPr>
          <a:xfrm>
            <a:off x="360562" y="72008"/>
            <a:ext cx="8229600" cy="5486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sz="24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de-DE" sz="24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  <a:r>
              <a:rPr lang="de-DE" sz="24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de-DE" sz="24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foil</a:t>
            </a:r>
            <a:r>
              <a:rPr lang="de-DE" sz="24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targets</a:t>
            </a:r>
            <a:r>
              <a:rPr lang="de-DE" sz="24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4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Grafik 5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" y="6093296"/>
            <a:ext cx="2492994" cy="44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0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1"/>
          <p:cNvSpPr txBox="1">
            <a:spLocks/>
          </p:cNvSpPr>
          <p:nvPr/>
        </p:nvSpPr>
        <p:spPr>
          <a:xfrm>
            <a:off x="251520" y="0"/>
            <a:ext cx="8229600" cy="45404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kern="0" dirty="0" err="1" smtClean="0"/>
              <a:t>Conclusion</a:t>
            </a:r>
            <a:endParaRPr lang="de-DE" kern="0" dirty="0"/>
          </a:p>
        </p:txBody>
      </p:sp>
      <p:sp>
        <p:nvSpPr>
          <p:cNvPr id="13" name="Textfeld 12"/>
          <p:cNvSpPr txBox="1"/>
          <p:nvPr/>
        </p:nvSpPr>
        <p:spPr>
          <a:xfrm>
            <a:off x="4788023" y="1026658"/>
            <a:ext cx="3693097" cy="830997"/>
          </a:xfrm>
          <a:prstGeom prst="rect">
            <a:avLst/>
          </a:prstGeom>
          <a:noFill/>
          <a:ln w="25400" cap="sq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68288" indent="-268288">
              <a:buBlip>
                <a:blip r:embed="rId2"/>
              </a:buBlip>
            </a:pPr>
            <a:r>
              <a:rPr lang="en-US" sz="2400" dirty="0" smtClean="0"/>
              <a:t>demonstration </a:t>
            </a:r>
            <a:r>
              <a:rPr lang="en-US" sz="2400" dirty="0" smtClean="0"/>
              <a:t>of 600 TW operation on target</a:t>
            </a:r>
            <a:endParaRPr lang="en-US" sz="2400" u="none" dirty="0" smtClean="0"/>
          </a:p>
        </p:txBody>
      </p:sp>
      <p:grpSp>
        <p:nvGrpSpPr>
          <p:cNvPr id="2" name="Gruppieren 1"/>
          <p:cNvGrpSpPr/>
          <p:nvPr/>
        </p:nvGrpSpPr>
        <p:grpSpPr>
          <a:xfrm>
            <a:off x="315096" y="476672"/>
            <a:ext cx="4018401" cy="2869552"/>
            <a:chOff x="323528" y="617291"/>
            <a:chExt cx="6660000" cy="4755925"/>
          </a:xfrm>
        </p:grpSpPr>
        <p:grpSp>
          <p:nvGrpSpPr>
            <p:cNvPr id="9" name="Gruppieren 8"/>
            <p:cNvGrpSpPr/>
            <p:nvPr/>
          </p:nvGrpSpPr>
          <p:grpSpPr>
            <a:xfrm>
              <a:off x="323528" y="617291"/>
              <a:ext cx="6660000" cy="4755925"/>
              <a:chOff x="1242000" y="1124744"/>
              <a:chExt cx="6660000" cy="4755925"/>
            </a:xfrm>
          </p:grpSpPr>
          <p:pic>
            <p:nvPicPr>
              <p:cNvPr id="10" name="Picture 2" descr="M:\fwt\presentations\metzkes\2013 Heidelberg\Scaling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2000" y="1124744"/>
                <a:ext cx="6660000" cy="47559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feld 10"/>
              <p:cNvSpPr txBox="1"/>
              <p:nvPr/>
            </p:nvSpPr>
            <p:spPr>
              <a:xfrm rot="20227849">
                <a:off x="4285699" y="2005938"/>
                <a:ext cx="42511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solidFill>
                      <a:srgbClr val="000000"/>
                    </a:solidFill>
                    <a:cs typeface="Arial" pitchFamily="34" charset="0"/>
                  </a:rPr>
                  <a:t>*  </a:t>
                </a:r>
                <a:endParaRPr lang="en-US" sz="2000" dirty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12" name="Rechteck 11"/>
              <p:cNvSpPr/>
              <p:nvPr/>
            </p:nvSpPr>
            <p:spPr>
              <a:xfrm>
                <a:off x="4638829" y="2849683"/>
                <a:ext cx="108000" cy="108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" name="Ellipse 13"/>
            <p:cNvSpPr/>
            <p:nvPr/>
          </p:nvSpPr>
          <p:spPr>
            <a:xfrm rot="20238573">
              <a:off x="3719272" y="1999010"/>
              <a:ext cx="1559203" cy="619980"/>
            </a:xfrm>
            <a:prstGeom prst="ellipse">
              <a:avLst/>
            </a:prstGeom>
            <a:gradFill flip="none" rotWithShape="1">
              <a:gsLst>
                <a:gs pos="90000">
                  <a:srgbClr val="33CC33">
                    <a:alpha val="24000"/>
                  </a:srgb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5" name="Gruppieren 14"/>
            <p:cNvGrpSpPr/>
            <p:nvPr/>
          </p:nvGrpSpPr>
          <p:grpSpPr>
            <a:xfrm>
              <a:off x="4031952" y="2072081"/>
              <a:ext cx="848300" cy="508604"/>
              <a:chOff x="4031952" y="2072081"/>
              <a:chExt cx="848300" cy="508604"/>
            </a:xfrm>
          </p:grpSpPr>
          <p:sp>
            <p:nvSpPr>
              <p:cNvPr id="16" name="Rechteck 15"/>
              <p:cNvSpPr/>
              <p:nvPr/>
            </p:nvSpPr>
            <p:spPr>
              <a:xfrm>
                <a:off x="4031952" y="2472685"/>
                <a:ext cx="108000" cy="108000"/>
              </a:xfrm>
              <a:prstGeom prst="rect">
                <a:avLst/>
              </a:prstGeom>
              <a:solidFill>
                <a:srgbClr val="66FF33"/>
              </a:solidFill>
              <a:ln w="12700"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hteck 16"/>
              <p:cNvSpPr/>
              <p:nvPr/>
            </p:nvSpPr>
            <p:spPr>
              <a:xfrm>
                <a:off x="4341929" y="2330853"/>
                <a:ext cx="108000" cy="108000"/>
              </a:xfrm>
              <a:prstGeom prst="rect">
                <a:avLst/>
              </a:prstGeom>
              <a:solidFill>
                <a:srgbClr val="66FF33"/>
              </a:solidFill>
              <a:ln w="12700"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hteck 17"/>
              <p:cNvSpPr/>
              <p:nvPr/>
            </p:nvSpPr>
            <p:spPr>
              <a:xfrm>
                <a:off x="4636693" y="2241858"/>
                <a:ext cx="108000" cy="108000"/>
              </a:xfrm>
              <a:prstGeom prst="rect">
                <a:avLst/>
              </a:prstGeom>
              <a:solidFill>
                <a:srgbClr val="66FF33"/>
              </a:solidFill>
              <a:ln w="12700"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hteck 18"/>
              <p:cNvSpPr/>
              <p:nvPr/>
            </p:nvSpPr>
            <p:spPr>
              <a:xfrm>
                <a:off x="4750354" y="2172790"/>
                <a:ext cx="108000" cy="108000"/>
              </a:xfrm>
              <a:prstGeom prst="rect">
                <a:avLst/>
              </a:prstGeom>
              <a:solidFill>
                <a:srgbClr val="66FF33"/>
              </a:solidFill>
              <a:ln w="12700"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hteck 19"/>
              <p:cNvSpPr/>
              <p:nvPr/>
            </p:nvSpPr>
            <p:spPr>
              <a:xfrm>
                <a:off x="4772252" y="2072081"/>
                <a:ext cx="108000" cy="108000"/>
              </a:xfrm>
              <a:prstGeom prst="rect">
                <a:avLst/>
              </a:prstGeom>
              <a:solidFill>
                <a:srgbClr val="00B050"/>
              </a:solidFill>
              <a:ln w="12700">
                <a:solidFill>
                  <a:schemeClr val="tx1"/>
                </a:solidFill>
              </a:ln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6FF33"/>
                  </a:solidFill>
                </a:endParaRPr>
              </a:p>
            </p:txBody>
          </p:sp>
        </p:grpSp>
      </p:grpSp>
      <p:grpSp>
        <p:nvGrpSpPr>
          <p:cNvPr id="3" name="Gruppieren 2"/>
          <p:cNvGrpSpPr/>
          <p:nvPr/>
        </p:nvGrpSpPr>
        <p:grpSpPr>
          <a:xfrm>
            <a:off x="257268" y="1997936"/>
            <a:ext cx="1419239" cy="1324380"/>
            <a:chOff x="74595" y="2576361"/>
            <a:chExt cx="2028212" cy="1892650"/>
          </a:xfrm>
        </p:grpSpPr>
        <p:pic>
          <p:nvPicPr>
            <p:cNvPr id="25" name="Picture 10" descr="C:\Users\zeil\Documents\1Schreibkram\talks\2016_Ecuil\beam_profil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95" y="2576361"/>
              <a:ext cx="2028212" cy="1892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feld 25"/>
            <p:cNvSpPr txBox="1"/>
            <p:nvPr/>
          </p:nvSpPr>
          <p:spPr>
            <a:xfrm>
              <a:off x="230599" y="2657317"/>
              <a:ext cx="1710725" cy="369332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71000"/>
              </a:schemeClr>
            </a:solidFill>
          </p:spPr>
          <p:txBody>
            <a:bodyPr wrap="none" rtlCol="0">
              <a:normAutofit fontScale="70000" lnSpcReduction="20000"/>
            </a:bodyPr>
            <a:lstStyle/>
            <a:p>
              <a:r>
                <a:rPr lang="de-DE" b="1" dirty="0" smtClean="0">
                  <a:solidFill>
                    <a:schemeClr val="bg1"/>
                  </a:solidFill>
                </a:rPr>
                <a:t>30 J </a:t>
              </a:r>
              <a:r>
                <a:rPr lang="de-DE" b="1" dirty="0" err="1" smtClean="0">
                  <a:solidFill>
                    <a:schemeClr val="bg1"/>
                  </a:solidFill>
                </a:rPr>
                <a:t>amplified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5" name="Gruppieren 94"/>
          <p:cNvGrpSpPr/>
          <p:nvPr/>
        </p:nvGrpSpPr>
        <p:grpSpPr>
          <a:xfrm>
            <a:off x="4258489" y="2462991"/>
            <a:ext cx="4424292" cy="2478177"/>
            <a:chOff x="4258489" y="2462991"/>
            <a:chExt cx="4424292" cy="2478177"/>
          </a:xfrm>
        </p:grpSpPr>
        <p:grpSp>
          <p:nvGrpSpPr>
            <p:cNvPr id="39" name="Gruppieren 38"/>
            <p:cNvGrpSpPr/>
            <p:nvPr/>
          </p:nvGrpSpPr>
          <p:grpSpPr>
            <a:xfrm>
              <a:off x="5442421" y="2462991"/>
              <a:ext cx="3240360" cy="2478177"/>
              <a:chOff x="4326950" y="2924944"/>
              <a:chExt cx="4709546" cy="3601787"/>
            </a:xfrm>
          </p:grpSpPr>
          <p:grpSp>
            <p:nvGrpSpPr>
              <p:cNvPr id="28" name="Gruppieren 27"/>
              <p:cNvGrpSpPr/>
              <p:nvPr/>
            </p:nvGrpSpPr>
            <p:grpSpPr>
              <a:xfrm>
                <a:off x="4326950" y="2924944"/>
                <a:ext cx="4709546" cy="3601787"/>
                <a:chOff x="4472128" y="3037098"/>
                <a:chExt cx="4306991" cy="3293919"/>
              </a:xfrm>
            </p:grpSpPr>
            <p:pic>
              <p:nvPicPr>
                <p:cNvPr id="30" name="Picture 5" descr="C:\Users\zeil\Documents\1Schreibkram\talks\2016_Amplitude_Workshop\Tiefendosisprofil M5 normiert.png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74" t="6104" r="9974" b="3235"/>
                <a:stretch/>
              </p:blipFill>
              <p:spPr bwMode="auto">
                <a:xfrm>
                  <a:off x="4472128" y="3037098"/>
                  <a:ext cx="4306991" cy="32939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hteck 30"/>
                <p:cNvSpPr/>
                <p:nvPr/>
              </p:nvSpPr>
              <p:spPr>
                <a:xfrm>
                  <a:off x="5436096" y="3062978"/>
                  <a:ext cx="2922515" cy="4719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32" name="Gruppieren 31"/>
              <p:cNvGrpSpPr/>
              <p:nvPr/>
            </p:nvGrpSpPr>
            <p:grpSpPr>
              <a:xfrm>
                <a:off x="4580784" y="4293096"/>
                <a:ext cx="4017993" cy="1861716"/>
                <a:chOff x="4580784" y="4293096"/>
                <a:chExt cx="4017993" cy="1861716"/>
              </a:xfrm>
            </p:grpSpPr>
            <p:cxnSp>
              <p:nvCxnSpPr>
                <p:cNvPr id="33" name="Gerade Verbindung mit Pfeil 32"/>
                <p:cNvCxnSpPr/>
                <p:nvPr/>
              </p:nvCxnSpPr>
              <p:spPr>
                <a:xfrm flipH="1">
                  <a:off x="4932040" y="4293096"/>
                  <a:ext cx="542925" cy="504056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4" name="Picture 2" descr="C:\Users\zeil\Documents\1Schreibkram\talks\2016_Amplitude_Workshop\3.png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80784" y="4808339"/>
                  <a:ext cx="1085850" cy="108585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5" name="Picture 3" descr="C:\Users\zeil\Documents\1Schreibkram\talks\2016_Amplitude_Workshop\8.png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84168" y="5068962"/>
                  <a:ext cx="1085850" cy="108585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6" name="Picture 4" descr="C:\Users\zeil\Documents\1Schreibkram\talks\2016_Amplitude_Workshop\14.pn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12927" y="4739681"/>
                  <a:ext cx="1085850" cy="108585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7" name="Gerade Verbindung mit Pfeil 36"/>
                <p:cNvCxnSpPr>
                  <a:endCxn id="35" idx="0"/>
                </p:cNvCxnSpPr>
                <p:nvPr/>
              </p:nvCxnSpPr>
              <p:spPr>
                <a:xfrm>
                  <a:off x="6516216" y="4497169"/>
                  <a:ext cx="110877" cy="571793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Gerade Verbindung mit Pfeil 37"/>
                <p:cNvCxnSpPr/>
                <p:nvPr/>
              </p:nvCxnSpPr>
              <p:spPr>
                <a:xfrm>
                  <a:off x="7812060" y="4321892"/>
                  <a:ext cx="61566" cy="417789"/>
                </a:xfrm>
                <a:prstGeom prst="straightConnector1">
                  <a:avLst/>
                </a:prstGeom>
                <a:ln w="3810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0" name="Gruppieren 39"/>
            <p:cNvGrpSpPr/>
            <p:nvPr/>
          </p:nvGrpSpPr>
          <p:grpSpPr>
            <a:xfrm>
              <a:off x="4258489" y="3356992"/>
              <a:ext cx="1802882" cy="1380664"/>
              <a:chOff x="2288882" y="3861048"/>
              <a:chExt cx="3366828" cy="2578351"/>
            </a:xfrm>
          </p:grpSpPr>
          <p:pic>
            <p:nvPicPr>
              <p:cNvPr id="41" name="Grafik 4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0342" y="3939952"/>
                <a:ext cx="2865368" cy="2296359"/>
              </a:xfrm>
              <a:prstGeom prst="rect">
                <a:avLst/>
              </a:prstGeom>
            </p:spPr>
          </p:pic>
          <p:sp>
            <p:nvSpPr>
              <p:cNvPr id="42" name="Textfeld 41"/>
              <p:cNvSpPr txBox="1"/>
              <p:nvPr/>
            </p:nvSpPr>
            <p:spPr>
              <a:xfrm>
                <a:off x="3441094" y="4279436"/>
                <a:ext cx="801823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b="1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25 </a:t>
                </a:r>
                <a:r>
                  <a:rPr lang="de-DE" sz="1400" b="1" dirty="0" err="1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  <a:endParaRPr lang="en-GB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Textfeld 42"/>
              <p:cNvSpPr txBox="1"/>
              <p:nvPr/>
            </p:nvSpPr>
            <p:spPr>
              <a:xfrm>
                <a:off x="4850297" y="3861048"/>
                <a:ext cx="8018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 </a:t>
                </a:r>
                <a:r>
                  <a:rPr lang="de-DE" sz="1400" b="1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  <a:endParaRPr lang="en-GB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5061642" y="6168305"/>
                <a:ext cx="590477" cy="271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depth</a:t>
                </a:r>
                <a:endParaRPr lang="en-GB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Textfeld 44"/>
              <p:cNvSpPr txBox="1"/>
              <p:nvPr/>
            </p:nvSpPr>
            <p:spPr>
              <a:xfrm rot="16200000">
                <a:off x="2159547" y="4112182"/>
                <a:ext cx="529763" cy="2710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dose</a:t>
                </a:r>
                <a:endParaRPr lang="en-GB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Gruppieren 47"/>
            <p:cNvGrpSpPr/>
            <p:nvPr/>
          </p:nvGrpSpPr>
          <p:grpSpPr>
            <a:xfrm>
              <a:off x="7189512" y="2490328"/>
              <a:ext cx="1301614" cy="933821"/>
              <a:chOff x="7337411" y="3418770"/>
              <a:chExt cx="1301614" cy="933821"/>
            </a:xfrm>
          </p:grpSpPr>
          <p:pic>
            <p:nvPicPr>
              <p:cNvPr id="46" name="Grafik 4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257"/>
              <a:stretch/>
            </p:blipFill>
            <p:spPr>
              <a:xfrm>
                <a:off x="7337411" y="3418770"/>
                <a:ext cx="1301614" cy="93382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" name="Textfeld 46"/>
              <p:cNvSpPr txBox="1"/>
              <p:nvPr/>
            </p:nvSpPr>
            <p:spPr>
              <a:xfrm>
                <a:off x="7676373" y="3800232"/>
                <a:ext cx="822619" cy="254135"/>
              </a:xfrm>
              <a:prstGeom prst="rect">
                <a:avLst/>
              </a:prstGeom>
              <a:noFill/>
            </p:spPr>
            <p:txBody>
              <a:bodyPr wrap="square" rtlCol="0">
                <a:normAutofit fontScale="62500" lnSpcReduction="20000"/>
              </a:bodyPr>
              <a:lstStyle/>
              <a:p>
                <a:r>
                  <a:rPr lang="de-DE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18,6 </a:t>
                </a:r>
                <a:r>
                  <a:rPr lang="de-DE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  <a:endParaRPr lang="de-DE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9" name="Textfeld 48"/>
          <p:cNvSpPr txBox="1"/>
          <p:nvPr/>
        </p:nvSpPr>
        <p:spPr>
          <a:xfrm>
            <a:off x="179512" y="3501008"/>
            <a:ext cx="3693097" cy="830997"/>
          </a:xfrm>
          <a:prstGeom prst="rect">
            <a:avLst/>
          </a:prstGeom>
          <a:noFill/>
          <a:ln w="25400" cap="sq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68288" indent="-268288">
              <a:buBlip>
                <a:blip r:embed="rId2"/>
              </a:buBlip>
            </a:pPr>
            <a:r>
              <a:rPr lang="en-US" sz="2400" dirty="0" smtClean="0"/>
              <a:t>pulsed beam line for in-vivo irradiation</a:t>
            </a:r>
            <a:endParaRPr lang="en-US" sz="2400" u="none" dirty="0" smtClean="0"/>
          </a:p>
        </p:txBody>
      </p:sp>
      <p:grpSp>
        <p:nvGrpSpPr>
          <p:cNvPr id="96" name="Gruppieren 95"/>
          <p:cNvGrpSpPr/>
          <p:nvPr/>
        </p:nvGrpSpPr>
        <p:grpSpPr>
          <a:xfrm>
            <a:off x="0" y="4515852"/>
            <a:ext cx="4124887" cy="2173570"/>
            <a:chOff x="0" y="4515852"/>
            <a:chExt cx="4124887" cy="2173570"/>
          </a:xfrm>
        </p:grpSpPr>
        <p:grpSp>
          <p:nvGrpSpPr>
            <p:cNvPr id="50" name="Gruppieren 49"/>
            <p:cNvGrpSpPr/>
            <p:nvPr/>
          </p:nvGrpSpPr>
          <p:grpSpPr>
            <a:xfrm>
              <a:off x="1217004" y="4515852"/>
              <a:ext cx="2907883" cy="2173570"/>
              <a:chOff x="899592" y="1135332"/>
              <a:chExt cx="7178682" cy="5365886"/>
            </a:xfrm>
          </p:grpSpPr>
          <p:pic>
            <p:nvPicPr>
              <p:cNvPr id="51" name="Grafik 50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5" t="1352" r="1564" b="1525"/>
              <a:stretch/>
            </p:blipFill>
            <p:spPr>
              <a:xfrm>
                <a:off x="899592" y="1135332"/>
                <a:ext cx="7178682" cy="5365886"/>
              </a:xfrm>
              <a:prstGeom prst="rect">
                <a:avLst/>
              </a:prstGeom>
            </p:spPr>
          </p:pic>
          <p:sp>
            <p:nvSpPr>
              <p:cNvPr id="52" name="Rechteck 51"/>
              <p:cNvSpPr/>
              <p:nvPr/>
            </p:nvSpPr>
            <p:spPr bwMode="auto">
              <a:xfrm>
                <a:off x="1763688" y="1412776"/>
                <a:ext cx="5976664" cy="42484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53" name="Gruppieren 52"/>
              <p:cNvGrpSpPr/>
              <p:nvPr/>
            </p:nvGrpSpPr>
            <p:grpSpPr>
              <a:xfrm>
                <a:off x="4181030" y="1496188"/>
                <a:ext cx="3464217" cy="1082568"/>
                <a:chOff x="3491879" y="1124744"/>
                <a:chExt cx="3456385" cy="1080120"/>
              </a:xfrm>
            </p:grpSpPr>
            <p:pic>
              <p:nvPicPr>
                <p:cNvPr id="89" name="Grafik 88"/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15872" t="5639" r="1483" b="12714"/>
                <a:stretch/>
              </p:blipFill>
              <p:spPr>
                <a:xfrm>
                  <a:off x="3491879" y="1124744"/>
                  <a:ext cx="3456385" cy="1080120"/>
                </a:xfrm>
                <a:prstGeom prst="rect">
                  <a:avLst/>
                </a:prstGeom>
              </p:spPr>
            </p:pic>
            <p:sp>
              <p:nvSpPr>
                <p:cNvPr id="90" name="Freeform 656"/>
                <p:cNvSpPr>
                  <a:spLocks/>
                </p:cNvSpPr>
                <p:nvPr/>
              </p:nvSpPr>
              <p:spPr bwMode="auto">
                <a:xfrm>
                  <a:off x="3563888" y="1222302"/>
                  <a:ext cx="126005" cy="129195"/>
                </a:xfrm>
                <a:custGeom>
                  <a:avLst/>
                  <a:gdLst>
                    <a:gd name="T0" fmla="*/ 39 w 79"/>
                    <a:gd name="T1" fmla="*/ 0 h 81"/>
                    <a:gd name="T2" fmla="*/ 54 w 79"/>
                    <a:gd name="T3" fmla="*/ 4 h 81"/>
                    <a:gd name="T4" fmla="*/ 68 w 79"/>
                    <a:gd name="T5" fmla="*/ 12 h 81"/>
                    <a:gd name="T6" fmla="*/ 77 w 79"/>
                    <a:gd name="T7" fmla="*/ 25 h 81"/>
                    <a:gd name="T8" fmla="*/ 79 w 79"/>
                    <a:gd name="T9" fmla="*/ 40 h 81"/>
                    <a:gd name="T10" fmla="*/ 77 w 79"/>
                    <a:gd name="T11" fmla="*/ 56 h 81"/>
                    <a:gd name="T12" fmla="*/ 68 w 79"/>
                    <a:gd name="T13" fmla="*/ 68 h 81"/>
                    <a:gd name="T14" fmla="*/ 54 w 79"/>
                    <a:gd name="T15" fmla="*/ 78 h 81"/>
                    <a:gd name="T16" fmla="*/ 39 w 79"/>
                    <a:gd name="T17" fmla="*/ 81 h 81"/>
                    <a:gd name="T18" fmla="*/ 23 w 79"/>
                    <a:gd name="T19" fmla="*/ 78 h 81"/>
                    <a:gd name="T20" fmla="*/ 11 w 79"/>
                    <a:gd name="T21" fmla="*/ 68 h 81"/>
                    <a:gd name="T22" fmla="*/ 3 w 79"/>
                    <a:gd name="T23" fmla="*/ 56 h 81"/>
                    <a:gd name="T24" fmla="*/ 0 w 79"/>
                    <a:gd name="T25" fmla="*/ 40 h 81"/>
                    <a:gd name="T26" fmla="*/ 3 w 79"/>
                    <a:gd name="T27" fmla="*/ 25 h 81"/>
                    <a:gd name="T28" fmla="*/ 11 w 79"/>
                    <a:gd name="T29" fmla="*/ 12 h 81"/>
                    <a:gd name="T30" fmla="*/ 23 w 79"/>
                    <a:gd name="T31" fmla="*/ 4 h 81"/>
                    <a:gd name="T32" fmla="*/ 39 w 79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9" h="81">
                      <a:moveTo>
                        <a:pt x="39" y="0"/>
                      </a:moveTo>
                      <a:lnTo>
                        <a:pt x="54" y="4"/>
                      </a:lnTo>
                      <a:lnTo>
                        <a:pt x="68" y="12"/>
                      </a:lnTo>
                      <a:lnTo>
                        <a:pt x="77" y="25"/>
                      </a:lnTo>
                      <a:lnTo>
                        <a:pt x="79" y="40"/>
                      </a:lnTo>
                      <a:lnTo>
                        <a:pt x="77" y="56"/>
                      </a:lnTo>
                      <a:lnTo>
                        <a:pt x="68" y="68"/>
                      </a:lnTo>
                      <a:lnTo>
                        <a:pt x="54" y="78"/>
                      </a:lnTo>
                      <a:lnTo>
                        <a:pt x="39" y="81"/>
                      </a:lnTo>
                      <a:lnTo>
                        <a:pt x="23" y="78"/>
                      </a:lnTo>
                      <a:lnTo>
                        <a:pt x="11" y="68"/>
                      </a:lnTo>
                      <a:lnTo>
                        <a:pt x="3" y="56"/>
                      </a:lnTo>
                      <a:lnTo>
                        <a:pt x="0" y="40"/>
                      </a:lnTo>
                      <a:lnTo>
                        <a:pt x="3" y="25"/>
                      </a:lnTo>
                      <a:lnTo>
                        <a:pt x="11" y="12"/>
                      </a:lnTo>
                      <a:lnTo>
                        <a:pt x="23" y="4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/>
                <a:p>
                  <a:endParaRPr lang="de-DE"/>
                </a:p>
              </p:txBody>
            </p:sp>
            <p:sp>
              <p:nvSpPr>
                <p:cNvPr id="91" name="Freeform 656"/>
                <p:cNvSpPr>
                  <a:spLocks/>
                </p:cNvSpPr>
                <p:nvPr/>
              </p:nvSpPr>
              <p:spPr bwMode="auto">
                <a:xfrm>
                  <a:off x="3563888" y="1480769"/>
                  <a:ext cx="126005" cy="129195"/>
                </a:xfrm>
                <a:custGeom>
                  <a:avLst/>
                  <a:gdLst>
                    <a:gd name="T0" fmla="*/ 39 w 79"/>
                    <a:gd name="T1" fmla="*/ 0 h 81"/>
                    <a:gd name="T2" fmla="*/ 54 w 79"/>
                    <a:gd name="T3" fmla="*/ 4 h 81"/>
                    <a:gd name="T4" fmla="*/ 68 w 79"/>
                    <a:gd name="T5" fmla="*/ 12 h 81"/>
                    <a:gd name="T6" fmla="*/ 77 w 79"/>
                    <a:gd name="T7" fmla="*/ 25 h 81"/>
                    <a:gd name="T8" fmla="*/ 79 w 79"/>
                    <a:gd name="T9" fmla="*/ 40 h 81"/>
                    <a:gd name="T10" fmla="*/ 77 w 79"/>
                    <a:gd name="T11" fmla="*/ 56 h 81"/>
                    <a:gd name="T12" fmla="*/ 68 w 79"/>
                    <a:gd name="T13" fmla="*/ 68 h 81"/>
                    <a:gd name="T14" fmla="*/ 54 w 79"/>
                    <a:gd name="T15" fmla="*/ 78 h 81"/>
                    <a:gd name="T16" fmla="*/ 39 w 79"/>
                    <a:gd name="T17" fmla="*/ 81 h 81"/>
                    <a:gd name="T18" fmla="*/ 23 w 79"/>
                    <a:gd name="T19" fmla="*/ 78 h 81"/>
                    <a:gd name="T20" fmla="*/ 11 w 79"/>
                    <a:gd name="T21" fmla="*/ 68 h 81"/>
                    <a:gd name="T22" fmla="*/ 3 w 79"/>
                    <a:gd name="T23" fmla="*/ 56 h 81"/>
                    <a:gd name="T24" fmla="*/ 0 w 79"/>
                    <a:gd name="T25" fmla="*/ 40 h 81"/>
                    <a:gd name="T26" fmla="*/ 3 w 79"/>
                    <a:gd name="T27" fmla="*/ 25 h 81"/>
                    <a:gd name="T28" fmla="*/ 11 w 79"/>
                    <a:gd name="T29" fmla="*/ 12 h 81"/>
                    <a:gd name="T30" fmla="*/ 23 w 79"/>
                    <a:gd name="T31" fmla="*/ 4 h 81"/>
                    <a:gd name="T32" fmla="*/ 39 w 79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9" h="81">
                      <a:moveTo>
                        <a:pt x="39" y="0"/>
                      </a:moveTo>
                      <a:lnTo>
                        <a:pt x="54" y="4"/>
                      </a:lnTo>
                      <a:lnTo>
                        <a:pt x="68" y="12"/>
                      </a:lnTo>
                      <a:lnTo>
                        <a:pt x="77" y="25"/>
                      </a:lnTo>
                      <a:lnTo>
                        <a:pt x="79" y="40"/>
                      </a:lnTo>
                      <a:lnTo>
                        <a:pt x="77" y="56"/>
                      </a:lnTo>
                      <a:lnTo>
                        <a:pt x="68" y="68"/>
                      </a:lnTo>
                      <a:lnTo>
                        <a:pt x="54" y="78"/>
                      </a:lnTo>
                      <a:lnTo>
                        <a:pt x="39" y="81"/>
                      </a:lnTo>
                      <a:lnTo>
                        <a:pt x="23" y="78"/>
                      </a:lnTo>
                      <a:lnTo>
                        <a:pt x="11" y="68"/>
                      </a:lnTo>
                      <a:lnTo>
                        <a:pt x="3" y="56"/>
                      </a:lnTo>
                      <a:lnTo>
                        <a:pt x="0" y="40"/>
                      </a:lnTo>
                      <a:lnTo>
                        <a:pt x="3" y="25"/>
                      </a:lnTo>
                      <a:lnTo>
                        <a:pt x="11" y="12"/>
                      </a:lnTo>
                      <a:lnTo>
                        <a:pt x="23" y="4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/>
                <a:p>
                  <a:endParaRPr lang="de-DE"/>
                </a:p>
              </p:txBody>
            </p:sp>
            <p:sp>
              <p:nvSpPr>
                <p:cNvPr id="92" name="Freeform 657"/>
                <p:cNvSpPr>
                  <a:spLocks/>
                </p:cNvSpPr>
                <p:nvPr/>
              </p:nvSpPr>
              <p:spPr bwMode="auto">
                <a:xfrm>
                  <a:off x="3565997" y="1741333"/>
                  <a:ext cx="129195" cy="126005"/>
                </a:xfrm>
                <a:custGeom>
                  <a:avLst/>
                  <a:gdLst>
                    <a:gd name="T0" fmla="*/ 40 w 81"/>
                    <a:gd name="T1" fmla="*/ 0 h 79"/>
                    <a:gd name="T2" fmla="*/ 56 w 81"/>
                    <a:gd name="T3" fmla="*/ 3 h 79"/>
                    <a:gd name="T4" fmla="*/ 68 w 81"/>
                    <a:gd name="T5" fmla="*/ 12 h 79"/>
                    <a:gd name="T6" fmla="*/ 77 w 81"/>
                    <a:gd name="T7" fmla="*/ 25 h 79"/>
                    <a:gd name="T8" fmla="*/ 81 w 81"/>
                    <a:gd name="T9" fmla="*/ 40 h 79"/>
                    <a:gd name="T10" fmla="*/ 77 w 81"/>
                    <a:gd name="T11" fmla="*/ 56 h 79"/>
                    <a:gd name="T12" fmla="*/ 68 w 81"/>
                    <a:gd name="T13" fmla="*/ 68 h 79"/>
                    <a:gd name="T14" fmla="*/ 56 w 81"/>
                    <a:gd name="T15" fmla="*/ 77 h 79"/>
                    <a:gd name="T16" fmla="*/ 40 w 81"/>
                    <a:gd name="T17" fmla="*/ 79 h 79"/>
                    <a:gd name="T18" fmla="*/ 25 w 81"/>
                    <a:gd name="T19" fmla="*/ 77 h 79"/>
                    <a:gd name="T20" fmla="*/ 13 w 81"/>
                    <a:gd name="T21" fmla="*/ 68 h 79"/>
                    <a:gd name="T22" fmla="*/ 3 w 81"/>
                    <a:gd name="T23" fmla="*/ 56 h 79"/>
                    <a:gd name="T24" fmla="*/ 0 w 81"/>
                    <a:gd name="T25" fmla="*/ 40 h 79"/>
                    <a:gd name="T26" fmla="*/ 3 w 81"/>
                    <a:gd name="T27" fmla="*/ 25 h 79"/>
                    <a:gd name="T28" fmla="*/ 13 w 81"/>
                    <a:gd name="T29" fmla="*/ 12 h 79"/>
                    <a:gd name="T30" fmla="*/ 25 w 81"/>
                    <a:gd name="T31" fmla="*/ 3 h 79"/>
                    <a:gd name="T32" fmla="*/ 40 w 81"/>
                    <a:gd name="T33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1" h="79">
                      <a:moveTo>
                        <a:pt x="40" y="0"/>
                      </a:moveTo>
                      <a:lnTo>
                        <a:pt x="56" y="3"/>
                      </a:lnTo>
                      <a:lnTo>
                        <a:pt x="68" y="12"/>
                      </a:lnTo>
                      <a:lnTo>
                        <a:pt x="77" y="25"/>
                      </a:lnTo>
                      <a:lnTo>
                        <a:pt x="81" y="40"/>
                      </a:lnTo>
                      <a:lnTo>
                        <a:pt x="77" y="56"/>
                      </a:lnTo>
                      <a:lnTo>
                        <a:pt x="68" y="68"/>
                      </a:lnTo>
                      <a:lnTo>
                        <a:pt x="56" y="77"/>
                      </a:lnTo>
                      <a:lnTo>
                        <a:pt x="40" y="79"/>
                      </a:lnTo>
                      <a:lnTo>
                        <a:pt x="25" y="77"/>
                      </a:lnTo>
                      <a:lnTo>
                        <a:pt x="13" y="68"/>
                      </a:lnTo>
                      <a:lnTo>
                        <a:pt x="3" y="56"/>
                      </a:lnTo>
                      <a:lnTo>
                        <a:pt x="0" y="40"/>
                      </a:lnTo>
                      <a:lnTo>
                        <a:pt x="3" y="25"/>
                      </a:lnTo>
                      <a:lnTo>
                        <a:pt x="13" y="12"/>
                      </a:lnTo>
                      <a:lnTo>
                        <a:pt x="25" y="3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/>
                <a:p>
                  <a:endParaRPr lang="de-DE"/>
                </a:p>
              </p:txBody>
            </p:sp>
          </p:grpSp>
          <p:pic>
            <p:nvPicPr>
              <p:cNvPr id="54" name="Picture 6" descr="Computergenerierter Alternativtext:&#10;3 OS001.tif (33.3%) &#10;20 inches (2434x24E,g), RGB, 23MB 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4" t="29171" r="48946" b="48034"/>
              <a:stretch/>
            </p:blipFill>
            <p:spPr bwMode="auto">
              <a:xfrm>
                <a:off x="6776766" y="4288070"/>
                <a:ext cx="1003021" cy="10138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5" name="Textfeld 54"/>
              <p:cNvSpPr txBox="1"/>
              <p:nvPr/>
            </p:nvSpPr>
            <p:spPr>
              <a:xfrm>
                <a:off x="6694231" y="4211796"/>
                <a:ext cx="1018227" cy="369332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25000" lnSpcReduction="20000"/>
              </a:bodyPr>
              <a:lstStyle/>
              <a:p>
                <a:r>
                  <a:rPr lang="de-DE" dirty="0" smtClean="0">
                    <a:solidFill>
                      <a:srgbClr val="C00000"/>
                    </a:solidFill>
                    <a:latin typeface="+mn-lt"/>
                  </a:rPr>
                  <a:t>6500nm</a:t>
                </a:r>
                <a:endParaRPr lang="de-DE" dirty="0">
                  <a:solidFill>
                    <a:srgbClr val="C00000"/>
                  </a:solidFill>
                  <a:latin typeface="+mn-lt"/>
                </a:endParaRPr>
              </a:p>
            </p:txBody>
          </p:sp>
          <p:sp>
            <p:nvSpPr>
              <p:cNvPr id="56" name="Textfeld 55"/>
              <p:cNvSpPr txBox="1"/>
              <p:nvPr/>
            </p:nvSpPr>
            <p:spPr>
              <a:xfrm>
                <a:off x="6763176" y="5071268"/>
                <a:ext cx="1047082" cy="276999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25000" lnSpcReduction="20000"/>
              </a:bodyPr>
              <a:lstStyle/>
              <a:p>
                <a:r>
                  <a:rPr lang="de-DE" sz="1200" dirty="0" smtClean="0"/>
                  <a:t>15° half angle</a:t>
                </a:r>
                <a:endParaRPr lang="de-DE" sz="1200" dirty="0"/>
              </a:p>
            </p:txBody>
          </p:sp>
          <p:pic>
            <p:nvPicPr>
              <p:cNvPr id="57" name="Grafik 56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47860" y="3127379"/>
                <a:ext cx="1043855" cy="983048"/>
              </a:xfrm>
              <a:prstGeom prst="rect">
                <a:avLst/>
              </a:prstGeom>
            </p:spPr>
          </p:pic>
          <p:cxnSp>
            <p:nvCxnSpPr>
              <p:cNvPr id="58" name="Gerader Verbinder 108"/>
              <p:cNvCxnSpPr/>
              <p:nvPr/>
            </p:nvCxnSpPr>
            <p:spPr bwMode="auto">
              <a:xfrm>
                <a:off x="6984000" y="4841234"/>
                <a:ext cx="0" cy="316054"/>
              </a:xfrm>
              <a:prstGeom prst="line">
                <a:avLst/>
              </a:prstGeom>
              <a:solidFill>
                <a:srgbClr val="003E89"/>
              </a:solidFill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  <a:round/>
                <a:headEnd type="none" w="med" len="med"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" name="Gerader Verbinder 109"/>
              <p:cNvCxnSpPr/>
              <p:nvPr/>
            </p:nvCxnSpPr>
            <p:spPr bwMode="auto">
              <a:xfrm>
                <a:off x="7576456" y="4842000"/>
                <a:ext cx="0" cy="316054"/>
              </a:xfrm>
              <a:prstGeom prst="line">
                <a:avLst/>
              </a:prstGeom>
              <a:solidFill>
                <a:srgbClr val="003E89"/>
              </a:solidFill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ysDot"/>
                <a:round/>
                <a:headEnd type="none" w="med" len="med"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0" name="Textfeld 59"/>
              <p:cNvSpPr txBox="1"/>
              <p:nvPr/>
            </p:nvSpPr>
            <p:spPr>
              <a:xfrm>
                <a:off x="2998660" y="3054011"/>
                <a:ext cx="761747" cy="369332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25000" lnSpcReduction="20000"/>
              </a:bodyPr>
              <a:lstStyle/>
              <a:p>
                <a:r>
                  <a:rPr lang="de-DE" dirty="0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24nm</a:t>
                </a:r>
                <a:endParaRPr lang="de-DE" dirty="0">
                  <a:solidFill>
                    <a:schemeClr val="accent1">
                      <a:lumMod val="50000"/>
                    </a:schemeClr>
                  </a:solidFill>
                  <a:latin typeface="+mn-lt"/>
                </a:endParaRPr>
              </a:p>
            </p:txBody>
          </p:sp>
          <p:grpSp>
            <p:nvGrpSpPr>
              <p:cNvPr id="61" name="Gruppieren 60"/>
              <p:cNvGrpSpPr/>
              <p:nvPr/>
            </p:nvGrpSpPr>
            <p:grpSpPr>
              <a:xfrm>
                <a:off x="3003864" y="3790006"/>
                <a:ext cx="652743" cy="307777"/>
                <a:chOff x="3237154" y="3736258"/>
                <a:chExt cx="652743" cy="307777"/>
              </a:xfrm>
            </p:grpSpPr>
            <p:sp>
              <p:nvSpPr>
                <p:cNvPr id="87" name="Textfeld 86"/>
                <p:cNvSpPr txBox="1"/>
                <p:nvPr/>
              </p:nvSpPr>
              <p:spPr>
                <a:xfrm>
                  <a:off x="3237154" y="3736258"/>
                  <a:ext cx="65274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rmAutofit fontScale="25000" lnSpcReduction="20000"/>
                </a:bodyPr>
                <a:lstStyle/>
                <a:p>
                  <a:r>
                    <a:rPr lang="de-DE" sz="1400" dirty="0" smtClean="0"/>
                    <a:t>10mm</a:t>
                  </a:r>
                  <a:endParaRPr lang="de-DE" sz="4000" dirty="0"/>
                </a:p>
              </p:txBody>
            </p:sp>
            <p:cxnSp>
              <p:nvCxnSpPr>
                <p:cNvPr id="88" name="Gerader Verbinder 105"/>
                <p:cNvCxnSpPr/>
                <p:nvPr/>
              </p:nvCxnSpPr>
              <p:spPr bwMode="auto">
                <a:xfrm>
                  <a:off x="3484015" y="4005064"/>
                  <a:ext cx="205479" cy="0"/>
                </a:xfrm>
                <a:prstGeom prst="line">
                  <a:avLst/>
                </a:prstGeom>
                <a:solidFill>
                  <a:srgbClr val="003E89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62" name="Gruppieren 61"/>
              <p:cNvGrpSpPr/>
              <p:nvPr/>
            </p:nvGrpSpPr>
            <p:grpSpPr>
              <a:xfrm>
                <a:off x="4013846" y="1412776"/>
                <a:ext cx="3672408" cy="1328873"/>
                <a:chOff x="4013846" y="1412776"/>
                <a:chExt cx="3672408" cy="1328873"/>
              </a:xfrm>
            </p:grpSpPr>
            <p:sp>
              <p:nvSpPr>
                <p:cNvPr id="83" name="Rechteck 82"/>
                <p:cNvSpPr/>
                <p:nvPr/>
              </p:nvSpPr>
              <p:spPr bwMode="auto">
                <a:xfrm>
                  <a:off x="4013846" y="1412776"/>
                  <a:ext cx="3672408" cy="132887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  <p:txBody>
                <a:bodyPr vert="horz" wrap="square" lIns="90000" tIns="46800" rIns="90000" bIns="46800" numCol="1" rtlCol="0" anchor="t" anchorCtr="0" compatLnSpc="1">
                  <a:prstTxWarp prst="textNoShape">
                    <a:avLst/>
                  </a:prstTxWarp>
                  <a:norm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4" name="Freeform 656"/>
                <p:cNvSpPr>
                  <a:spLocks/>
                </p:cNvSpPr>
                <p:nvPr/>
              </p:nvSpPr>
              <p:spPr bwMode="auto">
                <a:xfrm>
                  <a:off x="4199104" y="1593967"/>
                  <a:ext cx="126291" cy="129488"/>
                </a:xfrm>
                <a:custGeom>
                  <a:avLst/>
                  <a:gdLst>
                    <a:gd name="T0" fmla="*/ 39 w 79"/>
                    <a:gd name="T1" fmla="*/ 0 h 81"/>
                    <a:gd name="T2" fmla="*/ 54 w 79"/>
                    <a:gd name="T3" fmla="*/ 4 h 81"/>
                    <a:gd name="T4" fmla="*/ 68 w 79"/>
                    <a:gd name="T5" fmla="*/ 12 h 81"/>
                    <a:gd name="T6" fmla="*/ 77 w 79"/>
                    <a:gd name="T7" fmla="*/ 25 h 81"/>
                    <a:gd name="T8" fmla="*/ 79 w 79"/>
                    <a:gd name="T9" fmla="*/ 40 h 81"/>
                    <a:gd name="T10" fmla="*/ 77 w 79"/>
                    <a:gd name="T11" fmla="*/ 56 h 81"/>
                    <a:gd name="T12" fmla="*/ 68 w 79"/>
                    <a:gd name="T13" fmla="*/ 68 h 81"/>
                    <a:gd name="T14" fmla="*/ 54 w 79"/>
                    <a:gd name="T15" fmla="*/ 78 h 81"/>
                    <a:gd name="T16" fmla="*/ 39 w 79"/>
                    <a:gd name="T17" fmla="*/ 81 h 81"/>
                    <a:gd name="T18" fmla="*/ 23 w 79"/>
                    <a:gd name="T19" fmla="*/ 78 h 81"/>
                    <a:gd name="T20" fmla="*/ 11 w 79"/>
                    <a:gd name="T21" fmla="*/ 68 h 81"/>
                    <a:gd name="T22" fmla="*/ 3 w 79"/>
                    <a:gd name="T23" fmla="*/ 56 h 81"/>
                    <a:gd name="T24" fmla="*/ 0 w 79"/>
                    <a:gd name="T25" fmla="*/ 40 h 81"/>
                    <a:gd name="T26" fmla="*/ 3 w 79"/>
                    <a:gd name="T27" fmla="*/ 25 h 81"/>
                    <a:gd name="T28" fmla="*/ 11 w 79"/>
                    <a:gd name="T29" fmla="*/ 12 h 81"/>
                    <a:gd name="T30" fmla="*/ 23 w 79"/>
                    <a:gd name="T31" fmla="*/ 4 h 81"/>
                    <a:gd name="T32" fmla="*/ 39 w 79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9" h="81">
                      <a:moveTo>
                        <a:pt x="39" y="0"/>
                      </a:moveTo>
                      <a:lnTo>
                        <a:pt x="54" y="4"/>
                      </a:lnTo>
                      <a:lnTo>
                        <a:pt x="68" y="12"/>
                      </a:lnTo>
                      <a:lnTo>
                        <a:pt x="77" y="25"/>
                      </a:lnTo>
                      <a:lnTo>
                        <a:pt x="79" y="40"/>
                      </a:lnTo>
                      <a:lnTo>
                        <a:pt x="77" y="56"/>
                      </a:lnTo>
                      <a:lnTo>
                        <a:pt x="68" y="68"/>
                      </a:lnTo>
                      <a:lnTo>
                        <a:pt x="54" y="78"/>
                      </a:lnTo>
                      <a:lnTo>
                        <a:pt x="39" y="81"/>
                      </a:lnTo>
                      <a:lnTo>
                        <a:pt x="23" y="78"/>
                      </a:lnTo>
                      <a:lnTo>
                        <a:pt x="11" y="68"/>
                      </a:lnTo>
                      <a:lnTo>
                        <a:pt x="3" y="56"/>
                      </a:lnTo>
                      <a:lnTo>
                        <a:pt x="0" y="40"/>
                      </a:lnTo>
                      <a:lnTo>
                        <a:pt x="3" y="25"/>
                      </a:lnTo>
                      <a:lnTo>
                        <a:pt x="11" y="12"/>
                      </a:lnTo>
                      <a:lnTo>
                        <a:pt x="23" y="4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/>
                <a:p>
                  <a:endParaRPr lang="de-DE"/>
                </a:p>
              </p:txBody>
            </p:sp>
            <p:sp>
              <p:nvSpPr>
                <p:cNvPr id="85" name="Freeform 656"/>
                <p:cNvSpPr>
                  <a:spLocks/>
                </p:cNvSpPr>
                <p:nvPr/>
              </p:nvSpPr>
              <p:spPr bwMode="auto">
                <a:xfrm>
                  <a:off x="4199104" y="1853020"/>
                  <a:ext cx="126291" cy="129488"/>
                </a:xfrm>
                <a:custGeom>
                  <a:avLst/>
                  <a:gdLst>
                    <a:gd name="T0" fmla="*/ 39 w 79"/>
                    <a:gd name="T1" fmla="*/ 0 h 81"/>
                    <a:gd name="T2" fmla="*/ 54 w 79"/>
                    <a:gd name="T3" fmla="*/ 4 h 81"/>
                    <a:gd name="T4" fmla="*/ 68 w 79"/>
                    <a:gd name="T5" fmla="*/ 12 h 81"/>
                    <a:gd name="T6" fmla="*/ 77 w 79"/>
                    <a:gd name="T7" fmla="*/ 25 h 81"/>
                    <a:gd name="T8" fmla="*/ 79 w 79"/>
                    <a:gd name="T9" fmla="*/ 40 h 81"/>
                    <a:gd name="T10" fmla="*/ 77 w 79"/>
                    <a:gd name="T11" fmla="*/ 56 h 81"/>
                    <a:gd name="T12" fmla="*/ 68 w 79"/>
                    <a:gd name="T13" fmla="*/ 68 h 81"/>
                    <a:gd name="T14" fmla="*/ 54 w 79"/>
                    <a:gd name="T15" fmla="*/ 78 h 81"/>
                    <a:gd name="T16" fmla="*/ 39 w 79"/>
                    <a:gd name="T17" fmla="*/ 81 h 81"/>
                    <a:gd name="T18" fmla="*/ 23 w 79"/>
                    <a:gd name="T19" fmla="*/ 78 h 81"/>
                    <a:gd name="T20" fmla="*/ 11 w 79"/>
                    <a:gd name="T21" fmla="*/ 68 h 81"/>
                    <a:gd name="T22" fmla="*/ 3 w 79"/>
                    <a:gd name="T23" fmla="*/ 56 h 81"/>
                    <a:gd name="T24" fmla="*/ 0 w 79"/>
                    <a:gd name="T25" fmla="*/ 40 h 81"/>
                    <a:gd name="T26" fmla="*/ 3 w 79"/>
                    <a:gd name="T27" fmla="*/ 25 h 81"/>
                    <a:gd name="T28" fmla="*/ 11 w 79"/>
                    <a:gd name="T29" fmla="*/ 12 h 81"/>
                    <a:gd name="T30" fmla="*/ 23 w 79"/>
                    <a:gd name="T31" fmla="*/ 4 h 81"/>
                    <a:gd name="T32" fmla="*/ 39 w 79"/>
                    <a:gd name="T3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9" h="81">
                      <a:moveTo>
                        <a:pt x="39" y="0"/>
                      </a:moveTo>
                      <a:lnTo>
                        <a:pt x="54" y="4"/>
                      </a:lnTo>
                      <a:lnTo>
                        <a:pt x="68" y="12"/>
                      </a:lnTo>
                      <a:lnTo>
                        <a:pt x="77" y="25"/>
                      </a:lnTo>
                      <a:lnTo>
                        <a:pt x="79" y="40"/>
                      </a:lnTo>
                      <a:lnTo>
                        <a:pt x="77" y="56"/>
                      </a:lnTo>
                      <a:lnTo>
                        <a:pt x="68" y="68"/>
                      </a:lnTo>
                      <a:lnTo>
                        <a:pt x="54" y="78"/>
                      </a:lnTo>
                      <a:lnTo>
                        <a:pt x="39" y="81"/>
                      </a:lnTo>
                      <a:lnTo>
                        <a:pt x="23" y="78"/>
                      </a:lnTo>
                      <a:lnTo>
                        <a:pt x="11" y="68"/>
                      </a:lnTo>
                      <a:lnTo>
                        <a:pt x="3" y="56"/>
                      </a:lnTo>
                      <a:lnTo>
                        <a:pt x="0" y="40"/>
                      </a:lnTo>
                      <a:lnTo>
                        <a:pt x="3" y="25"/>
                      </a:lnTo>
                      <a:lnTo>
                        <a:pt x="11" y="12"/>
                      </a:lnTo>
                      <a:lnTo>
                        <a:pt x="23" y="4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rmAutofit fontScale="25000" lnSpcReduction="20000"/>
                </a:bodyPr>
                <a:lstStyle/>
                <a:p>
                  <a:endParaRPr lang="de-DE"/>
                </a:p>
              </p:txBody>
            </p:sp>
            <p:sp>
              <p:nvSpPr>
                <p:cNvPr id="86" name="Textfeld 85"/>
                <p:cNvSpPr txBox="1"/>
                <p:nvPr/>
              </p:nvSpPr>
              <p:spPr>
                <a:xfrm>
                  <a:off x="4373886" y="1436583"/>
                  <a:ext cx="331236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rmAutofit fontScale="32500" lnSpcReduction="20000"/>
                </a:bodyPr>
                <a:lstStyle/>
                <a:p>
                  <a:r>
                    <a:rPr lang="de-DE" dirty="0" err="1" smtClean="0">
                      <a:latin typeface="+mn-lt"/>
                    </a:rPr>
                    <a:t>shots</a:t>
                  </a:r>
                  <a:r>
                    <a:rPr lang="de-DE" dirty="0" smtClean="0">
                      <a:latin typeface="+mn-lt"/>
                    </a:rPr>
                    <a:t> </a:t>
                  </a:r>
                  <a:r>
                    <a:rPr lang="de-DE" dirty="0" err="1" smtClean="0">
                      <a:latin typeface="+mn-lt"/>
                    </a:rPr>
                    <a:t>with</a:t>
                  </a:r>
                  <a:r>
                    <a:rPr lang="de-DE" dirty="0" smtClean="0">
                      <a:latin typeface="+mn-lt"/>
                    </a:rPr>
                    <a:t> </a:t>
                  </a:r>
                  <a:r>
                    <a:rPr lang="de-DE" dirty="0" err="1" smtClean="0">
                      <a:latin typeface="+mn-lt"/>
                    </a:rPr>
                    <a:t>plasma</a:t>
                  </a:r>
                  <a:r>
                    <a:rPr lang="de-DE" dirty="0" smtClean="0">
                      <a:latin typeface="+mn-lt"/>
                    </a:rPr>
                    <a:t> </a:t>
                  </a:r>
                  <a:r>
                    <a:rPr lang="de-DE" dirty="0" err="1" smtClean="0">
                      <a:latin typeface="+mn-lt"/>
                    </a:rPr>
                    <a:t>mirror</a:t>
                  </a:r>
                  <a:endParaRPr lang="de-DE" dirty="0" smtClean="0">
                    <a:latin typeface="+mn-lt"/>
                  </a:endParaRPr>
                </a:p>
                <a:p>
                  <a:r>
                    <a:rPr lang="de-DE" dirty="0" err="1" smtClean="0">
                      <a:latin typeface="+mn-lt"/>
                    </a:rPr>
                    <a:t>shots</a:t>
                  </a:r>
                  <a:r>
                    <a:rPr lang="de-DE" dirty="0" smtClean="0">
                      <a:latin typeface="+mn-lt"/>
                    </a:rPr>
                    <a:t> at </a:t>
                  </a:r>
                  <a:r>
                    <a:rPr lang="de-DE" dirty="0" err="1" smtClean="0">
                      <a:latin typeface="+mn-lt"/>
                    </a:rPr>
                    <a:t>intrinsic</a:t>
                  </a:r>
                  <a:r>
                    <a:rPr lang="de-DE" dirty="0" smtClean="0">
                      <a:latin typeface="+mn-lt"/>
                    </a:rPr>
                    <a:t> </a:t>
                  </a:r>
                  <a:r>
                    <a:rPr lang="de-DE" dirty="0" err="1" smtClean="0">
                      <a:latin typeface="+mn-lt"/>
                    </a:rPr>
                    <a:t>laser</a:t>
                  </a:r>
                  <a:r>
                    <a:rPr lang="de-DE" dirty="0" smtClean="0">
                      <a:latin typeface="+mn-lt"/>
                    </a:rPr>
                    <a:t> </a:t>
                  </a:r>
                  <a:r>
                    <a:rPr lang="de-DE" dirty="0" err="1" smtClean="0">
                      <a:latin typeface="+mn-lt"/>
                    </a:rPr>
                    <a:t>contrast</a:t>
                  </a:r>
                  <a:endParaRPr lang="de-DE" dirty="0" smtClean="0">
                    <a:latin typeface="+mn-lt"/>
                  </a:endParaRPr>
                </a:p>
              </p:txBody>
            </p:sp>
          </p:grpSp>
          <p:sp>
            <p:nvSpPr>
              <p:cNvPr id="63" name="Freihandform 62"/>
              <p:cNvSpPr/>
              <p:nvPr/>
            </p:nvSpPr>
            <p:spPr>
              <a:xfrm>
                <a:off x="2883875" y="2927839"/>
                <a:ext cx="3235570" cy="1143000"/>
              </a:xfrm>
              <a:custGeom>
                <a:avLst/>
                <a:gdLst>
                  <a:gd name="connsiteX0" fmla="*/ 3042138 w 3042138"/>
                  <a:gd name="connsiteY0" fmla="*/ 1160585 h 1160585"/>
                  <a:gd name="connsiteX1" fmla="*/ 1995854 w 3042138"/>
                  <a:gd name="connsiteY1" fmla="*/ 334108 h 1160585"/>
                  <a:gd name="connsiteX2" fmla="*/ 0 w 3042138"/>
                  <a:gd name="connsiteY2" fmla="*/ 0 h 1160585"/>
                  <a:gd name="connsiteX3" fmla="*/ 0 w 3042138"/>
                  <a:gd name="connsiteY3" fmla="*/ 0 h 1160585"/>
                  <a:gd name="connsiteX0" fmla="*/ 3042138 w 3042138"/>
                  <a:gd name="connsiteY0" fmla="*/ 1160585 h 1160585"/>
                  <a:gd name="connsiteX1" fmla="*/ 2127738 w 3042138"/>
                  <a:gd name="connsiteY1" fmla="*/ 272562 h 1160585"/>
                  <a:gd name="connsiteX2" fmla="*/ 0 w 3042138"/>
                  <a:gd name="connsiteY2" fmla="*/ 0 h 1160585"/>
                  <a:gd name="connsiteX3" fmla="*/ 0 w 3042138"/>
                  <a:gd name="connsiteY3" fmla="*/ 0 h 1160585"/>
                  <a:gd name="connsiteX0" fmla="*/ 3042138 w 3042138"/>
                  <a:gd name="connsiteY0" fmla="*/ 1160585 h 1160585"/>
                  <a:gd name="connsiteX1" fmla="*/ 2127738 w 3042138"/>
                  <a:gd name="connsiteY1" fmla="*/ 272562 h 1160585"/>
                  <a:gd name="connsiteX2" fmla="*/ 0 w 3042138"/>
                  <a:gd name="connsiteY2" fmla="*/ 0 h 1160585"/>
                  <a:gd name="connsiteX3" fmla="*/ 0 w 3042138"/>
                  <a:gd name="connsiteY3" fmla="*/ 0 h 1160585"/>
                  <a:gd name="connsiteX0" fmla="*/ 3042138 w 3042138"/>
                  <a:gd name="connsiteY0" fmla="*/ 1160585 h 1160585"/>
                  <a:gd name="connsiteX1" fmla="*/ 2127738 w 3042138"/>
                  <a:gd name="connsiteY1" fmla="*/ 272562 h 1160585"/>
                  <a:gd name="connsiteX2" fmla="*/ 0 w 3042138"/>
                  <a:gd name="connsiteY2" fmla="*/ 0 h 1160585"/>
                  <a:gd name="connsiteX3" fmla="*/ 0 w 3042138"/>
                  <a:gd name="connsiteY3" fmla="*/ 0 h 1160585"/>
                  <a:gd name="connsiteX0" fmla="*/ 3195260 w 3195260"/>
                  <a:gd name="connsiteY0" fmla="*/ 1180774 h 1180774"/>
                  <a:gd name="connsiteX1" fmla="*/ 2280860 w 3195260"/>
                  <a:gd name="connsiteY1" fmla="*/ 292751 h 1180774"/>
                  <a:gd name="connsiteX2" fmla="*/ 153122 w 3195260"/>
                  <a:gd name="connsiteY2" fmla="*/ 20189 h 1180774"/>
                  <a:gd name="connsiteX3" fmla="*/ 170706 w 3195260"/>
                  <a:gd name="connsiteY3" fmla="*/ 20189 h 1180774"/>
                  <a:gd name="connsiteX0" fmla="*/ 3098178 w 3098178"/>
                  <a:gd name="connsiteY0" fmla="*/ 1169401 h 1169401"/>
                  <a:gd name="connsiteX1" fmla="*/ 2183778 w 3098178"/>
                  <a:gd name="connsiteY1" fmla="*/ 281378 h 1169401"/>
                  <a:gd name="connsiteX2" fmla="*/ 56040 w 3098178"/>
                  <a:gd name="connsiteY2" fmla="*/ 8816 h 1169401"/>
                  <a:gd name="connsiteX3" fmla="*/ 574786 w 3098178"/>
                  <a:gd name="connsiteY3" fmla="*/ 61570 h 1169401"/>
                  <a:gd name="connsiteX0" fmla="*/ 3042138 w 3042138"/>
                  <a:gd name="connsiteY0" fmla="*/ 1160585 h 1160585"/>
                  <a:gd name="connsiteX1" fmla="*/ 2127738 w 3042138"/>
                  <a:gd name="connsiteY1" fmla="*/ 272562 h 1160585"/>
                  <a:gd name="connsiteX2" fmla="*/ 0 w 3042138"/>
                  <a:gd name="connsiteY2" fmla="*/ 0 h 1160585"/>
                  <a:gd name="connsiteX0" fmla="*/ 3068515 w 3068515"/>
                  <a:gd name="connsiteY0" fmla="*/ 1037493 h 1037493"/>
                  <a:gd name="connsiteX1" fmla="*/ 2154115 w 3068515"/>
                  <a:gd name="connsiteY1" fmla="*/ 149470 h 1037493"/>
                  <a:gd name="connsiteX2" fmla="*/ 0 w 3068515"/>
                  <a:gd name="connsiteY2" fmla="*/ 0 h 1037493"/>
                  <a:gd name="connsiteX0" fmla="*/ 3068515 w 3068515"/>
                  <a:gd name="connsiteY0" fmla="*/ 1045269 h 1045269"/>
                  <a:gd name="connsiteX1" fmla="*/ 2154115 w 3068515"/>
                  <a:gd name="connsiteY1" fmla="*/ 157246 h 1045269"/>
                  <a:gd name="connsiteX2" fmla="*/ 0 w 3068515"/>
                  <a:gd name="connsiteY2" fmla="*/ 7776 h 1045269"/>
                  <a:gd name="connsiteX0" fmla="*/ 3059723 w 3059723"/>
                  <a:gd name="connsiteY0" fmla="*/ 1145007 h 1145007"/>
                  <a:gd name="connsiteX1" fmla="*/ 2145323 w 3059723"/>
                  <a:gd name="connsiteY1" fmla="*/ 256984 h 1145007"/>
                  <a:gd name="connsiteX2" fmla="*/ 0 w 3059723"/>
                  <a:gd name="connsiteY2" fmla="*/ 2007 h 1145007"/>
                  <a:gd name="connsiteX0" fmla="*/ 3059723 w 3059723"/>
                  <a:gd name="connsiteY0" fmla="*/ 1143000 h 1143000"/>
                  <a:gd name="connsiteX1" fmla="*/ 2145323 w 3059723"/>
                  <a:gd name="connsiteY1" fmla="*/ 254977 h 1143000"/>
                  <a:gd name="connsiteX2" fmla="*/ 0 w 3059723"/>
                  <a:gd name="connsiteY2" fmla="*/ 0 h 1143000"/>
                  <a:gd name="connsiteX0" fmla="*/ 3068516 w 3068516"/>
                  <a:gd name="connsiteY0" fmla="*/ 1230923 h 1230923"/>
                  <a:gd name="connsiteX1" fmla="*/ 2154116 w 3068516"/>
                  <a:gd name="connsiteY1" fmla="*/ 342900 h 1230923"/>
                  <a:gd name="connsiteX2" fmla="*/ 0 w 3068516"/>
                  <a:gd name="connsiteY2" fmla="*/ 0 h 1230923"/>
                  <a:gd name="connsiteX0" fmla="*/ 3068516 w 3068516"/>
                  <a:gd name="connsiteY0" fmla="*/ 1186961 h 1186961"/>
                  <a:gd name="connsiteX1" fmla="*/ 2154116 w 3068516"/>
                  <a:gd name="connsiteY1" fmla="*/ 298938 h 1186961"/>
                  <a:gd name="connsiteX2" fmla="*/ 0 w 3068516"/>
                  <a:gd name="connsiteY2" fmla="*/ 0 h 1186961"/>
                  <a:gd name="connsiteX0" fmla="*/ 3068516 w 3068516"/>
                  <a:gd name="connsiteY0" fmla="*/ 1186961 h 1186961"/>
                  <a:gd name="connsiteX1" fmla="*/ 2013439 w 3068516"/>
                  <a:gd name="connsiteY1" fmla="*/ 281353 h 1186961"/>
                  <a:gd name="connsiteX2" fmla="*/ 0 w 3068516"/>
                  <a:gd name="connsiteY2" fmla="*/ 0 h 1186961"/>
                  <a:gd name="connsiteX0" fmla="*/ 3235570 w 3235570"/>
                  <a:gd name="connsiteY0" fmla="*/ 1143000 h 1143000"/>
                  <a:gd name="connsiteX1" fmla="*/ 2013439 w 3235570"/>
                  <a:gd name="connsiteY1" fmla="*/ 281353 h 1143000"/>
                  <a:gd name="connsiteX2" fmla="*/ 0 w 3235570"/>
                  <a:gd name="connsiteY2" fmla="*/ 0 h 1143000"/>
                  <a:gd name="connsiteX0" fmla="*/ 3235570 w 3235570"/>
                  <a:gd name="connsiteY0" fmla="*/ 1143000 h 1143000"/>
                  <a:gd name="connsiteX1" fmla="*/ 2013439 w 3235570"/>
                  <a:gd name="connsiteY1" fmla="*/ 281353 h 1143000"/>
                  <a:gd name="connsiteX2" fmla="*/ 0 w 3235570"/>
                  <a:gd name="connsiteY2" fmla="*/ 0 h 11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35570" h="1143000">
                    <a:moveTo>
                      <a:pt x="3235570" y="1143000"/>
                    </a:moveTo>
                    <a:cubicBezTo>
                      <a:pt x="2860432" y="905607"/>
                      <a:pt x="2552701" y="471853"/>
                      <a:pt x="2013439" y="281353"/>
                    </a:cubicBezTo>
                    <a:cubicBezTo>
                      <a:pt x="1474177" y="90853"/>
                      <a:pt x="1085850" y="45428"/>
                      <a:pt x="0" y="0"/>
                    </a:cubicBezTo>
                  </a:path>
                </a:pathLst>
              </a:custGeom>
              <a:noFill/>
              <a:ln w="3175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64" name="Freihandform 63"/>
              <p:cNvSpPr/>
              <p:nvPr/>
            </p:nvSpPr>
            <p:spPr>
              <a:xfrm>
                <a:off x="3464168" y="4281853"/>
                <a:ext cx="3174023" cy="852853"/>
              </a:xfrm>
              <a:custGeom>
                <a:avLst/>
                <a:gdLst>
                  <a:gd name="connsiteX0" fmla="*/ 3147646 w 3147646"/>
                  <a:gd name="connsiteY0" fmla="*/ 0 h 923192"/>
                  <a:gd name="connsiteX1" fmla="*/ 1195754 w 3147646"/>
                  <a:gd name="connsiteY1" fmla="*/ 756138 h 923192"/>
                  <a:gd name="connsiteX2" fmla="*/ 0 w 3147646"/>
                  <a:gd name="connsiteY2" fmla="*/ 923192 h 923192"/>
                  <a:gd name="connsiteX0" fmla="*/ 3147646 w 3147646"/>
                  <a:gd name="connsiteY0" fmla="*/ 0 h 923192"/>
                  <a:gd name="connsiteX1" fmla="*/ 1547446 w 3147646"/>
                  <a:gd name="connsiteY1" fmla="*/ 650631 h 923192"/>
                  <a:gd name="connsiteX2" fmla="*/ 0 w 3147646"/>
                  <a:gd name="connsiteY2" fmla="*/ 923192 h 923192"/>
                  <a:gd name="connsiteX0" fmla="*/ 3147646 w 3147646"/>
                  <a:gd name="connsiteY0" fmla="*/ 0 h 923192"/>
                  <a:gd name="connsiteX1" fmla="*/ 1547446 w 3147646"/>
                  <a:gd name="connsiteY1" fmla="*/ 650631 h 923192"/>
                  <a:gd name="connsiteX2" fmla="*/ 0 w 3147646"/>
                  <a:gd name="connsiteY2" fmla="*/ 923192 h 923192"/>
                  <a:gd name="connsiteX0" fmla="*/ 3147646 w 3147646"/>
                  <a:gd name="connsiteY0" fmla="*/ 0 h 923192"/>
                  <a:gd name="connsiteX1" fmla="*/ 1547446 w 3147646"/>
                  <a:gd name="connsiteY1" fmla="*/ 650631 h 923192"/>
                  <a:gd name="connsiteX2" fmla="*/ 0 w 3147646"/>
                  <a:gd name="connsiteY2" fmla="*/ 923192 h 923192"/>
                  <a:gd name="connsiteX0" fmla="*/ 3174023 w 3174023"/>
                  <a:gd name="connsiteY0" fmla="*/ 0 h 852853"/>
                  <a:gd name="connsiteX1" fmla="*/ 1573823 w 3174023"/>
                  <a:gd name="connsiteY1" fmla="*/ 650631 h 852853"/>
                  <a:gd name="connsiteX2" fmla="*/ 0 w 3174023"/>
                  <a:gd name="connsiteY2" fmla="*/ 852853 h 85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4023" h="852853">
                    <a:moveTo>
                      <a:pt x="3174023" y="0"/>
                    </a:moveTo>
                    <a:cubicBezTo>
                      <a:pt x="2460381" y="301136"/>
                      <a:pt x="2102827" y="508489"/>
                      <a:pt x="1573823" y="650631"/>
                    </a:cubicBezTo>
                    <a:cubicBezTo>
                      <a:pt x="1044819" y="792773"/>
                      <a:pt x="731226" y="758335"/>
                      <a:pt x="0" y="852853"/>
                    </a:cubicBezTo>
                  </a:path>
                </a:pathLst>
              </a:custGeom>
              <a:noFill/>
              <a:ln w="31750"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lnSpcReduction="10000"/>
              </a:bodyPr>
              <a:lstStyle/>
              <a:p>
                <a:pPr algn="ctr"/>
                <a:endParaRPr lang="de-DE" dirty="0"/>
              </a:p>
            </p:txBody>
          </p:sp>
          <p:grpSp>
            <p:nvGrpSpPr>
              <p:cNvPr id="65" name="Gruppieren 64"/>
              <p:cNvGrpSpPr/>
              <p:nvPr/>
            </p:nvGrpSpPr>
            <p:grpSpPr>
              <a:xfrm>
                <a:off x="2474741" y="2042956"/>
                <a:ext cx="1113848" cy="1085376"/>
                <a:chOff x="2474741" y="2042956"/>
                <a:chExt cx="1113848" cy="1085376"/>
              </a:xfrm>
            </p:grpSpPr>
            <p:pic>
              <p:nvPicPr>
                <p:cNvPr id="80" name="Picture 2" descr="Computergenerierter Alternativtext:&#10;3/ 0(35 osool), B 7gx11M "/>
                <p:cNvPicPr>
                  <a:picLocks noChangeAspect="1" noChangeArrowheads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17" t="23410" r="75356" b="58196"/>
                <a:stretch/>
              </p:blipFill>
              <p:spPr bwMode="auto">
                <a:xfrm rot="21334587">
                  <a:off x="2558894" y="2072612"/>
                  <a:ext cx="1029695" cy="10557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1" name="Textfeld 80"/>
                <p:cNvSpPr txBox="1"/>
                <p:nvPr/>
              </p:nvSpPr>
              <p:spPr>
                <a:xfrm>
                  <a:off x="2474741" y="2042956"/>
                  <a:ext cx="7617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rmAutofit fontScale="25000" lnSpcReduction="20000"/>
                </a:bodyPr>
                <a:lstStyle/>
                <a:p>
                  <a:r>
                    <a:rPr lang="de-DE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</a:rPr>
                    <a:t>15nm</a:t>
                  </a:r>
                  <a:endParaRPr lang="de-DE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endParaRPr>
                </a:p>
              </p:txBody>
            </p:sp>
            <p:sp>
              <p:nvSpPr>
                <p:cNvPr id="82" name="Textfeld 81"/>
                <p:cNvSpPr txBox="1"/>
                <p:nvPr/>
              </p:nvSpPr>
              <p:spPr>
                <a:xfrm>
                  <a:off x="2548876" y="2850685"/>
                  <a:ext cx="71045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rmAutofit fontScale="25000" lnSpcReduction="20000"/>
                </a:bodyPr>
                <a:lstStyle/>
                <a:p>
                  <a:r>
                    <a:rPr lang="de-DE" sz="1200" dirty="0" smtClean="0"/>
                    <a:t>4,5 </a:t>
                  </a:r>
                  <a:r>
                    <a:rPr lang="de-DE" sz="1200" dirty="0" err="1" smtClean="0"/>
                    <a:t>MeV</a:t>
                  </a:r>
                  <a:endParaRPr lang="de-DE" sz="3600" dirty="0"/>
                </a:p>
              </p:txBody>
            </p:sp>
          </p:grpSp>
          <p:grpSp>
            <p:nvGrpSpPr>
              <p:cNvPr id="66" name="Gruppieren 65"/>
              <p:cNvGrpSpPr/>
              <p:nvPr/>
            </p:nvGrpSpPr>
            <p:grpSpPr>
              <a:xfrm>
                <a:off x="4269586" y="2780928"/>
                <a:ext cx="1097521" cy="1091907"/>
                <a:chOff x="4269586" y="2780928"/>
                <a:chExt cx="1097521" cy="1091907"/>
              </a:xfrm>
            </p:grpSpPr>
            <p:pic>
              <p:nvPicPr>
                <p:cNvPr id="75" name="Picture 6" descr="Computergenerierter Alternativtext:&#10;B/ 0(2B osool), B 7gx11M &#10;Zt.os.o &#10;• t.a.s.2 "/>
                <p:cNvPicPr>
                  <a:picLocks noChangeAspect="1" noChangeArrowheads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45" t="28543" r="53114" b="47743"/>
                <a:stretch/>
              </p:blipFill>
              <p:spPr bwMode="auto">
                <a:xfrm>
                  <a:off x="4330454" y="2837568"/>
                  <a:ext cx="936104" cy="1008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6" name="Textfeld 75"/>
                <p:cNvSpPr txBox="1"/>
                <p:nvPr/>
              </p:nvSpPr>
              <p:spPr>
                <a:xfrm>
                  <a:off x="4269586" y="2780928"/>
                  <a:ext cx="8899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rmAutofit fontScale="25000" lnSpcReduction="20000"/>
                </a:bodyPr>
                <a:lstStyle/>
                <a:p>
                  <a:r>
                    <a:rPr lang="de-DE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</a:rPr>
                    <a:t>430nm</a:t>
                  </a:r>
                  <a:endParaRPr lang="de-DE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endParaRPr>
                </a:p>
              </p:txBody>
            </p:sp>
            <p:sp>
              <p:nvSpPr>
                <p:cNvPr id="77" name="Textfeld 76"/>
                <p:cNvSpPr txBox="1"/>
                <p:nvPr/>
              </p:nvSpPr>
              <p:spPr>
                <a:xfrm>
                  <a:off x="4320025" y="3595836"/>
                  <a:ext cx="104708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rmAutofit fontScale="25000" lnSpcReduction="20000"/>
                </a:bodyPr>
                <a:lstStyle/>
                <a:p>
                  <a:r>
                    <a:rPr lang="de-DE" sz="1200" dirty="0" smtClean="0"/>
                    <a:t>10° half angle</a:t>
                  </a:r>
                  <a:endParaRPr lang="de-DE" sz="1200" dirty="0"/>
                </a:p>
              </p:txBody>
            </p:sp>
            <p:cxnSp>
              <p:nvCxnSpPr>
                <p:cNvPr id="78" name="Gerader Verbinder 111"/>
                <p:cNvCxnSpPr/>
                <p:nvPr/>
              </p:nvCxnSpPr>
              <p:spPr bwMode="auto">
                <a:xfrm>
                  <a:off x="4608000" y="3348000"/>
                  <a:ext cx="0" cy="316054"/>
                </a:xfrm>
                <a:prstGeom prst="line">
                  <a:avLst/>
                </a:prstGeom>
                <a:solidFill>
                  <a:srgbClr val="003E89"/>
                </a:solidFill>
                <a:ln w="9525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  <a:round/>
                  <a:headEnd type="none" w="med" len="med"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9" name="Gerader Verbinder 112"/>
                <p:cNvCxnSpPr/>
                <p:nvPr/>
              </p:nvCxnSpPr>
              <p:spPr bwMode="auto">
                <a:xfrm>
                  <a:off x="4986000" y="3327870"/>
                  <a:ext cx="0" cy="316054"/>
                </a:xfrm>
                <a:prstGeom prst="line">
                  <a:avLst/>
                </a:prstGeom>
                <a:solidFill>
                  <a:srgbClr val="003E89"/>
                </a:solidFill>
                <a:ln w="9525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ysDot"/>
                  <a:round/>
                  <a:headEnd type="none" w="med" len="med"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67" name="Gruppieren 66"/>
              <p:cNvGrpSpPr/>
              <p:nvPr/>
            </p:nvGrpSpPr>
            <p:grpSpPr>
              <a:xfrm>
                <a:off x="5483476" y="3017820"/>
                <a:ext cx="1065788" cy="1059252"/>
                <a:chOff x="5483476" y="3017820"/>
                <a:chExt cx="1065788" cy="1059252"/>
              </a:xfrm>
            </p:grpSpPr>
            <p:pic>
              <p:nvPicPr>
                <p:cNvPr id="73" name="Picture 8" descr="Computergenerierter Alternativtext:&#10;"/>
                <p:cNvPicPr>
                  <a:picLocks noChangeAspect="1" noChangeArrowheads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56" t="26650" r="51161" b="50031"/>
                <a:stretch/>
              </p:blipFill>
              <p:spPr bwMode="auto">
                <a:xfrm>
                  <a:off x="5540424" y="3068233"/>
                  <a:ext cx="1008840" cy="10088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4" name="Textfeld 73"/>
                <p:cNvSpPr txBox="1"/>
                <p:nvPr/>
              </p:nvSpPr>
              <p:spPr>
                <a:xfrm>
                  <a:off x="5483476" y="3017820"/>
                  <a:ext cx="10182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rmAutofit fontScale="25000" lnSpcReduction="20000"/>
                </a:bodyPr>
                <a:lstStyle/>
                <a:p>
                  <a:r>
                    <a:rPr lang="de-DE" dirty="0" smtClean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</a:rPr>
                    <a:t>1270nm</a:t>
                  </a:r>
                  <a:endParaRPr lang="de-DE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68" name="Gruppieren 67"/>
              <p:cNvGrpSpPr/>
              <p:nvPr/>
            </p:nvGrpSpPr>
            <p:grpSpPr>
              <a:xfrm>
                <a:off x="5377100" y="4437112"/>
                <a:ext cx="1145440" cy="1061544"/>
                <a:chOff x="5377100" y="4437112"/>
                <a:chExt cx="1145440" cy="1061544"/>
              </a:xfrm>
            </p:grpSpPr>
            <p:pic>
              <p:nvPicPr>
                <p:cNvPr id="71" name="Picture 10" descr="Computergenerierter Alternativtext:&#10;2 OS001.tif (33.3%) &#10;20 inches (2434x24E,g), RG "/>
                <p:cNvPicPr>
                  <a:picLocks noChangeAspect="1" noChangeArrowheads="1"/>
                </p:cNvPicPr>
                <p:nvPr/>
              </p:nvPicPr>
              <p:blipFill rotWithShape="1"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15" t="30037" b="48842"/>
                <a:stretch/>
              </p:blipFill>
              <p:spPr bwMode="auto">
                <a:xfrm>
                  <a:off x="5468881" y="4499867"/>
                  <a:ext cx="1053659" cy="9987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2" name="Textfeld 71"/>
                <p:cNvSpPr txBox="1"/>
                <p:nvPr/>
              </p:nvSpPr>
              <p:spPr>
                <a:xfrm>
                  <a:off x="5377100" y="4437112"/>
                  <a:ext cx="10182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rmAutofit fontScale="25000" lnSpcReduction="20000"/>
                </a:bodyPr>
                <a:lstStyle/>
                <a:p>
                  <a:r>
                    <a:rPr lang="de-DE" dirty="0" smtClean="0">
                      <a:solidFill>
                        <a:srgbClr val="C00000"/>
                      </a:solidFill>
                      <a:latin typeface="+mn-lt"/>
                    </a:rPr>
                    <a:t>1500nm</a:t>
                  </a:r>
                  <a:endParaRPr lang="de-DE" dirty="0">
                    <a:solidFill>
                      <a:srgbClr val="C00000"/>
                    </a:solidFill>
                    <a:latin typeface="+mn-lt"/>
                  </a:endParaRPr>
                </a:p>
              </p:txBody>
            </p:sp>
          </p:grpSp>
          <p:pic>
            <p:nvPicPr>
              <p:cNvPr id="69" name="Picture 12" descr="Computergenerierter Alternativtext:&#10;4 OS001.tif (33.3%) &#10;B 42xB 67 inches (2525x2602), RGB, &#10;-3 "/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27" t="30783" r="1618" b="47803"/>
              <a:stretch/>
            </p:blipFill>
            <p:spPr bwMode="auto">
              <a:xfrm>
                <a:off x="4021428" y="4638966"/>
                <a:ext cx="1027947" cy="9976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0" name="Textfeld 69"/>
              <p:cNvSpPr txBox="1"/>
              <p:nvPr/>
            </p:nvSpPr>
            <p:spPr>
              <a:xfrm>
                <a:off x="3956609" y="4574455"/>
                <a:ext cx="889987" cy="369332"/>
              </a:xfrm>
              <a:prstGeom prst="rect">
                <a:avLst/>
              </a:prstGeom>
              <a:noFill/>
            </p:spPr>
            <p:txBody>
              <a:bodyPr wrap="none" rtlCol="0">
                <a:normAutofit fontScale="25000" lnSpcReduction="20000"/>
              </a:bodyPr>
              <a:lstStyle/>
              <a:p>
                <a:r>
                  <a:rPr lang="de-DE" dirty="0" smtClean="0">
                    <a:solidFill>
                      <a:srgbClr val="C00000"/>
                    </a:solidFill>
                    <a:latin typeface="+mn-lt"/>
                  </a:rPr>
                  <a:t>190nm</a:t>
                </a:r>
                <a:endParaRPr lang="de-DE" dirty="0">
                  <a:solidFill>
                    <a:srgbClr val="C00000"/>
                  </a:solidFill>
                  <a:latin typeface="+mn-lt"/>
                </a:endParaRPr>
              </a:p>
            </p:txBody>
          </p:sp>
        </p:grpSp>
        <p:pic>
          <p:nvPicPr>
            <p:cNvPr id="93" name="Grafik 92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" t="7480" r="10271" b="4708"/>
            <a:stretch/>
          </p:blipFill>
          <p:spPr>
            <a:xfrm>
              <a:off x="0" y="5210693"/>
              <a:ext cx="1961807" cy="139225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94" name="Textfeld 93"/>
          <p:cNvSpPr txBox="1"/>
          <p:nvPr/>
        </p:nvSpPr>
        <p:spPr>
          <a:xfrm>
            <a:off x="4355976" y="5442661"/>
            <a:ext cx="4564005" cy="830997"/>
          </a:xfrm>
          <a:prstGeom prst="rect">
            <a:avLst/>
          </a:prstGeom>
          <a:noFill/>
          <a:ln w="25400" cap="sq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68288" indent="-268288">
              <a:buBlip>
                <a:blip r:embed="rId2"/>
              </a:buBlip>
            </a:pPr>
            <a:r>
              <a:rPr lang="en-US" sz="2400" dirty="0" smtClean="0"/>
              <a:t>enhanced beam quality at high contrast </a:t>
            </a:r>
            <a:r>
              <a:rPr lang="en-US" sz="2400" dirty="0" smtClean="0">
                <a:sym typeface="Wingdings" panose="05000000000000000000" pitchFamily="2" charset="2"/>
              </a:rPr>
              <a:t> scaling to PW</a:t>
            </a:r>
            <a:endParaRPr lang="en-US" sz="2400" u="none" dirty="0" smtClean="0"/>
          </a:p>
        </p:txBody>
      </p:sp>
    </p:spTree>
    <p:extLst>
      <p:ext uri="{BB962C8B-B14F-4D97-AF65-F5344CB8AC3E}">
        <p14:creationId xmlns:p14="http://schemas.microsoft.com/office/powerpoint/2010/main" val="224786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9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578844"/>
            <a:ext cx="9144000" cy="5994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 smtClean="0">
                <a:latin typeface="+mj-lt"/>
              </a:rPr>
              <a:t>Thank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you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for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your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attention</a:t>
            </a:r>
            <a:endParaRPr lang="de-DE" dirty="0">
              <a:latin typeface="+mj-lt"/>
            </a:endParaRPr>
          </a:p>
        </p:txBody>
      </p:sp>
      <p:pic>
        <p:nvPicPr>
          <p:cNvPr id="6" name="Picture 3" descr="DSC_0161"/>
          <p:cNvPicPr>
            <a:picLocks noChangeAspect="1" noChangeArrowheads="1"/>
          </p:cNvPicPr>
          <p:nvPr/>
        </p:nvPicPr>
        <p:blipFill>
          <a:blip r:embed="rId2" cstate="print"/>
          <a:srcRect l="16313" t="27341" r="44862" b="12151"/>
          <a:stretch>
            <a:fillRect/>
          </a:stretch>
        </p:blipFill>
        <p:spPr bwMode="auto">
          <a:xfrm>
            <a:off x="323528" y="753640"/>
            <a:ext cx="5638800" cy="562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830531" y="5732463"/>
            <a:ext cx="3845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de-DE" sz="20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multiple </a:t>
            </a:r>
            <a:r>
              <a:rPr lang="de-DE" sz="2000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filamentation</a:t>
            </a:r>
            <a:r>
              <a:rPr lang="de-DE" sz="2000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2000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freely</a:t>
            </a:r>
            <a:r>
              <a:rPr lang="de-DE" sz="2000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r"/>
            <a:r>
              <a:rPr lang="de-DE" sz="2000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propagating</a:t>
            </a:r>
            <a:r>
              <a:rPr lang="de-DE" sz="20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100 TW beam in </a:t>
            </a:r>
            <a:r>
              <a:rPr lang="de-DE" sz="2000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air</a:t>
            </a:r>
            <a:endParaRPr lang="de-DE" sz="2000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14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323850" y="19050"/>
            <a:ext cx="7272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ion accelerator for medical application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0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" y="1281968"/>
            <a:ext cx="4678363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" y="1281968"/>
            <a:ext cx="4678363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" y="1281968"/>
            <a:ext cx="4678363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3" descr="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" y="1281968"/>
            <a:ext cx="4678363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" y="1281968"/>
            <a:ext cx="4678363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5" descr="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" y="1281968"/>
            <a:ext cx="4678363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" y="1281968"/>
            <a:ext cx="4678363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7" descr="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" y="1281968"/>
            <a:ext cx="4678363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" y="1281968"/>
            <a:ext cx="4678363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9" descr="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" y="1281968"/>
            <a:ext cx="4678363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0" descr="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" y="1281968"/>
            <a:ext cx="4678363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1" descr="1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" y="1281968"/>
            <a:ext cx="4678363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22"/>
          <p:cNvGrpSpPr>
            <a:grpSpLocks/>
          </p:cNvGrpSpPr>
          <p:nvPr/>
        </p:nvGrpSpPr>
        <p:grpSpPr bwMode="auto">
          <a:xfrm>
            <a:off x="911225" y="834293"/>
            <a:ext cx="3908425" cy="446087"/>
            <a:chOff x="431" y="1017"/>
            <a:chExt cx="2462" cy="281"/>
          </a:xfrm>
        </p:grpSpPr>
        <p:sp>
          <p:nvSpPr>
            <p:cNvPr id="44" name="Rectangle 23"/>
            <p:cNvSpPr>
              <a:spLocks noChangeArrowheads="1"/>
            </p:cNvSpPr>
            <p:nvPr/>
          </p:nvSpPr>
          <p:spPr bwMode="auto">
            <a:xfrm>
              <a:off x="431" y="1017"/>
              <a:ext cx="1633" cy="281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b="1" dirty="0">
                  <a:solidFill>
                    <a:srgbClr val="000000"/>
                  </a:solidFill>
                  <a:latin typeface="Arial Narrow" pitchFamily="34" charset="0"/>
                </a:rPr>
                <a:t>Normal tissue</a:t>
              </a:r>
            </a:p>
          </p:txBody>
        </p:sp>
        <p:sp>
          <p:nvSpPr>
            <p:cNvPr id="45" name="Rectangle 24"/>
            <p:cNvSpPr>
              <a:spLocks noChangeArrowheads="1"/>
            </p:cNvSpPr>
            <p:nvPr/>
          </p:nvSpPr>
          <p:spPr bwMode="auto">
            <a:xfrm>
              <a:off x="2480" y="1017"/>
              <a:ext cx="413" cy="281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b="1" dirty="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46" name="Rectangle 25"/>
            <p:cNvSpPr>
              <a:spLocks noChangeArrowheads="1"/>
            </p:cNvSpPr>
            <p:nvPr/>
          </p:nvSpPr>
          <p:spPr bwMode="auto">
            <a:xfrm>
              <a:off x="2064" y="1017"/>
              <a:ext cx="417" cy="281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b="1" dirty="0">
                  <a:solidFill>
                    <a:srgbClr val="000000"/>
                  </a:solidFill>
                  <a:latin typeface="Arial Narrow" pitchFamily="34" charset="0"/>
                </a:rPr>
                <a:t>tumor</a:t>
              </a:r>
            </a:p>
          </p:txBody>
        </p:sp>
      </p:grpSp>
      <p:sp>
        <p:nvSpPr>
          <p:cNvPr id="47" name="AutoShape 26"/>
          <p:cNvSpPr>
            <a:spLocks noChangeArrowheads="1"/>
          </p:cNvSpPr>
          <p:nvPr/>
        </p:nvSpPr>
        <p:spPr bwMode="auto">
          <a:xfrm>
            <a:off x="442912" y="880330"/>
            <a:ext cx="395288" cy="323850"/>
          </a:xfrm>
          <a:prstGeom prst="rightArrow">
            <a:avLst>
              <a:gd name="adj1" fmla="val 50000"/>
              <a:gd name="adj2" fmla="val 30515"/>
            </a:avLst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8" name="Rectangle 31"/>
          <p:cNvSpPr>
            <a:spLocks noChangeArrowheads="1"/>
          </p:cNvSpPr>
          <p:nvPr/>
        </p:nvSpPr>
        <p:spPr bwMode="auto">
          <a:xfrm>
            <a:off x="227012" y="1697893"/>
            <a:ext cx="395288" cy="21256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9" name="Text Box 32"/>
          <p:cNvSpPr txBox="1">
            <a:spLocks noChangeArrowheads="1"/>
          </p:cNvSpPr>
          <p:nvPr/>
        </p:nvSpPr>
        <p:spPr bwMode="auto">
          <a:xfrm rot="16200000">
            <a:off x="-638969" y="2668648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>
                <a:solidFill>
                  <a:srgbClr val="000000"/>
                </a:solidFill>
              </a:rPr>
              <a:t>Normalized dose</a:t>
            </a:r>
          </a:p>
        </p:txBody>
      </p:sp>
      <p:sp>
        <p:nvSpPr>
          <p:cNvPr id="50" name="Rectangle 33"/>
          <p:cNvSpPr>
            <a:spLocks noChangeArrowheads="1"/>
          </p:cNvSpPr>
          <p:nvPr/>
        </p:nvSpPr>
        <p:spPr bwMode="auto">
          <a:xfrm>
            <a:off x="1306512" y="4542693"/>
            <a:ext cx="3132138" cy="360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1" name="Text Box 34"/>
          <p:cNvSpPr txBox="1">
            <a:spLocks noChangeArrowheads="1"/>
          </p:cNvSpPr>
          <p:nvPr/>
        </p:nvSpPr>
        <p:spPr bwMode="auto">
          <a:xfrm>
            <a:off x="1630362" y="4542693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>
                <a:solidFill>
                  <a:srgbClr val="000000"/>
                </a:solidFill>
              </a:rPr>
              <a:t>Depth in water [cm]</a:t>
            </a:r>
          </a:p>
        </p:txBody>
      </p:sp>
      <p:sp>
        <p:nvSpPr>
          <p:cNvPr id="52" name="Rectangle 35"/>
          <p:cNvSpPr>
            <a:spLocks noChangeArrowheads="1"/>
          </p:cNvSpPr>
          <p:nvPr/>
        </p:nvSpPr>
        <p:spPr bwMode="auto">
          <a:xfrm>
            <a:off x="1595437" y="1447068"/>
            <a:ext cx="1008063" cy="250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3" name="Text Box 36"/>
          <p:cNvSpPr txBox="1">
            <a:spLocks noChangeArrowheads="1"/>
          </p:cNvSpPr>
          <p:nvPr/>
        </p:nvSpPr>
        <p:spPr bwMode="auto">
          <a:xfrm>
            <a:off x="1666875" y="1481993"/>
            <a:ext cx="995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>
                <a:solidFill>
                  <a:srgbClr val="292929"/>
                </a:solidFill>
              </a:rPr>
              <a:t>Photons</a:t>
            </a:r>
          </a:p>
        </p:txBody>
      </p:sp>
      <p:sp>
        <p:nvSpPr>
          <p:cNvPr id="54" name="Rectangle 37"/>
          <p:cNvSpPr>
            <a:spLocks noChangeArrowheads="1"/>
          </p:cNvSpPr>
          <p:nvPr/>
        </p:nvSpPr>
        <p:spPr bwMode="auto">
          <a:xfrm>
            <a:off x="2243137" y="3318730"/>
            <a:ext cx="900113" cy="252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5" name="Text Box 38"/>
          <p:cNvSpPr txBox="1">
            <a:spLocks noChangeArrowheads="1"/>
          </p:cNvSpPr>
          <p:nvPr/>
        </p:nvSpPr>
        <p:spPr bwMode="auto">
          <a:xfrm>
            <a:off x="2300287" y="3318730"/>
            <a:ext cx="950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>
                <a:solidFill>
                  <a:srgbClr val="3333CC"/>
                </a:solidFill>
              </a:rPr>
              <a:t>Protons</a:t>
            </a:r>
          </a:p>
        </p:txBody>
      </p:sp>
      <p:sp>
        <p:nvSpPr>
          <p:cNvPr id="56" name="Rectangle 39"/>
          <p:cNvSpPr>
            <a:spLocks noChangeArrowheads="1"/>
          </p:cNvSpPr>
          <p:nvPr/>
        </p:nvSpPr>
        <p:spPr bwMode="auto">
          <a:xfrm>
            <a:off x="1377950" y="2742468"/>
            <a:ext cx="1044575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7" name="Text Box 40"/>
          <p:cNvSpPr txBox="1">
            <a:spLocks noChangeArrowheads="1"/>
          </p:cNvSpPr>
          <p:nvPr/>
        </p:nvSpPr>
        <p:spPr bwMode="auto">
          <a:xfrm>
            <a:off x="1235075" y="2671030"/>
            <a:ext cx="15398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>
                <a:solidFill>
                  <a:srgbClr val="FF6600"/>
                </a:solidFill>
              </a:rPr>
              <a:t>Protons</a:t>
            </a:r>
            <a:br>
              <a:rPr lang="en-US" altLang="de-DE" sz="1600" b="1" dirty="0">
                <a:solidFill>
                  <a:srgbClr val="FF6600"/>
                </a:solidFill>
              </a:rPr>
            </a:br>
            <a:r>
              <a:rPr lang="en-US" altLang="de-DE" sz="1600" dirty="0">
                <a:solidFill>
                  <a:srgbClr val="FF6600"/>
                </a:solidFill>
              </a:rPr>
              <a:t>(175-190 M</a:t>
            </a:r>
            <a:r>
              <a:rPr lang="en-US" altLang="de-DE" sz="1600" i="1" dirty="0">
                <a:solidFill>
                  <a:srgbClr val="FF6600"/>
                </a:solidFill>
              </a:rPr>
              <a:t>e</a:t>
            </a:r>
            <a:r>
              <a:rPr lang="en-US" altLang="de-DE" sz="1600" dirty="0">
                <a:solidFill>
                  <a:srgbClr val="FF6600"/>
                </a:solidFill>
              </a:rPr>
              <a:t>V)</a:t>
            </a:r>
          </a:p>
        </p:txBody>
      </p:sp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278" y="975107"/>
            <a:ext cx="3806210" cy="246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feld 21"/>
          <p:cNvSpPr txBox="1">
            <a:spLocks noChangeArrowheads="1"/>
          </p:cNvSpPr>
          <p:nvPr/>
        </p:nvSpPr>
        <p:spPr bwMode="auto">
          <a:xfrm>
            <a:off x="7452320" y="623260"/>
            <a:ext cx="1501954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dirty="0" smtClean="0">
                <a:solidFill>
                  <a:srgbClr val="003E89"/>
                </a:solidFill>
              </a:rPr>
              <a:t>Ion </a:t>
            </a:r>
            <a:r>
              <a:rPr lang="de-DE" altLang="de-DE" dirty="0" err="1" smtClean="0">
                <a:solidFill>
                  <a:srgbClr val="003E89"/>
                </a:solidFill>
              </a:rPr>
              <a:t>therapy</a:t>
            </a:r>
            <a:r>
              <a:rPr lang="de-DE" altLang="de-DE" dirty="0" smtClean="0">
                <a:solidFill>
                  <a:srgbClr val="003E89"/>
                </a:solidFill>
              </a:rPr>
              <a:t> </a:t>
            </a:r>
            <a:r>
              <a:rPr lang="de-DE" altLang="de-DE" dirty="0" err="1" smtClean="0">
                <a:solidFill>
                  <a:srgbClr val="003E89"/>
                </a:solidFill>
              </a:rPr>
              <a:t>center</a:t>
            </a:r>
            <a:r>
              <a:rPr lang="de-DE" altLang="de-DE" dirty="0" smtClean="0">
                <a:solidFill>
                  <a:srgbClr val="003E89"/>
                </a:solidFill>
              </a:rPr>
              <a:t> </a:t>
            </a:r>
            <a:r>
              <a:rPr lang="de-DE" altLang="de-DE" dirty="0">
                <a:solidFill>
                  <a:srgbClr val="003E89"/>
                </a:solidFill>
              </a:rPr>
              <a:t>HIT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5723007" y="3146869"/>
            <a:ext cx="2808312" cy="3090443"/>
            <a:chOff x="5723007" y="3146869"/>
            <a:chExt cx="2808312" cy="3090443"/>
          </a:xfrm>
        </p:grpSpPr>
        <p:pic>
          <p:nvPicPr>
            <p:cNvPr id="60" name="Grafik 59"/>
            <p:cNvPicPr>
              <a:picLocks noChangeAspect="1"/>
            </p:cNvPicPr>
            <p:nvPr/>
          </p:nvPicPr>
          <p:blipFill rotWithShape="1">
            <a:blip r:embed="rId16" cstate="print">
              <a:extLst/>
            </a:blip>
            <a:srcRect l="25156" t="12351" r="2974" b="565"/>
            <a:stretch/>
          </p:blipFill>
          <p:spPr>
            <a:xfrm flipH="1">
              <a:off x="5723007" y="3685224"/>
              <a:ext cx="2808312" cy="25520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5715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61" name="Textfeld 60"/>
            <p:cNvSpPr txBox="1"/>
            <p:nvPr/>
          </p:nvSpPr>
          <p:spPr>
            <a:xfrm>
              <a:off x="7127163" y="4098237"/>
              <a:ext cx="757467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≈ µm</a:t>
              </a:r>
            </a:p>
          </p:txBody>
        </p:sp>
        <p:sp>
          <p:nvSpPr>
            <p:cNvPr id="3" name="Pfeil nach unten 2"/>
            <p:cNvSpPr/>
            <p:nvPr/>
          </p:nvSpPr>
          <p:spPr>
            <a:xfrm>
              <a:off x="6711215" y="3146869"/>
              <a:ext cx="576064" cy="77946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2" name="Textfeld 61"/>
          <p:cNvSpPr txBox="1"/>
          <p:nvPr/>
        </p:nvSpPr>
        <p:spPr>
          <a:xfrm>
            <a:off x="467544" y="4894128"/>
            <a:ext cx="4693362" cy="1631216"/>
          </a:xfrm>
          <a:prstGeom prst="rect">
            <a:avLst/>
          </a:prstGeom>
          <a:noFill/>
          <a:ln w="25400" cap="sq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68288" indent="-268288">
              <a:buBlip>
                <a:blip r:embed="rId17"/>
              </a:buBlip>
            </a:pPr>
            <a:r>
              <a:rPr lang="en-US" sz="2000" u="none" dirty="0" smtClean="0"/>
              <a:t>Proton energies of 250 MeV required</a:t>
            </a:r>
          </a:p>
          <a:p>
            <a:pPr marL="268288" indent="-268288">
              <a:buBlip>
                <a:blip r:embed="rId17"/>
              </a:buBlip>
            </a:pPr>
            <a:r>
              <a:rPr lang="en-US" sz="2000" dirty="0" smtClean="0"/>
              <a:t>dose rate of </a:t>
            </a:r>
            <a:r>
              <a:rPr lang="en-US" sz="2000" dirty="0" err="1" smtClean="0"/>
              <a:t>Gy</a:t>
            </a:r>
            <a:r>
              <a:rPr lang="en-US" sz="2000" dirty="0" smtClean="0"/>
              <a:t>/min necessary</a:t>
            </a:r>
          </a:p>
          <a:p>
            <a:pPr marL="268288" indent="-268288">
              <a:buBlip>
                <a:blip r:embed="rId17"/>
              </a:buBlip>
            </a:pPr>
            <a:r>
              <a:rPr lang="en-US" sz="2000" u="none" dirty="0" smtClean="0"/>
              <a:t>stability and precision</a:t>
            </a:r>
          </a:p>
          <a:p>
            <a:pPr marL="342900" indent="-342900">
              <a:buFont typeface="Wingdings"/>
              <a:buChar char="à"/>
            </a:pPr>
            <a:r>
              <a:rPr lang="en-US" sz="2000" u="none" dirty="0" smtClean="0">
                <a:sym typeface="Wingdings" panose="05000000000000000000" pitchFamily="2" charset="2"/>
              </a:rPr>
              <a:t>laser development </a:t>
            </a:r>
          </a:p>
          <a:p>
            <a:pPr marL="342900" indent="-342900">
              <a:buFont typeface="Wingdings"/>
              <a:buChar char="à"/>
            </a:pPr>
            <a:r>
              <a:rPr lang="en-US" sz="2000" u="none" dirty="0" smtClean="0"/>
              <a:t>optimization of laser plasma interaction</a:t>
            </a:r>
          </a:p>
        </p:txBody>
      </p:sp>
    </p:spTree>
    <p:extLst>
      <p:ext uri="{BB962C8B-B14F-4D97-AF65-F5344CB8AC3E}">
        <p14:creationId xmlns:p14="http://schemas.microsoft.com/office/powerpoint/2010/main" val="188295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 animBg="1"/>
      <p:bldP spid="6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fik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93296"/>
            <a:ext cx="2492994" cy="44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9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7" t="8120" r="21150" b="27093"/>
          <a:stretch/>
        </p:blipFill>
        <p:spPr bwMode="auto">
          <a:xfrm>
            <a:off x="4456206" y="1608081"/>
            <a:ext cx="4454152" cy="382199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Rechteck 1"/>
          <p:cNvSpPr/>
          <p:nvPr/>
        </p:nvSpPr>
        <p:spPr bwMode="auto">
          <a:xfrm>
            <a:off x="3135085" y="2463830"/>
            <a:ext cx="1321121" cy="29919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5334280" y="2502884"/>
            <a:ext cx="2013088" cy="457850"/>
            <a:chOff x="683568" y="1242958"/>
            <a:chExt cx="2013088" cy="457850"/>
          </a:xfrm>
        </p:grpSpPr>
        <p:sp>
          <p:nvSpPr>
            <p:cNvPr id="41" name="Abgerundetes Rechteck 40"/>
            <p:cNvSpPr/>
            <p:nvPr/>
          </p:nvSpPr>
          <p:spPr>
            <a:xfrm>
              <a:off x="683568" y="1242958"/>
              <a:ext cx="1921409" cy="457850"/>
            </a:xfrm>
            <a:prstGeom prst="roundRect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Textfeld 6"/>
            <p:cNvSpPr txBox="1"/>
            <p:nvPr/>
          </p:nvSpPr>
          <p:spPr>
            <a:xfrm>
              <a:off x="713374" y="1295686"/>
              <a:ext cx="19832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Transversal probe</a:t>
              </a:r>
              <a:endParaRPr lang="en-US" dirty="0"/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6948262" y="1648153"/>
            <a:ext cx="1983282" cy="457850"/>
            <a:chOff x="2987824" y="1249211"/>
            <a:chExt cx="1983282" cy="457850"/>
          </a:xfrm>
        </p:grpSpPr>
        <p:sp>
          <p:nvSpPr>
            <p:cNvPr id="42" name="Abgerundetes Rechteck 41"/>
            <p:cNvSpPr/>
            <p:nvPr/>
          </p:nvSpPr>
          <p:spPr>
            <a:xfrm>
              <a:off x="2987824" y="1249211"/>
              <a:ext cx="1921409" cy="457850"/>
            </a:xfrm>
            <a:prstGeom prst="roundRect">
              <a:avLst/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3" name="Textfeld 42"/>
            <p:cNvSpPr txBox="1"/>
            <p:nvPr/>
          </p:nvSpPr>
          <p:spPr>
            <a:xfrm>
              <a:off x="2987824" y="1275013"/>
              <a:ext cx="19832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Longitudinal probe</a:t>
              </a:r>
              <a:endParaRPr lang="en-US" dirty="0"/>
            </a:p>
          </p:txBody>
        </p:sp>
      </p:grpSp>
      <p:grpSp>
        <p:nvGrpSpPr>
          <p:cNvPr id="54" name="Gruppieren 53"/>
          <p:cNvGrpSpPr/>
          <p:nvPr/>
        </p:nvGrpSpPr>
        <p:grpSpPr>
          <a:xfrm>
            <a:off x="-296322" y="764703"/>
            <a:ext cx="4752528" cy="5253121"/>
            <a:chOff x="4600222" y="537721"/>
            <a:chExt cx="4752528" cy="5253121"/>
          </a:xfrm>
        </p:grpSpPr>
        <p:grpSp>
          <p:nvGrpSpPr>
            <p:cNvPr id="45" name="Gruppieren 44"/>
            <p:cNvGrpSpPr/>
            <p:nvPr/>
          </p:nvGrpSpPr>
          <p:grpSpPr>
            <a:xfrm>
              <a:off x="5292080" y="537721"/>
              <a:ext cx="3600400" cy="3703999"/>
              <a:chOff x="5292080" y="537721"/>
              <a:chExt cx="3600400" cy="3703999"/>
            </a:xfrm>
          </p:grpSpPr>
          <p:sp>
            <p:nvSpPr>
              <p:cNvPr id="33" name="Rechteck 64"/>
              <p:cNvSpPr/>
              <p:nvPr/>
            </p:nvSpPr>
            <p:spPr bwMode="auto">
              <a:xfrm>
                <a:off x="5292080" y="537721"/>
                <a:ext cx="3600400" cy="3703999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de-DE" smtClean="0">
                  <a:solidFill>
                    <a:srgbClr val="000000"/>
                  </a:solidFill>
                  <a:latin typeface="+mn-lt"/>
                </a:endParaRPr>
              </a:p>
            </p:txBody>
          </p:sp>
          <p:grpSp>
            <p:nvGrpSpPr>
              <p:cNvPr id="34" name="Gruppieren 33"/>
              <p:cNvGrpSpPr/>
              <p:nvPr/>
            </p:nvGrpSpPr>
            <p:grpSpPr>
              <a:xfrm>
                <a:off x="5508104" y="628556"/>
                <a:ext cx="3024336" cy="485229"/>
                <a:chOff x="416781" y="847286"/>
                <a:chExt cx="3024336" cy="652154"/>
              </a:xfrm>
            </p:grpSpPr>
            <p:sp>
              <p:nvSpPr>
                <p:cNvPr id="35" name="Rounded Rectangle 16"/>
                <p:cNvSpPr/>
                <p:nvPr/>
              </p:nvSpPr>
              <p:spPr>
                <a:xfrm>
                  <a:off x="416781" y="847286"/>
                  <a:ext cx="2952329" cy="652154"/>
                </a:xfrm>
                <a:prstGeom prst="roundRect">
                  <a:avLst/>
                </a:prstGeom>
                <a:scene3d>
                  <a:camera prst="orthographicFront"/>
                  <a:lightRig rig="flat" dir="t"/>
                </a:scene3d>
                <a:sp3d prstMaterial="dkEdge">
                  <a:bevelT w="8200" h="38100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2">
                  <a:schemeClr val="accent6">
                    <a:hueOff val="0"/>
                    <a:satOff val="0"/>
                    <a:lumOff val="0"/>
                    <a:alphaOff val="0"/>
                  </a:schemeClr>
                </a:fillRef>
                <a:effectRef idx="1">
                  <a:schemeClr val="accent6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/>
                </a:fontRef>
              </p:style>
            </p:sp>
            <p:sp>
              <p:nvSpPr>
                <p:cNvPr id="36" name="Rounded Rectangle 4"/>
                <p:cNvSpPr/>
                <p:nvPr/>
              </p:nvSpPr>
              <p:spPr>
                <a:xfrm>
                  <a:off x="632805" y="918763"/>
                  <a:ext cx="2808312" cy="490868"/>
                </a:xfrm>
                <a:prstGeom prst="rect">
                  <a:avLst/>
                </a:prstGeom>
                <a:scene3d>
                  <a:camera prst="orthographicFront"/>
                  <a:lightRig rig="flat" dir="t"/>
                </a:scene3d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spcFirstLastPara="0" vert="horz" wrap="square" lIns="76200" tIns="76200" rIns="76200" bIns="76200" numCol="1" spcCol="1270" anchor="ctr" anchorCtr="0">
                  <a:noAutofit/>
                </a:bodyPr>
                <a:lstStyle/>
                <a:p>
                  <a:pPr algn="ctr"/>
                  <a:r>
                    <a:rPr lang="en-US" sz="2000" b="1" dirty="0" smtClean="0">
                      <a:solidFill>
                        <a:schemeClr val="tx1"/>
                      </a:solidFill>
                    </a:rPr>
                    <a:t>Cryogenic Hydrogen Jet</a:t>
                  </a:r>
                  <a:endParaRPr lang="en-US" sz="2000" b="1" kern="12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aphicFrame>
          <p:nvGraphicFramePr>
            <p:cNvPr id="46" name="Diagramm 45"/>
            <p:cNvGraphicFramePr/>
            <p:nvPr>
              <p:extLst>
                <p:ext uri="{D42A27DB-BD31-4B8C-83A1-F6EECF244321}">
                  <p14:modId xmlns:p14="http://schemas.microsoft.com/office/powerpoint/2010/main" val="210732377"/>
                </p:ext>
              </p:extLst>
            </p:nvPr>
          </p:nvGraphicFramePr>
          <p:xfrm>
            <a:off x="4600222" y="4278674"/>
            <a:ext cx="4752528" cy="151216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</p:grpSp>
      <p:grpSp>
        <p:nvGrpSpPr>
          <p:cNvPr id="89" name="Gruppieren 1"/>
          <p:cNvGrpSpPr>
            <a:grpSpLocks noChangeAspect="1"/>
          </p:cNvGrpSpPr>
          <p:nvPr/>
        </p:nvGrpSpPr>
        <p:grpSpPr>
          <a:xfrm>
            <a:off x="6539455" y="4071765"/>
            <a:ext cx="2612836" cy="2434374"/>
            <a:chOff x="10288087" y="1102135"/>
            <a:chExt cx="4027539" cy="3632267"/>
          </a:xfrm>
        </p:grpSpPr>
        <p:sp>
          <p:nvSpPr>
            <p:cNvPr id="90" name="Rechteck 64"/>
            <p:cNvSpPr/>
            <p:nvPr/>
          </p:nvSpPr>
          <p:spPr bwMode="auto">
            <a:xfrm>
              <a:off x="10288087" y="1102135"/>
              <a:ext cx="4027539" cy="355106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  <p:pic>
          <p:nvPicPr>
            <p:cNvPr id="91" name="Grafik 6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999" y="1206010"/>
              <a:ext cx="3763640" cy="3528392"/>
            </a:xfrm>
            <a:prstGeom prst="rect">
              <a:avLst/>
            </a:prstGeom>
            <a:effectLst>
              <a:softEdge rad="63500"/>
            </a:effectLst>
          </p:spPr>
        </p:pic>
      </p:grpSp>
      <p:grpSp>
        <p:nvGrpSpPr>
          <p:cNvPr id="92" name="Group 54"/>
          <p:cNvGrpSpPr/>
          <p:nvPr/>
        </p:nvGrpSpPr>
        <p:grpSpPr>
          <a:xfrm>
            <a:off x="7582252" y="5455772"/>
            <a:ext cx="1301098" cy="1015077"/>
            <a:chOff x="7162506" y="5219908"/>
            <a:chExt cx="1585958" cy="1300205"/>
          </a:xfrm>
        </p:grpSpPr>
        <p:grpSp>
          <p:nvGrpSpPr>
            <p:cNvPr id="93" name="Group 53"/>
            <p:cNvGrpSpPr/>
            <p:nvPr/>
          </p:nvGrpSpPr>
          <p:grpSpPr>
            <a:xfrm>
              <a:off x="7380312" y="5219908"/>
              <a:ext cx="1368152" cy="1190978"/>
              <a:chOff x="7380312" y="5219908"/>
              <a:chExt cx="1368152" cy="1190978"/>
            </a:xfrm>
          </p:grpSpPr>
          <p:pic>
            <p:nvPicPr>
              <p:cNvPr id="95" name="Picture 29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2320" y="5239587"/>
                <a:ext cx="1171299" cy="1171299"/>
              </a:xfrm>
              <a:prstGeom prst="rect">
                <a:avLst/>
              </a:prstGeom>
            </p:spPr>
          </p:pic>
          <p:sp>
            <p:nvSpPr>
              <p:cNvPr id="96" name="Rechteck 17"/>
              <p:cNvSpPr/>
              <p:nvPr/>
            </p:nvSpPr>
            <p:spPr bwMode="auto">
              <a:xfrm>
                <a:off x="7524384" y="6197746"/>
                <a:ext cx="504000" cy="3956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" name="Rechteck 18"/>
              <p:cNvSpPr/>
              <p:nvPr/>
            </p:nvSpPr>
            <p:spPr bwMode="auto">
              <a:xfrm>
                <a:off x="7486463" y="6129320"/>
                <a:ext cx="37865" cy="1800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" name="Rechteck 19"/>
              <p:cNvSpPr/>
              <p:nvPr/>
            </p:nvSpPr>
            <p:spPr bwMode="auto">
              <a:xfrm>
                <a:off x="7990519" y="6129320"/>
                <a:ext cx="37865" cy="1800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TextBox 48"/>
              <p:cNvSpPr txBox="1"/>
              <p:nvPr/>
            </p:nvSpPr>
            <p:spPr>
              <a:xfrm>
                <a:off x="7380312" y="5219908"/>
                <a:ext cx="1368152" cy="394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  <a:latin typeface="+mn-lt"/>
                  </a:rPr>
                  <a:t>Focus spot</a:t>
                </a:r>
                <a:endParaRPr lang="en-US" sz="1400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94" name="Textfeld 93"/>
            <p:cNvSpPr txBox="1"/>
            <p:nvPr/>
          </p:nvSpPr>
          <p:spPr>
            <a:xfrm>
              <a:off x="7162506" y="6165307"/>
              <a:ext cx="1152309" cy="354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FFFF00"/>
                  </a:solidFill>
                </a:rPr>
                <a:t>5</a:t>
              </a:r>
              <a:r>
                <a:rPr lang="de-DE" sz="1200" b="1" dirty="0" smtClean="0">
                  <a:solidFill>
                    <a:srgbClr val="FFFF00"/>
                  </a:solidFill>
                </a:rPr>
                <a:t> µm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9" name="Rectangle 78"/>
          <p:cNvSpPr/>
          <p:nvPr/>
        </p:nvSpPr>
        <p:spPr bwMode="auto">
          <a:xfrm rot="8980695">
            <a:off x="2861317" y="3763824"/>
            <a:ext cx="5116612" cy="301860"/>
          </a:xfrm>
          <a:custGeom>
            <a:avLst/>
            <a:gdLst>
              <a:gd name="connsiteX0" fmla="*/ 0 w 2700808"/>
              <a:gd name="connsiteY0" fmla="*/ 0 h 1942619"/>
              <a:gd name="connsiteX1" fmla="*/ 2700808 w 2700808"/>
              <a:gd name="connsiteY1" fmla="*/ 0 h 1942619"/>
              <a:gd name="connsiteX2" fmla="*/ 2700808 w 2700808"/>
              <a:gd name="connsiteY2" fmla="*/ 1942619 h 1942619"/>
              <a:gd name="connsiteX3" fmla="*/ 0 w 2700808"/>
              <a:gd name="connsiteY3" fmla="*/ 1942619 h 1942619"/>
              <a:gd name="connsiteX4" fmla="*/ 0 w 2700808"/>
              <a:gd name="connsiteY4" fmla="*/ 0 h 1942619"/>
              <a:gd name="connsiteX0" fmla="*/ 0 w 2700808"/>
              <a:gd name="connsiteY0" fmla="*/ 26 h 1942645"/>
              <a:gd name="connsiteX1" fmla="*/ 1389413 w 2700808"/>
              <a:gd name="connsiteY1" fmla="*/ 920912 h 1942645"/>
              <a:gd name="connsiteX2" fmla="*/ 2700808 w 2700808"/>
              <a:gd name="connsiteY2" fmla="*/ 26 h 1942645"/>
              <a:gd name="connsiteX3" fmla="*/ 2700808 w 2700808"/>
              <a:gd name="connsiteY3" fmla="*/ 1942645 h 1942645"/>
              <a:gd name="connsiteX4" fmla="*/ 0 w 2700808"/>
              <a:gd name="connsiteY4" fmla="*/ 1942645 h 1942645"/>
              <a:gd name="connsiteX5" fmla="*/ 0 w 2700808"/>
              <a:gd name="connsiteY5" fmla="*/ 26 h 1942645"/>
              <a:gd name="connsiteX0" fmla="*/ 0 w 2700808"/>
              <a:gd name="connsiteY0" fmla="*/ 26 h 1942645"/>
              <a:gd name="connsiteX1" fmla="*/ 1389413 w 2700808"/>
              <a:gd name="connsiteY1" fmla="*/ 920912 h 1942645"/>
              <a:gd name="connsiteX2" fmla="*/ 2700808 w 2700808"/>
              <a:gd name="connsiteY2" fmla="*/ 26 h 1942645"/>
              <a:gd name="connsiteX3" fmla="*/ 2700808 w 2700808"/>
              <a:gd name="connsiteY3" fmla="*/ 1942645 h 1942645"/>
              <a:gd name="connsiteX4" fmla="*/ 0 w 2700808"/>
              <a:gd name="connsiteY4" fmla="*/ 1942645 h 1942645"/>
              <a:gd name="connsiteX5" fmla="*/ 0 w 2700808"/>
              <a:gd name="connsiteY5" fmla="*/ 26 h 1942645"/>
              <a:gd name="connsiteX0" fmla="*/ 0 w 2700808"/>
              <a:gd name="connsiteY0" fmla="*/ 29 h 1942648"/>
              <a:gd name="connsiteX1" fmla="*/ 1389413 w 2700808"/>
              <a:gd name="connsiteY1" fmla="*/ 920915 h 1942648"/>
              <a:gd name="connsiteX2" fmla="*/ 2700808 w 2700808"/>
              <a:gd name="connsiteY2" fmla="*/ 29 h 1942648"/>
              <a:gd name="connsiteX3" fmla="*/ 2700808 w 2700808"/>
              <a:gd name="connsiteY3" fmla="*/ 1942648 h 1942648"/>
              <a:gd name="connsiteX4" fmla="*/ 0 w 2700808"/>
              <a:gd name="connsiteY4" fmla="*/ 1942648 h 1942648"/>
              <a:gd name="connsiteX5" fmla="*/ 0 w 2700808"/>
              <a:gd name="connsiteY5" fmla="*/ 29 h 1942648"/>
              <a:gd name="connsiteX0" fmla="*/ 0 w 2700808"/>
              <a:gd name="connsiteY0" fmla="*/ 29 h 1942648"/>
              <a:gd name="connsiteX1" fmla="*/ 1294410 w 2700808"/>
              <a:gd name="connsiteY1" fmla="*/ 920915 h 1942648"/>
              <a:gd name="connsiteX2" fmla="*/ 2700808 w 2700808"/>
              <a:gd name="connsiteY2" fmla="*/ 29 h 1942648"/>
              <a:gd name="connsiteX3" fmla="*/ 2700808 w 2700808"/>
              <a:gd name="connsiteY3" fmla="*/ 1942648 h 1942648"/>
              <a:gd name="connsiteX4" fmla="*/ 0 w 2700808"/>
              <a:gd name="connsiteY4" fmla="*/ 1942648 h 1942648"/>
              <a:gd name="connsiteX5" fmla="*/ 0 w 2700808"/>
              <a:gd name="connsiteY5" fmla="*/ 29 h 1942648"/>
              <a:gd name="connsiteX0" fmla="*/ 0 w 2700808"/>
              <a:gd name="connsiteY0" fmla="*/ 0 h 1942619"/>
              <a:gd name="connsiteX1" fmla="*/ 1294410 w 2700808"/>
              <a:gd name="connsiteY1" fmla="*/ 920886 h 1942619"/>
              <a:gd name="connsiteX2" fmla="*/ 2700808 w 2700808"/>
              <a:gd name="connsiteY2" fmla="*/ 0 h 1942619"/>
              <a:gd name="connsiteX3" fmla="*/ 2700808 w 2700808"/>
              <a:gd name="connsiteY3" fmla="*/ 1942619 h 1942619"/>
              <a:gd name="connsiteX4" fmla="*/ 0 w 2700808"/>
              <a:gd name="connsiteY4" fmla="*/ 1942619 h 1942619"/>
              <a:gd name="connsiteX5" fmla="*/ 0 w 2700808"/>
              <a:gd name="connsiteY5" fmla="*/ 0 h 1942619"/>
              <a:gd name="connsiteX0" fmla="*/ 0 w 2700808"/>
              <a:gd name="connsiteY0" fmla="*/ 0 h 1942619"/>
              <a:gd name="connsiteX1" fmla="*/ 1294410 w 2700808"/>
              <a:gd name="connsiteY1" fmla="*/ 920886 h 1942619"/>
              <a:gd name="connsiteX2" fmla="*/ 2700808 w 2700808"/>
              <a:gd name="connsiteY2" fmla="*/ 0 h 1942619"/>
              <a:gd name="connsiteX3" fmla="*/ 2700808 w 2700808"/>
              <a:gd name="connsiteY3" fmla="*/ 1942619 h 1942619"/>
              <a:gd name="connsiteX4" fmla="*/ 0 w 2700808"/>
              <a:gd name="connsiteY4" fmla="*/ 1942619 h 1942619"/>
              <a:gd name="connsiteX5" fmla="*/ 0 w 2700808"/>
              <a:gd name="connsiteY5" fmla="*/ 0 h 1942619"/>
              <a:gd name="connsiteX0" fmla="*/ 0 w 2700808"/>
              <a:gd name="connsiteY0" fmla="*/ 0 h 1942619"/>
              <a:gd name="connsiteX1" fmla="*/ 1294410 w 2700808"/>
              <a:gd name="connsiteY1" fmla="*/ 920886 h 1942619"/>
              <a:gd name="connsiteX2" fmla="*/ 2700808 w 2700808"/>
              <a:gd name="connsiteY2" fmla="*/ 0 h 1942619"/>
              <a:gd name="connsiteX3" fmla="*/ 2700808 w 2700808"/>
              <a:gd name="connsiteY3" fmla="*/ 1942619 h 1942619"/>
              <a:gd name="connsiteX4" fmla="*/ 0 w 2700808"/>
              <a:gd name="connsiteY4" fmla="*/ 1942619 h 1942619"/>
              <a:gd name="connsiteX5" fmla="*/ 0 w 2700808"/>
              <a:gd name="connsiteY5" fmla="*/ 0 h 1942619"/>
              <a:gd name="connsiteX0" fmla="*/ 0 w 2700808"/>
              <a:gd name="connsiteY0" fmla="*/ 0 h 1942619"/>
              <a:gd name="connsiteX1" fmla="*/ 1377537 w 2700808"/>
              <a:gd name="connsiteY1" fmla="*/ 932762 h 1942619"/>
              <a:gd name="connsiteX2" fmla="*/ 2700808 w 2700808"/>
              <a:gd name="connsiteY2" fmla="*/ 0 h 1942619"/>
              <a:gd name="connsiteX3" fmla="*/ 2700808 w 2700808"/>
              <a:gd name="connsiteY3" fmla="*/ 1942619 h 1942619"/>
              <a:gd name="connsiteX4" fmla="*/ 0 w 2700808"/>
              <a:gd name="connsiteY4" fmla="*/ 1942619 h 1942619"/>
              <a:gd name="connsiteX5" fmla="*/ 0 w 2700808"/>
              <a:gd name="connsiteY5" fmla="*/ 0 h 1942619"/>
              <a:gd name="connsiteX0" fmla="*/ 0 w 2700808"/>
              <a:gd name="connsiteY0" fmla="*/ 0 h 1942619"/>
              <a:gd name="connsiteX1" fmla="*/ 1377537 w 2700808"/>
              <a:gd name="connsiteY1" fmla="*/ 932762 h 1942619"/>
              <a:gd name="connsiteX2" fmla="*/ 2700808 w 2700808"/>
              <a:gd name="connsiteY2" fmla="*/ 0 h 1942619"/>
              <a:gd name="connsiteX3" fmla="*/ 2700808 w 2700808"/>
              <a:gd name="connsiteY3" fmla="*/ 1942619 h 1942619"/>
              <a:gd name="connsiteX4" fmla="*/ 0 w 2700808"/>
              <a:gd name="connsiteY4" fmla="*/ 1942619 h 1942619"/>
              <a:gd name="connsiteX5" fmla="*/ 0 w 2700808"/>
              <a:gd name="connsiteY5" fmla="*/ 0 h 1942619"/>
              <a:gd name="connsiteX0" fmla="*/ 0 w 2700808"/>
              <a:gd name="connsiteY0" fmla="*/ 0 h 1942619"/>
              <a:gd name="connsiteX1" fmla="*/ 1377537 w 2700808"/>
              <a:gd name="connsiteY1" fmla="*/ 932762 h 1942619"/>
              <a:gd name="connsiteX2" fmla="*/ 2700808 w 2700808"/>
              <a:gd name="connsiteY2" fmla="*/ 0 h 1942619"/>
              <a:gd name="connsiteX3" fmla="*/ 2700808 w 2700808"/>
              <a:gd name="connsiteY3" fmla="*/ 1942619 h 1942619"/>
              <a:gd name="connsiteX4" fmla="*/ 0 w 2700808"/>
              <a:gd name="connsiteY4" fmla="*/ 1942619 h 1942619"/>
              <a:gd name="connsiteX5" fmla="*/ 0 w 2700808"/>
              <a:gd name="connsiteY5" fmla="*/ 0 h 1942619"/>
              <a:gd name="connsiteX0" fmla="*/ 0 w 2700808"/>
              <a:gd name="connsiteY0" fmla="*/ 0 h 1942619"/>
              <a:gd name="connsiteX1" fmla="*/ 1365661 w 2700808"/>
              <a:gd name="connsiteY1" fmla="*/ 852306 h 1942619"/>
              <a:gd name="connsiteX2" fmla="*/ 2700808 w 2700808"/>
              <a:gd name="connsiteY2" fmla="*/ 0 h 1942619"/>
              <a:gd name="connsiteX3" fmla="*/ 2700808 w 2700808"/>
              <a:gd name="connsiteY3" fmla="*/ 1942619 h 1942619"/>
              <a:gd name="connsiteX4" fmla="*/ 0 w 2700808"/>
              <a:gd name="connsiteY4" fmla="*/ 1942619 h 1942619"/>
              <a:gd name="connsiteX5" fmla="*/ 0 w 2700808"/>
              <a:gd name="connsiteY5" fmla="*/ 0 h 1942619"/>
              <a:gd name="connsiteX0" fmla="*/ 0 w 2700808"/>
              <a:gd name="connsiteY0" fmla="*/ 0 h 1942619"/>
              <a:gd name="connsiteX1" fmla="*/ 1365661 w 2700808"/>
              <a:gd name="connsiteY1" fmla="*/ 852306 h 1942619"/>
              <a:gd name="connsiteX2" fmla="*/ 2700808 w 2700808"/>
              <a:gd name="connsiteY2" fmla="*/ 0 h 1942619"/>
              <a:gd name="connsiteX3" fmla="*/ 2700808 w 2700808"/>
              <a:gd name="connsiteY3" fmla="*/ 1942619 h 1942619"/>
              <a:gd name="connsiteX4" fmla="*/ 1339385 w 2700808"/>
              <a:gd name="connsiteY4" fmla="*/ 1120299 h 1942619"/>
              <a:gd name="connsiteX5" fmla="*/ 0 w 2700808"/>
              <a:gd name="connsiteY5" fmla="*/ 1942619 h 1942619"/>
              <a:gd name="connsiteX6" fmla="*/ 0 w 2700808"/>
              <a:gd name="connsiteY6" fmla="*/ 0 h 1942619"/>
              <a:gd name="connsiteX0" fmla="*/ 0 w 2700808"/>
              <a:gd name="connsiteY0" fmla="*/ 0 h 1942619"/>
              <a:gd name="connsiteX1" fmla="*/ 1365661 w 2700808"/>
              <a:gd name="connsiteY1" fmla="*/ 852306 h 1942619"/>
              <a:gd name="connsiteX2" fmla="*/ 2700808 w 2700808"/>
              <a:gd name="connsiteY2" fmla="*/ 0 h 1942619"/>
              <a:gd name="connsiteX3" fmla="*/ 2700808 w 2700808"/>
              <a:gd name="connsiteY3" fmla="*/ 1942619 h 1942619"/>
              <a:gd name="connsiteX4" fmla="*/ 1339385 w 2700808"/>
              <a:gd name="connsiteY4" fmla="*/ 1120299 h 1942619"/>
              <a:gd name="connsiteX5" fmla="*/ 0 w 2700808"/>
              <a:gd name="connsiteY5" fmla="*/ 1942619 h 1942619"/>
              <a:gd name="connsiteX6" fmla="*/ 0 w 2700808"/>
              <a:gd name="connsiteY6" fmla="*/ 0 h 1942619"/>
              <a:gd name="connsiteX0" fmla="*/ 0 w 2700808"/>
              <a:gd name="connsiteY0" fmla="*/ 0 h 1942619"/>
              <a:gd name="connsiteX1" fmla="*/ 1365661 w 2700808"/>
              <a:gd name="connsiteY1" fmla="*/ 852306 h 1942619"/>
              <a:gd name="connsiteX2" fmla="*/ 2700808 w 2700808"/>
              <a:gd name="connsiteY2" fmla="*/ 0 h 1942619"/>
              <a:gd name="connsiteX3" fmla="*/ 2700808 w 2700808"/>
              <a:gd name="connsiteY3" fmla="*/ 1942619 h 1942619"/>
              <a:gd name="connsiteX4" fmla="*/ 1339385 w 2700808"/>
              <a:gd name="connsiteY4" fmla="*/ 1120299 h 1942619"/>
              <a:gd name="connsiteX5" fmla="*/ 0 w 2700808"/>
              <a:gd name="connsiteY5" fmla="*/ 1942619 h 1942619"/>
              <a:gd name="connsiteX6" fmla="*/ 0 w 2700808"/>
              <a:gd name="connsiteY6" fmla="*/ 0 h 1942619"/>
              <a:gd name="connsiteX0" fmla="*/ 0 w 2700808"/>
              <a:gd name="connsiteY0" fmla="*/ 0 h 1942619"/>
              <a:gd name="connsiteX1" fmla="*/ 1365661 w 2700808"/>
              <a:gd name="connsiteY1" fmla="*/ 852306 h 1942619"/>
              <a:gd name="connsiteX2" fmla="*/ 2700808 w 2700808"/>
              <a:gd name="connsiteY2" fmla="*/ 0 h 1942619"/>
              <a:gd name="connsiteX3" fmla="*/ 2700808 w 2700808"/>
              <a:gd name="connsiteY3" fmla="*/ 1942619 h 1942619"/>
              <a:gd name="connsiteX4" fmla="*/ 1339385 w 2700808"/>
              <a:gd name="connsiteY4" fmla="*/ 1120299 h 1942619"/>
              <a:gd name="connsiteX5" fmla="*/ 0 w 2700808"/>
              <a:gd name="connsiteY5" fmla="*/ 1942619 h 1942619"/>
              <a:gd name="connsiteX6" fmla="*/ 0 w 2700808"/>
              <a:gd name="connsiteY6" fmla="*/ 0 h 1942619"/>
              <a:gd name="connsiteX0" fmla="*/ 0 w 2711671"/>
              <a:gd name="connsiteY0" fmla="*/ 0 h 1942619"/>
              <a:gd name="connsiteX1" fmla="*/ 1365661 w 2711671"/>
              <a:gd name="connsiteY1" fmla="*/ 852306 h 1942619"/>
              <a:gd name="connsiteX2" fmla="*/ 2711671 w 2711671"/>
              <a:gd name="connsiteY2" fmla="*/ 369543 h 1942619"/>
              <a:gd name="connsiteX3" fmla="*/ 2700808 w 2711671"/>
              <a:gd name="connsiteY3" fmla="*/ 1942619 h 1942619"/>
              <a:gd name="connsiteX4" fmla="*/ 1339385 w 2711671"/>
              <a:gd name="connsiteY4" fmla="*/ 1120299 h 1942619"/>
              <a:gd name="connsiteX5" fmla="*/ 0 w 2711671"/>
              <a:gd name="connsiteY5" fmla="*/ 1942619 h 1942619"/>
              <a:gd name="connsiteX6" fmla="*/ 0 w 2711671"/>
              <a:gd name="connsiteY6" fmla="*/ 0 h 1942619"/>
              <a:gd name="connsiteX0" fmla="*/ 0 w 2711671"/>
              <a:gd name="connsiteY0" fmla="*/ 0 h 1942619"/>
              <a:gd name="connsiteX1" fmla="*/ 1365661 w 2711671"/>
              <a:gd name="connsiteY1" fmla="*/ 852306 h 1942619"/>
              <a:gd name="connsiteX2" fmla="*/ 2711671 w 2711671"/>
              <a:gd name="connsiteY2" fmla="*/ 369543 h 1942619"/>
              <a:gd name="connsiteX3" fmla="*/ 2689945 w 2711671"/>
              <a:gd name="connsiteY3" fmla="*/ 1652264 h 1942619"/>
              <a:gd name="connsiteX4" fmla="*/ 1339385 w 2711671"/>
              <a:gd name="connsiteY4" fmla="*/ 1120299 h 1942619"/>
              <a:gd name="connsiteX5" fmla="*/ 0 w 2711671"/>
              <a:gd name="connsiteY5" fmla="*/ 1942619 h 1942619"/>
              <a:gd name="connsiteX6" fmla="*/ 0 w 2711671"/>
              <a:gd name="connsiteY6" fmla="*/ 0 h 1942619"/>
              <a:gd name="connsiteX0" fmla="*/ 0 w 2711671"/>
              <a:gd name="connsiteY0" fmla="*/ 0 h 1625868"/>
              <a:gd name="connsiteX1" fmla="*/ 1365661 w 2711671"/>
              <a:gd name="connsiteY1" fmla="*/ 535555 h 1625868"/>
              <a:gd name="connsiteX2" fmla="*/ 2711671 w 2711671"/>
              <a:gd name="connsiteY2" fmla="*/ 52792 h 1625868"/>
              <a:gd name="connsiteX3" fmla="*/ 2689945 w 2711671"/>
              <a:gd name="connsiteY3" fmla="*/ 1335513 h 1625868"/>
              <a:gd name="connsiteX4" fmla="*/ 1339385 w 2711671"/>
              <a:gd name="connsiteY4" fmla="*/ 803548 h 1625868"/>
              <a:gd name="connsiteX5" fmla="*/ 0 w 2711671"/>
              <a:gd name="connsiteY5" fmla="*/ 1625868 h 1625868"/>
              <a:gd name="connsiteX6" fmla="*/ 0 w 2711671"/>
              <a:gd name="connsiteY6" fmla="*/ 0 h 1625868"/>
              <a:gd name="connsiteX0" fmla="*/ 0 w 2711671"/>
              <a:gd name="connsiteY0" fmla="*/ 0 h 1335513"/>
              <a:gd name="connsiteX1" fmla="*/ 1365661 w 2711671"/>
              <a:gd name="connsiteY1" fmla="*/ 535555 h 1335513"/>
              <a:gd name="connsiteX2" fmla="*/ 2711671 w 2711671"/>
              <a:gd name="connsiteY2" fmla="*/ 52792 h 1335513"/>
              <a:gd name="connsiteX3" fmla="*/ 2689945 w 2711671"/>
              <a:gd name="connsiteY3" fmla="*/ 1335513 h 1335513"/>
              <a:gd name="connsiteX4" fmla="*/ 1339385 w 2711671"/>
              <a:gd name="connsiteY4" fmla="*/ 803548 h 1335513"/>
              <a:gd name="connsiteX5" fmla="*/ 0 w 2711671"/>
              <a:gd name="connsiteY5" fmla="*/ 1335513 h 1335513"/>
              <a:gd name="connsiteX6" fmla="*/ 0 w 2711671"/>
              <a:gd name="connsiteY6" fmla="*/ 0 h 1335513"/>
              <a:gd name="connsiteX0" fmla="*/ 0 w 2711671"/>
              <a:gd name="connsiteY0" fmla="*/ 0 h 1335513"/>
              <a:gd name="connsiteX1" fmla="*/ 1365661 w 2711671"/>
              <a:gd name="connsiteY1" fmla="*/ 535555 h 1335513"/>
              <a:gd name="connsiteX2" fmla="*/ 2711671 w 2711671"/>
              <a:gd name="connsiteY2" fmla="*/ 52792 h 1335513"/>
              <a:gd name="connsiteX3" fmla="*/ 2689945 w 2711671"/>
              <a:gd name="connsiteY3" fmla="*/ 1335513 h 1335513"/>
              <a:gd name="connsiteX4" fmla="*/ 1339385 w 2711671"/>
              <a:gd name="connsiteY4" fmla="*/ 803548 h 1335513"/>
              <a:gd name="connsiteX5" fmla="*/ 0 w 2711671"/>
              <a:gd name="connsiteY5" fmla="*/ 1335513 h 1335513"/>
              <a:gd name="connsiteX6" fmla="*/ 0 w 2711671"/>
              <a:gd name="connsiteY6" fmla="*/ 0 h 1335513"/>
              <a:gd name="connsiteX0" fmla="*/ 0 w 2711671"/>
              <a:gd name="connsiteY0" fmla="*/ 0 h 1335513"/>
              <a:gd name="connsiteX1" fmla="*/ 1365661 w 2711671"/>
              <a:gd name="connsiteY1" fmla="*/ 535555 h 1335513"/>
              <a:gd name="connsiteX2" fmla="*/ 2711671 w 2711671"/>
              <a:gd name="connsiteY2" fmla="*/ 52792 h 1335513"/>
              <a:gd name="connsiteX3" fmla="*/ 2689945 w 2711671"/>
              <a:gd name="connsiteY3" fmla="*/ 1335513 h 1335513"/>
              <a:gd name="connsiteX4" fmla="*/ 1339385 w 2711671"/>
              <a:gd name="connsiteY4" fmla="*/ 803548 h 1335513"/>
              <a:gd name="connsiteX5" fmla="*/ 0 w 2711671"/>
              <a:gd name="connsiteY5" fmla="*/ 1335513 h 1335513"/>
              <a:gd name="connsiteX6" fmla="*/ 0 w 2711671"/>
              <a:gd name="connsiteY6" fmla="*/ 0 h 1335513"/>
              <a:gd name="connsiteX0" fmla="*/ 0 w 2711671"/>
              <a:gd name="connsiteY0" fmla="*/ 0 h 1335513"/>
              <a:gd name="connsiteX1" fmla="*/ 1365661 w 2711671"/>
              <a:gd name="connsiteY1" fmla="*/ 535555 h 1335513"/>
              <a:gd name="connsiteX2" fmla="*/ 2711671 w 2711671"/>
              <a:gd name="connsiteY2" fmla="*/ 52792 h 1335513"/>
              <a:gd name="connsiteX3" fmla="*/ 2689945 w 2711671"/>
              <a:gd name="connsiteY3" fmla="*/ 1335513 h 1335513"/>
              <a:gd name="connsiteX4" fmla="*/ 1339385 w 2711671"/>
              <a:gd name="connsiteY4" fmla="*/ 803548 h 1335513"/>
              <a:gd name="connsiteX5" fmla="*/ 0 w 2711671"/>
              <a:gd name="connsiteY5" fmla="*/ 1335513 h 1335513"/>
              <a:gd name="connsiteX6" fmla="*/ 0 w 2711671"/>
              <a:gd name="connsiteY6" fmla="*/ 0 h 1335513"/>
              <a:gd name="connsiteX0" fmla="*/ 0 w 2711671"/>
              <a:gd name="connsiteY0" fmla="*/ 0 h 1335513"/>
              <a:gd name="connsiteX1" fmla="*/ 1365661 w 2711671"/>
              <a:gd name="connsiteY1" fmla="*/ 535555 h 1335513"/>
              <a:gd name="connsiteX2" fmla="*/ 2711671 w 2711671"/>
              <a:gd name="connsiteY2" fmla="*/ 52792 h 1335513"/>
              <a:gd name="connsiteX3" fmla="*/ 2689945 w 2711671"/>
              <a:gd name="connsiteY3" fmla="*/ 1335513 h 1335513"/>
              <a:gd name="connsiteX4" fmla="*/ 1339385 w 2711671"/>
              <a:gd name="connsiteY4" fmla="*/ 803548 h 1335513"/>
              <a:gd name="connsiteX5" fmla="*/ 0 w 2711671"/>
              <a:gd name="connsiteY5" fmla="*/ 1335513 h 1335513"/>
              <a:gd name="connsiteX6" fmla="*/ 0 w 2711671"/>
              <a:gd name="connsiteY6" fmla="*/ 0 h 1335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1671" h="1335513">
                <a:moveTo>
                  <a:pt x="0" y="0"/>
                </a:moveTo>
                <a:cubicBezTo>
                  <a:pt x="372093" y="314879"/>
                  <a:pt x="1189331" y="534754"/>
                  <a:pt x="1365661" y="535555"/>
                </a:cubicBezTo>
                <a:cubicBezTo>
                  <a:pt x="1528698" y="532118"/>
                  <a:pt x="2145188" y="425714"/>
                  <a:pt x="2711671" y="52792"/>
                </a:cubicBezTo>
                <a:lnTo>
                  <a:pt x="2689945" y="1335513"/>
                </a:lnTo>
                <a:cubicBezTo>
                  <a:pt x="2299473" y="985420"/>
                  <a:pt x="1789234" y="804998"/>
                  <a:pt x="1339385" y="803548"/>
                </a:cubicBezTo>
                <a:cubicBezTo>
                  <a:pt x="679167" y="930152"/>
                  <a:pt x="410836" y="940722"/>
                  <a:pt x="0" y="1335513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FFA0">
                  <a:alpha val="25000"/>
                </a:srgbClr>
              </a:gs>
              <a:gs pos="50000">
                <a:srgbClr val="00FFA0"/>
              </a:gs>
              <a:gs pos="100000">
                <a:srgbClr val="00FFA0">
                  <a:lumMod val="100000"/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0" name="Gruppieren 99"/>
          <p:cNvGrpSpPr/>
          <p:nvPr/>
        </p:nvGrpSpPr>
        <p:grpSpPr>
          <a:xfrm>
            <a:off x="6782357" y="4167497"/>
            <a:ext cx="2166090" cy="576684"/>
            <a:chOff x="-1958" y="22756"/>
            <a:chExt cx="2166090" cy="576684"/>
          </a:xfrm>
          <a:scene3d>
            <a:camera prst="orthographicFront"/>
            <a:lightRig rig="flat" dir="t"/>
          </a:scene3d>
        </p:grpSpPr>
        <p:sp>
          <p:nvSpPr>
            <p:cNvPr id="101" name="Abgerundetes Rechteck 100"/>
            <p:cNvSpPr/>
            <p:nvPr/>
          </p:nvSpPr>
          <p:spPr>
            <a:xfrm>
              <a:off x="-1958" y="22756"/>
              <a:ext cx="2166090" cy="576064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2" name="Abgerundetes Rechteck 4"/>
            <p:cNvSpPr/>
            <p:nvPr/>
          </p:nvSpPr>
          <p:spPr>
            <a:xfrm>
              <a:off x="8317" y="23376"/>
              <a:ext cx="2149456" cy="5760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de-DE" sz="2000" b="1" i="0" u="none" strike="noStrike" kern="1200" cap="none" spc="0" normalizeH="0" baseline="0" noProof="0" dirty="0" err="1" smtClean="0">
                  <a:ln/>
                  <a:effectLst/>
                  <a:uLnTx/>
                  <a:uFillTx/>
                  <a:latin typeface="+mn-lt"/>
                </a:rPr>
                <a:t>Ti:Sapphir</a:t>
              </a:r>
              <a:r>
                <a:rPr kumimoji="0" lang="de-DE" sz="2000" b="1" i="0" u="none" strike="noStrike" kern="1200" cap="none" spc="0" normalizeH="0" baseline="0" noProof="0" dirty="0" smtClean="0">
                  <a:ln/>
                  <a:effectLst/>
                  <a:uLnTx/>
                  <a:uFillTx/>
                  <a:latin typeface="+mn-lt"/>
                </a:rPr>
                <a:t> Draco</a:t>
              </a:r>
              <a:endParaRPr lang="en-US" sz="2000" u="none" kern="1200" dirty="0">
                <a:latin typeface="+mn-lt"/>
              </a:endParaRPr>
            </a:p>
          </p:txBody>
        </p:sp>
      </p:grpSp>
      <p:sp>
        <p:nvSpPr>
          <p:cNvPr id="40" name="Rectangle 78"/>
          <p:cNvSpPr/>
          <p:nvPr/>
        </p:nvSpPr>
        <p:spPr bwMode="auto">
          <a:xfrm rot="21094519">
            <a:off x="4309934" y="3758276"/>
            <a:ext cx="2219381" cy="301860"/>
          </a:xfrm>
          <a:custGeom>
            <a:avLst/>
            <a:gdLst>
              <a:gd name="connsiteX0" fmla="*/ 0 w 2700808"/>
              <a:gd name="connsiteY0" fmla="*/ 0 h 1942619"/>
              <a:gd name="connsiteX1" fmla="*/ 2700808 w 2700808"/>
              <a:gd name="connsiteY1" fmla="*/ 0 h 1942619"/>
              <a:gd name="connsiteX2" fmla="*/ 2700808 w 2700808"/>
              <a:gd name="connsiteY2" fmla="*/ 1942619 h 1942619"/>
              <a:gd name="connsiteX3" fmla="*/ 0 w 2700808"/>
              <a:gd name="connsiteY3" fmla="*/ 1942619 h 1942619"/>
              <a:gd name="connsiteX4" fmla="*/ 0 w 2700808"/>
              <a:gd name="connsiteY4" fmla="*/ 0 h 1942619"/>
              <a:gd name="connsiteX0" fmla="*/ 0 w 2700808"/>
              <a:gd name="connsiteY0" fmla="*/ 26 h 1942645"/>
              <a:gd name="connsiteX1" fmla="*/ 1389413 w 2700808"/>
              <a:gd name="connsiteY1" fmla="*/ 920912 h 1942645"/>
              <a:gd name="connsiteX2" fmla="*/ 2700808 w 2700808"/>
              <a:gd name="connsiteY2" fmla="*/ 26 h 1942645"/>
              <a:gd name="connsiteX3" fmla="*/ 2700808 w 2700808"/>
              <a:gd name="connsiteY3" fmla="*/ 1942645 h 1942645"/>
              <a:gd name="connsiteX4" fmla="*/ 0 w 2700808"/>
              <a:gd name="connsiteY4" fmla="*/ 1942645 h 1942645"/>
              <a:gd name="connsiteX5" fmla="*/ 0 w 2700808"/>
              <a:gd name="connsiteY5" fmla="*/ 26 h 1942645"/>
              <a:gd name="connsiteX0" fmla="*/ 0 w 2700808"/>
              <a:gd name="connsiteY0" fmla="*/ 26 h 1942645"/>
              <a:gd name="connsiteX1" fmla="*/ 1389413 w 2700808"/>
              <a:gd name="connsiteY1" fmla="*/ 920912 h 1942645"/>
              <a:gd name="connsiteX2" fmla="*/ 2700808 w 2700808"/>
              <a:gd name="connsiteY2" fmla="*/ 26 h 1942645"/>
              <a:gd name="connsiteX3" fmla="*/ 2700808 w 2700808"/>
              <a:gd name="connsiteY3" fmla="*/ 1942645 h 1942645"/>
              <a:gd name="connsiteX4" fmla="*/ 0 w 2700808"/>
              <a:gd name="connsiteY4" fmla="*/ 1942645 h 1942645"/>
              <a:gd name="connsiteX5" fmla="*/ 0 w 2700808"/>
              <a:gd name="connsiteY5" fmla="*/ 26 h 1942645"/>
              <a:gd name="connsiteX0" fmla="*/ 0 w 2700808"/>
              <a:gd name="connsiteY0" fmla="*/ 29 h 1942648"/>
              <a:gd name="connsiteX1" fmla="*/ 1389413 w 2700808"/>
              <a:gd name="connsiteY1" fmla="*/ 920915 h 1942648"/>
              <a:gd name="connsiteX2" fmla="*/ 2700808 w 2700808"/>
              <a:gd name="connsiteY2" fmla="*/ 29 h 1942648"/>
              <a:gd name="connsiteX3" fmla="*/ 2700808 w 2700808"/>
              <a:gd name="connsiteY3" fmla="*/ 1942648 h 1942648"/>
              <a:gd name="connsiteX4" fmla="*/ 0 w 2700808"/>
              <a:gd name="connsiteY4" fmla="*/ 1942648 h 1942648"/>
              <a:gd name="connsiteX5" fmla="*/ 0 w 2700808"/>
              <a:gd name="connsiteY5" fmla="*/ 29 h 1942648"/>
              <a:gd name="connsiteX0" fmla="*/ 0 w 2700808"/>
              <a:gd name="connsiteY0" fmla="*/ 29 h 1942648"/>
              <a:gd name="connsiteX1" fmla="*/ 1294410 w 2700808"/>
              <a:gd name="connsiteY1" fmla="*/ 920915 h 1942648"/>
              <a:gd name="connsiteX2" fmla="*/ 2700808 w 2700808"/>
              <a:gd name="connsiteY2" fmla="*/ 29 h 1942648"/>
              <a:gd name="connsiteX3" fmla="*/ 2700808 w 2700808"/>
              <a:gd name="connsiteY3" fmla="*/ 1942648 h 1942648"/>
              <a:gd name="connsiteX4" fmla="*/ 0 w 2700808"/>
              <a:gd name="connsiteY4" fmla="*/ 1942648 h 1942648"/>
              <a:gd name="connsiteX5" fmla="*/ 0 w 2700808"/>
              <a:gd name="connsiteY5" fmla="*/ 29 h 1942648"/>
              <a:gd name="connsiteX0" fmla="*/ 0 w 2700808"/>
              <a:gd name="connsiteY0" fmla="*/ 0 h 1942619"/>
              <a:gd name="connsiteX1" fmla="*/ 1294410 w 2700808"/>
              <a:gd name="connsiteY1" fmla="*/ 920886 h 1942619"/>
              <a:gd name="connsiteX2" fmla="*/ 2700808 w 2700808"/>
              <a:gd name="connsiteY2" fmla="*/ 0 h 1942619"/>
              <a:gd name="connsiteX3" fmla="*/ 2700808 w 2700808"/>
              <a:gd name="connsiteY3" fmla="*/ 1942619 h 1942619"/>
              <a:gd name="connsiteX4" fmla="*/ 0 w 2700808"/>
              <a:gd name="connsiteY4" fmla="*/ 1942619 h 1942619"/>
              <a:gd name="connsiteX5" fmla="*/ 0 w 2700808"/>
              <a:gd name="connsiteY5" fmla="*/ 0 h 1942619"/>
              <a:gd name="connsiteX0" fmla="*/ 0 w 2700808"/>
              <a:gd name="connsiteY0" fmla="*/ 0 h 1942619"/>
              <a:gd name="connsiteX1" fmla="*/ 1294410 w 2700808"/>
              <a:gd name="connsiteY1" fmla="*/ 920886 h 1942619"/>
              <a:gd name="connsiteX2" fmla="*/ 2700808 w 2700808"/>
              <a:gd name="connsiteY2" fmla="*/ 0 h 1942619"/>
              <a:gd name="connsiteX3" fmla="*/ 2700808 w 2700808"/>
              <a:gd name="connsiteY3" fmla="*/ 1942619 h 1942619"/>
              <a:gd name="connsiteX4" fmla="*/ 0 w 2700808"/>
              <a:gd name="connsiteY4" fmla="*/ 1942619 h 1942619"/>
              <a:gd name="connsiteX5" fmla="*/ 0 w 2700808"/>
              <a:gd name="connsiteY5" fmla="*/ 0 h 1942619"/>
              <a:gd name="connsiteX0" fmla="*/ 0 w 2700808"/>
              <a:gd name="connsiteY0" fmla="*/ 0 h 1942619"/>
              <a:gd name="connsiteX1" fmla="*/ 1294410 w 2700808"/>
              <a:gd name="connsiteY1" fmla="*/ 920886 h 1942619"/>
              <a:gd name="connsiteX2" fmla="*/ 2700808 w 2700808"/>
              <a:gd name="connsiteY2" fmla="*/ 0 h 1942619"/>
              <a:gd name="connsiteX3" fmla="*/ 2700808 w 2700808"/>
              <a:gd name="connsiteY3" fmla="*/ 1942619 h 1942619"/>
              <a:gd name="connsiteX4" fmla="*/ 0 w 2700808"/>
              <a:gd name="connsiteY4" fmla="*/ 1942619 h 1942619"/>
              <a:gd name="connsiteX5" fmla="*/ 0 w 2700808"/>
              <a:gd name="connsiteY5" fmla="*/ 0 h 1942619"/>
              <a:gd name="connsiteX0" fmla="*/ 0 w 2700808"/>
              <a:gd name="connsiteY0" fmla="*/ 0 h 1942619"/>
              <a:gd name="connsiteX1" fmla="*/ 1377537 w 2700808"/>
              <a:gd name="connsiteY1" fmla="*/ 932762 h 1942619"/>
              <a:gd name="connsiteX2" fmla="*/ 2700808 w 2700808"/>
              <a:gd name="connsiteY2" fmla="*/ 0 h 1942619"/>
              <a:gd name="connsiteX3" fmla="*/ 2700808 w 2700808"/>
              <a:gd name="connsiteY3" fmla="*/ 1942619 h 1942619"/>
              <a:gd name="connsiteX4" fmla="*/ 0 w 2700808"/>
              <a:gd name="connsiteY4" fmla="*/ 1942619 h 1942619"/>
              <a:gd name="connsiteX5" fmla="*/ 0 w 2700808"/>
              <a:gd name="connsiteY5" fmla="*/ 0 h 1942619"/>
              <a:gd name="connsiteX0" fmla="*/ 0 w 2700808"/>
              <a:gd name="connsiteY0" fmla="*/ 0 h 1942619"/>
              <a:gd name="connsiteX1" fmla="*/ 1377537 w 2700808"/>
              <a:gd name="connsiteY1" fmla="*/ 932762 h 1942619"/>
              <a:gd name="connsiteX2" fmla="*/ 2700808 w 2700808"/>
              <a:gd name="connsiteY2" fmla="*/ 0 h 1942619"/>
              <a:gd name="connsiteX3" fmla="*/ 2700808 w 2700808"/>
              <a:gd name="connsiteY3" fmla="*/ 1942619 h 1942619"/>
              <a:gd name="connsiteX4" fmla="*/ 0 w 2700808"/>
              <a:gd name="connsiteY4" fmla="*/ 1942619 h 1942619"/>
              <a:gd name="connsiteX5" fmla="*/ 0 w 2700808"/>
              <a:gd name="connsiteY5" fmla="*/ 0 h 1942619"/>
              <a:gd name="connsiteX0" fmla="*/ 0 w 2700808"/>
              <a:gd name="connsiteY0" fmla="*/ 0 h 1942619"/>
              <a:gd name="connsiteX1" fmla="*/ 1377537 w 2700808"/>
              <a:gd name="connsiteY1" fmla="*/ 932762 h 1942619"/>
              <a:gd name="connsiteX2" fmla="*/ 2700808 w 2700808"/>
              <a:gd name="connsiteY2" fmla="*/ 0 h 1942619"/>
              <a:gd name="connsiteX3" fmla="*/ 2700808 w 2700808"/>
              <a:gd name="connsiteY3" fmla="*/ 1942619 h 1942619"/>
              <a:gd name="connsiteX4" fmla="*/ 0 w 2700808"/>
              <a:gd name="connsiteY4" fmla="*/ 1942619 h 1942619"/>
              <a:gd name="connsiteX5" fmla="*/ 0 w 2700808"/>
              <a:gd name="connsiteY5" fmla="*/ 0 h 1942619"/>
              <a:gd name="connsiteX0" fmla="*/ 0 w 2700808"/>
              <a:gd name="connsiteY0" fmla="*/ 0 h 1942619"/>
              <a:gd name="connsiteX1" fmla="*/ 1365661 w 2700808"/>
              <a:gd name="connsiteY1" fmla="*/ 852306 h 1942619"/>
              <a:gd name="connsiteX2" fmla="*/ 2700808 w 2700808"/>
              <a:gd name="connsiteY2" fmla="*/ 0 h 1942619"/>
              <a:gd name="connsiteX3" fmla="*/ 2700808 w 2700808"/>
              <a:gd name="connsiteY3" fmla="*/ 1942619 h 1942619"/>
              <a:gd name="connsiteX4" fmla="*/ 0 w 2700808"/>
              <a:gd name="connsiteY4" fmla="*/ 1942619 h 1942619"/>
              <a:gd name="connsiteX5" fmla="*/ 0 w 2700808"/>
              <a:gd name="connsiteY5" fmla="*/ 0 h 1942619"/>
              <a:gd name="connsiteX0" fmla="*/ 0 w 2700808"/>
              <a:gd name="connsiteY0" fmla="*/ 0 h 1942619"/>
              <a:gd name="connsiteX1" fmla="*/ 1365661 w 2700808"/>
              <a:gd name="connsiteY1" fmla="*/ 852306 h 1942619"/>
              <a:gd name="connsiteX2" fmla="*/ 2700808 w 2700808"/>
              <a:gd name="connsiteY2" fmla="*/ 0 h 1942619"/>
              <a:gd name="connsiteX3" fmla="*/ 2700808 w 2700808"/>
              <a:gd name="connsiteY3" fmla="*/ 1942619 h 1942619"/>
              <a:gd name="connsiteX4" fmla="*/ 1339385 w 2700808"/>
              <a:gd name="connsiteY4" fmla="*/ 1120299 h 1942619"/>
              <a:gd name="connsiteX5" fmla="*/ 0 w 2700808"/>
              <a:gd name="connsiteY5" fmla="*/ 1942619 h 1942619"/>
              <a:gd name="connsiteX6" fmla="*/ 0 w 2700808"/>
              <a:gd name="connsiteY6" fmla="*/ 0 h 1942619"/>
              <a:gd name="connsiteX0" fmla="*/ 0 w 2700808"/>
              <a:gd name="connsiteY0" fmla="*/ 0 h 1942619"/>
              <a:gd name="connsiteX1" fmla="*/ 1365661 w 2700808"/>
              <a:gd name="connsiteY1" fmla="*/ 852306 h 1942619"/>
              <a:gd name="connsiteX2" fmla="*/ 2700808 w 2700808"/>
              <a:gd name="connsiteY2" fmla="*/ 0 h 1942619"/>
              <a:gd name="connsiteX3" fmla="*/ 2700808 w 2700808"/>
              <a:gd name="connsiteY3" fmla="*/ 1942619 h 1942619"/>
              <a:gd name="connsiteX4" fmla="*/ 1339385 w 2700808"/>
              <a:gd name="connsiteY4" fmla="*/ 1120299 h 1942619"/>
              <a:gd name="connsiteX5" fmla="*/ 0 w 2700808"/>
              <a:gd name="connsiteY5" fmla="*/ 1942619 h 1942619"/>
              <a:gd name="connsiteX6" fmla="*/ 0 w 2700808"/>
              <a:gd name="connsiteY6" fmla="*/ 0 h 1942619"/>
              <a:gd name="connsiteX0" fmla="*/ 0 w 2700808"/>
              <a:gd name="connsiteY0" fmla="*/ 0 h 1942619"/>
              <a:gd name="connsiteX1" fmla="*/ 1365661 w 2700808"/>
              <a:gd name="connsiteY1" fmla="*/ 852306 h 1942619"/>
              <a:gd name="connsiteX2" fmla="*/ 2700808 w 2700808"/>
              <a:gd name="connsiteY2" fmla="*/ 0 h 1942619"/>
              <a:gd name="connsiteX3" fmla="*/ 2700808 w 2700808"/>
              <a:gd name="connsiteY3" fmla="*/ 1942619 h 1942619"/>
              <a:gd name="connsiteX4" fmla="*/ 1339385 w 2700808"/>
              <a:gd name="connsiteY4" fmla="*/ 1120299 h 1942619"/>
              <a:gd name="connsiteX5" fmla="*/ 0 w 2700808"/>
              <a:gd name="connsiteY5" fmla="*/ 1942619 h 1942619"/>
              <a:gd name="connsiteX6" fmla="*/ 0 w 2700808"/>
              <a:gd name="connsiteY6" fmla="*/ 0 h 1942619"/>
              <a:gd name="connsiteX0" fmla="*/ 0 w 2700808"/>
              <a:gd name="connsiteY0" fmla="*/ 0 h 1942619"/>
              <a:gd name="connsiteX1" fmla="*/ 1365661 w 2700808"/>
              <a:gd name="connsiteY1" fmla="*/ 852306 h 1942619"/>
              <a:gd name="connsiteX2" fmla="*/ 2700808 w 2700808"/>
              <a:gd name="connsiteY2" fmla="*/ 0 h 1942619"/>
              <a:gd name="connsiteX3" fmla="*/ 2700808 w 2700808"/>
              <a:gd name="connsiteY3" fmla="*/ 1942619 h 1942619"/>
              <a:gd name="connsiteX4" fmla="*/ 1339385 w 2700808"/>
              <a:gd name="connsiteY4" fmla="*/ 1120299 h 1942619"/>
              <a:gd name="connsiteX5" fmla="*/ 0 w 2700808"/>
              <a:gd name="connsiteY5" fmla="*/ 1942619 h 1942619"/>
              <a:gd name="connsiteX6" fmla="*/ 0 w 2700808"/>
              <a:gd name="connsiteY6" fmla="*/ 0 h 1942619"/>
              <a:gd name="connsiteX0" fmla="*/ 0 w 2711671"/>
              <a:gd name="connsiteY0" fmla="*/ 0 h 1942619"/>
              <a:gd name="connsiteX1" fmla="*/ 1365661 w 2711671"/>
              <a:gd name="connsiteY1" fmla="*/ 852306 h 1942619"/>
              <a:gd name="connsiteX2" fmla="*/ 2711671 w 2711671"/>
              <a:gd name="connsiteY2" fmla="*/ 369543 h 1942619"/>
              <a:gd name="connsiteX3" fmla="*/ 2700808 w 2711671"/>
              <a:gd name="connsiteY3" fmla="*/ 1942619 h 1942619"/>
              <a:gd name="connsiteX4" fmla="*/ 1339385 w 2711671"/>
              <a:gd name="connsiteY4" fmla="*/ 1120299 h 1942619"/>
              <a:gd name="connsiteX5" fmla="*/ 0 w 2711671"/>
              <a:gd name="connsiteY5" fmla="*/ 1942619 h 1942619"/>
              <a:gd name="connsiteX6" fmla="*/ 0 w 2711671"/>
              <a:gd name="connsiteY6" fmla="*/ 0 h 1942619"/>
              <a:gd name="connsiteX0" fmla="*/ 0 w 2711671"/>
              <a:gd name="connsiteY0" fmla="*/ 0 h 1942619"/>
              <a:gd name="connsiteX1" fmla="*/ 1365661 w 2711671"/>
              <a:gd name="connsiteY1" fmla="*/ 852306 h 1942619"/>
              <a:gd name="connsiteX2" fmla="*/ 2711671 w 2711671"/>
              <a:gd name="connsiteY2" fmla="*/ 369543 h 1942619"/>
              <a:gd name="connsiteX3" fmla="*/ 2689945 w 2711671"/>
              <a:gd name="connsiteY3" fmla="*/ 1652264 h 1942619"/>
              <a:gd name="connsiteX4" fmla="*/ 1339385 w 2711671"/>
              <a:gd name="connsiteY4" fmla="*/ 1120299 h 1942619"/>
              <a:gd name="connsiteX5" fmla="*/ 0 w 2711671"/>
              <a:gd name="connsiteY5" fmla="*/ 1942619 h 1942619"/>
              <a:gd name="connsiteX6" fmla="*/ 0 w 2711671"/>
              <a:gd name="connsiteY6" fmla="*/ 0 h 1942619"/>
              <a:gd name="connsiteX0" fmla="*/ 0 w 2711671"/>
              <a:gd name="connsiteY0" fmla="*/ 0 h 1625868"/>
              <a:gd name="connsiteX1" fmla="*/ 1365661 w 2711671"/>
              <a:gd name="connsiteY1" fmla="*/ 535555 h 1625868"/>
              <a:gd name="connsiteX2" fmla="*/ 2711671 w 2711671"/>
              <a:gd name="connsiteY2" fmla="*/ 52792 h 1625868"/>
              <a:gd name="connsiteX3" fmla="*/ 2689945 w 2711671"/>
              <a:gd name="connsiteY3" fmla="*/ 1335513 h 1625868"/>
              <a:gd name="connsiteX4" fmla="*/ 1339385 w 2711671"/>
              <a:gd name="connsiteY4" fmla="*/ 803548 h 1625868"/>
              <a:gd name="connsiteX5" fmla="*/ 0 w 2711671"/>
              <a:gd name="connsiteY5" fmla="*/ 1625868 h 1625868"/>
              <a:gd name="connsiteX6" fmla="*/ 0 w 2711671"/>
              <a:gd name="connsiteY6" fmla="*/ 0 h 1625868"/>
              <a:gd name="connsiteX0" fmla="*/ 0 w 2711671"/>
              <a:gd name="connsiteY0" fmla="*/ 0 h 1335513"/>
              <a:gd name="connsiteX1" fmla="*/ 1365661 w 2711671"/>
              <a:gd name="connsiteY1" fmla="*/ 535555 h 1335513"/>
              <a:gd name="connsiteX2" fmla="*/ 2711671 w 2711671"/>
              <a:gd name="connsiteY2" fmla="*/ 52792 h 1335513"/>
              <a:gd name="connsiteX3" fmla="*/ 2689945 w 2711671"/>
              <a:gd name="connsiteY3" fmla="*/ 1335513 h 1335513"/>
              <a:gd name="connsiteX4" fmla="*/ 1339385 w 2711671"/>
              <a:gd name="connsiteY4" fmla="*/ 803548 h 1335513"/>
              <a:gd name="connsiteX5" fmla="*/ 0 w 2711671"/>
              <a:gd name="connsiteY5" fmla="*/ 1335513 h 1335513"/>
              <a:gd name="connsiteX6" fmla="*/ 0 w 2711671"/>
              <a:gd name="connsiteY6" fmla="*/ 0 h 1335513"/>
              <a:gd name="connsiteX0" fmla="*/ 0 w 2711671"/>
              <a:gd name="connsiteY0" fmla="*/ 0 h 1335513"/>
              <a:gd name="connsiteX1" fmla="*/ 1365661 w 2711671"/>
              <a:gd name="connsiteY1" fmla="*/ 535555 h 1335513"/>
              <a:gd name="connsiteX2" fmla="*/ 2711671 w 2711671"/>
              <a:gd name="connsiteY2" fmla="*/ 52792 h 1335513"/>
              <a:gd name="connsiteX3" fmla="*/ 2689945 w 2711671"/>
              <a:gd name="connsiteY3" fmla="*/ 1335513 h 1335513"/>
              <a:gd name="connsiteX4" fmla="*/ 1339385 w 2711671"/>
              <a:gd name="connsiteY4" fmla="*/ 803548 h 1335513"/>
              <a:gd name="connsiteX5" fmla="*/ 0 w 2711671"/>
              <a:gd name="connsiteY5" fmla="*/ 1335513 h 1335513"/>
              <a:gd name="connsiteX6" fmla="*/ 0 w 2711671"/>
              <a:gd name="connsiteY6" fmla="*/ 0 h 1335513"/>
              <a:gd name="connsiteX0" fmla="*/ 0 w 2711671"/>
              <a:gd name="connsiteY0" fmla="*/ 0 h 1335513"/>
              <a:gd name="connsiteX1" fmla="*/ 1365661 w 2711671"/>
              <a:gd name="connsiteY1" fmla="*/ 535555 h 1335513"/>
              <a:gd name="connsiteX2" fmla="*/ 2711671 w 2711671"/>
              <a:gd name="connsiteY2" fmla="*/ 52792 h 1335513"/>
              <a:gd name="connsiteX3" fmla="*/ 2689945 w 2711671"/>
              <a:gd name="connsiteY3" fmla="*/ 1335513 h 1335513"/>
              <a:gd name="connsiteX4" fmla="*/ 1339385 w 2711671"/>
              <a:gd name="connsiteY4" fmla="*/ 803548 h 1335513"/>
              <a:gd name="connsiteX5" fmla="*/ 0 w 2711671"/>
              <a:gd name="connsiteY5" fmla="*/ 1335513 h 1335513"/>
              <a:gd name="connsiteX6" fmla="*/ 0 w 2711671"/>
              <a:gd name="connsiteY6" fmla="*/ 0 h 1335513"/>
              <a:gd name="connsiteX0" fmla="*/ 0 w 2711671"/>
              <a:gd name="connsiteY0" fmla="*/ 0 h 1335513"/>
              <a:gd name="connsiteX1" fmla="*/ 1365661 w 2711671"/>
              <a:gd name="connsiteY1" fmla="*/ 535555 h 1335513"/>
              <a:gd name="connsiteX2" fmla="*/ 2711671 w 2711671"/>
              <a:gd name="connsiteY2" fmla="*/ 52792 h 1335513"/>
              <a:gd name="connsiteX3" fmla="*/ 2689945 w 2711671"/>
              <a:gd name="connsiteY3" fmla="*/ 1335513 h 1335513"/>
              <a:gd name="connsiteX4" fmla="*/ 1339385 w 2711671"/>
              <a:gd name="connsiteY4" fmla="*/ 803548 h 1335513"/>
              <a:gd name="connsiteX5" fmla="*/ 0 w 2711671"/>
              <a:gd name="connsiteY5" fmla="*/ 1335513 h 1335513"/>
              <a:gd name="connsiteX6" fmla="*/ 0 w 2711671"/>
              <a:gd name="connsiteY6" fmla="*/ 0 h 1335513"/>
              <a:gd name="connsiteX0" fmla="*/ 0 w 2711671"/>
              <a:gd name="connsiteY0" fmla="*/ 0 h 1335513"/>
              <a:gd name="connsiteX1" fmla="*/ 1365661 w 2711671"/>
              <a:gd name="connsiteY1" fmla="*/ 535555 h 1335513"/>
              <a:gd name="connsiteX2" fmla="*/ 2711671 w 2711671"/>
              <a:gd name="connsiteY2" fmla="*/ 52792 h 1335513"/>
              <a:gd name="connsiteX3" fmla="*/ 2689945 w 2711671"/>
              <a:gd name="connsiteY3" fmla="*/ 1335513 h 1335513"/>
              <a:gd name="connsiteX4" fmla="*/ 1339385 w 2711671"/>
              <a:gd name="connsiteY4" fmla="*/ 803548 h 1335513"/>
              <a:gd name="connsiteX5" fmla="*/ 0 w 2711671"/>
              <a:gd name="connsiteY5" fmla="*/ 1335513 h 1335513"/>
              <a:gd name="connsiteX6" fmla="*/ 0 w 2711671"/>
              <a:gd name="connsiteY6" fmla="*/ 0 h 1335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1671" h="1335513">
                <a:moveTo>
                  <a:pt x="0" y="0"/>
                </a:moveTo>
                <a:cubicBezTo>
                  <a:pt x="372093" y="314879"/>
                  <a:pt x="1189331" y="534754"/>
                  <a:pt x="1365661" y="535555"/>
                </a:cubicBezTo>
                <a:cubicBezTo>
                  <a:pt x="1528698" y="532118"/>
                  <a:pt x="2145188" y="425714"/>
                  <a:pt x="2711671" y="52792"/>
                </a:cubicBezTo>
                <a:lnTo>
                  <a:pt x="2689945" y="1335513"/>
                </a:lnTo>
                <a:cubicBezTo>
                  <a:pt x="2299473" y="985420"/>
                  <a:pt x="1789234" y="804998"/>
                  <a:pt x="1339385" y="803548"/>
                </a:cubicBezTo>
                <a:cubicBezTo>
                  <a:pt x="679167" y="930152"/>
                  <a:pt x="410836" y="940722"/>
                  <a:pt x="0" y="1335513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FFA0">
                  <a:alpha val="25000"/>
                </a:srgbClr>
              </a:gs>
              <a:gs pos="50000">
                <a:srgbClr val="00FFA0"/>
              </a:gs>
              <a:gs pos="100000">
                <a:srgbClr val="00FFA0">
                  <a:lumMod val="100000"/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0000" tIns="46800" rIns="90000" bIns="46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467544" y="0"/>
            <a:ext cx="8229600" cy="53741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sz="2800" kern="0" dirty="0" smtClean="0">
                <a:solidFill>
                  <a:schemeClr val="bg1"/>
                </a:solidFill>
              </a:rPr>
              <a:t>Laser-proton </a:t>
            </a:r>
            <a:r>
              <a:rPr lang="de-DE" sz="2800" kern="0" dirty="0" err="1">
                <a:solidFill>
                  <a:schemeClr val="bg1"/>
                </a:solidFill>
              </a:rPr>
              <a:t>acceleration</a:t>
            </a:r>
            <a:r>
              <a:rPr lang="de-DE" sz="2800" kern="0" dirty="0">
                <a:solidFill>
                  <a:schemeClr val="bg1"/>
                </a:solidFill>
              </a:rPr>
              <a:t> </a:t>
            </a:r>
            <a:r>
              <a:rPr lang="de-DE" sz="2800" kern="0" dirty="0" err="1" smtClean="0">
                <a:solidFill>
                  <a:schemeClr val="bg1"/>
                </a:solidFill>
              </a:rPr>
              <a:t>using</a:t>
            </a:r>
            <a:r>
              <a:rPr lang="de-DE" sz="2800" kern="0" dirty="0" smtClean="0">
                <a:solidFill>
                  <a:schemeClr val="bg1"/>
                </a:solidFill>
              </a:rPr>
              <a:t> hydrogen </a:t>
            </a:r>
            <a:r>
              <a:rPr lang="de-DE" sz="2800" kern="0" dirty="0" err="1" smtClean="0">
                <a:solidFill>
                  <a:schemeClr val="bg1"/>
                </a:solidFill>
              </a:rPr>
              <a:t>jets</a:t>
            </a:r>
            <a:endParaRPr lang="en-US" sz="2800" kern="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feld 47"/>
              <p:cNvSpPr txBox="1"/>
              <p:nvPr/>
            </p:nvSpPr>
            <p:spPr>
              <a:xfrm>
                <a:off x="465648" y="1497636"/>
                <a:ext cx="3459629" cy="279545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355600" lvl="0" indent="-355600">
                  <a:buBlip>
                    <a:blip r:embed="rId11"/>
                  </a:buBlip>
                </a:pPr>
                <a:r>
                  <a:rPr lang="en-US" dirty="0" smtClean="0">
                    <a:sym typeface="Wingdings" pitchFamily="2" charset="2"/>
                  </a:rPr>
                  <a:t>Pure proton near critical density target (</a:t>
                </a:r>
                <a:r>
                  <a:rPr lang="de-DE" dirty="0" smtClean="0"/>
                  <a:t>3</a:t>
                </a:r>
                <a:r>
                  <a:rPr lang="de-DE" dirty="0" smtClean="0">
                    <a:sym typeface="Wingdings" pitchFamily="2" charset="2"/>
                  </a:rPr>
                  <a:t>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  <a:sym typeface="Wingdings" pitchFamily="2" charset="2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latin typeface="Cambria Math"/>
                            <a:sym typeface="Wingdings" pitchFamily="2" charset="2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de-DE" dirty="0">
                    <a:sym typeface="Wingdings" pitchFamily="2" charset="2"/>
                  </a:rPr>
                  <a:t> </a:t>
                </a:r>
                <a:r>
                  <a:rPr lang="de-DE" dirty="0" smtClean="0">
                    <a:sym typeface="Wingdings" pitchFamily="2" charset="2"/>
                  </a:rPr>
                  <a:t>) </a:t>
                </a:r>
                <a:r>
                  <a:rPr lang="en-US" dirty="0" smtClean="0"/>
                  <a:t>Cooled with liquid He to 16 - 20 K</a:t>
                </a:r>
              </a:p>
              <a:p>
                <a:pPr marL="355600" lvl="0" indent="-355600">
                  <a:buBlip>
                    <a:blip r:embed="rId11"/>
                  </a:buBlip>
                </a:pPr>
                <a:r>
                  <a:rPr lang="de-DE" dirty="0" smtClean="0"/>
                  <a:t>high </a:t>
                </a:r>
                <a:r>
                  <a:rPr lang="de-DE" dirty="0" err="1" smtClean="0"/>
                  <a:t>rep</a:t>
                </a:r>
                <a:r>
                  <a:rPr lang="de-DE" dirty="0" smtClean="0"/>
                  <a:t> rate, </a:t>
                </a:r>
                <a:r>
                  <a:rPr lang="de-DE" dirty="0" err="1" smtClean="0"/>
                  <a:t>debris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free</a:t>
                </a:r>
                <a:endParaRPr lang="de-DE" dirty="0"/>
              </a:p>
              <a:p>
                <a:pPr marL="355600" lvl="0" indent="-355600">
                  <a:buBlip>
                    <a:blip r:embed="rId11"/>
                  </a:buBlip>
                </a:pPr>
                <a:r>
                  <a:rPr lang="en-US" dirty="0" smtClean="0"/>
                  <a:t>cylindrical a</a:t>
                </a:r>
                <a:r>
                  <a:rPr lang="de-DE" dirty="0" err="1" smtClean="0"/>
                  <a:t>nd</a:t>
                </a:r>
                <a:r>
                  <a:rPr lang="de-DE" dirty="0" smtClean="0"/>
                  <a:t> </a:t>
                </a:r>
                <a:r>
                  <a:rPr lang="de-DE" dirty="0" err="1"/>
                  <a:t>planar</a:t>
                </a:r>
                <a:r>
                  <a:rPr lang="de-DE" dirty="0"/>
                  <a:t> </a:t>
                </a:r>
                <a:r>
                  <a:rPr lang="de-DE" dirty="0" smtClean="0"/>
                  <a:t>geometries (~ µm)</a:t>
                </a:r>
              </a:p>
              <a:p>
                <a:pPr marL="355600" indent="-355600">
                  <a:buBlip>
                    <a:blip r:embed="rId11"/>
                  </a:buBlip>
                </a:pPr>
                <a:r>
                  <a:rPr lang="en-US" dirty="0">
                    <a:sym typeface="Wingdings" pitchFamily="2" charset="2"/>
                  </a:rPr>
                  <a:t>Study dynamics with optical probing at different laser </a:t>
                </a:r>
                <a:r>
                  <a:rPr lang="en-US" dirty="0" smtClean="0">
                    <a:sym typeface="Wingdings" pitchFamily="2" charset="2"/>
                  </a:rPr>
                  <a:t>contrast</a:t>
                </a:r>
              </a:p>
              <a:p>
                <a:pPr marL="355600" indent="-355600">
                  <a:buBlip>
                    <a:blip r:embed="rId11"/>
                  </a:buBlip>
                </a:pPr>
                <a:r>
                  <a:rPr lang="en-US" dirty="0">
                    <a:sym typeface="Wingdings" pitchFamily="2" charset="2"/>
                  </a:rPr>
                  <a:t>Facilitate comparison with </a:t>
                </a:r>
                <a:r>
                  <a:rPr lang="en-US" dirty="0" smtClean="0">
                    <a:sym typeface="Wingdings" pitchFamily="2" charset="2"/>
                  </a:rPr>
                  <a:t>PIC</a:t>
                </a:r>
              </a:p>
            </p:txBody>
          </p:sp>
        </mc:Choice>
        <mc:Fallback xmlns="">
          <p:sp>
            <p:nvSpPr>
              <p:cNvPr id="48" name="Textfeld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648" y="1497636"/>
                <a:ext cx="3459629" cy="2795459"/>
              </a:xfrm>
              <a:prstGeom prst="rect">
                <a:avLst/>
              </a:prstGeom>
              <a:blipFill rotWithShape="1">
                <a:blip r:embed="rId12"/>
                <a:stretch>
                  <a:fillRect t="-1092" b="-50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uppieren 54"/>
          <p:cNvGrpSpPr/>
          <p:nvPr/>
        </p:nvGrpSpPr>
        <p:grpSpPr>
          <a:xfrm>
            <a:off x="6027303" y="770441"/>
            <a:ext cx="1554949" cy="462104"/>
            <a:chOff x="9324528" y="3501008"/>
            <a:chExt cx="2497879" cy="742327"/>
          </a:xfrm>
        </p:grpSpPr>
        <p:sp>
          <p:nvSpPr>
            <p:cNvPr id="56" name="Rechteck 55"/>
            <p:cNvSpPr/>
            <p:nvPr/>
          </p:nvSpPr>
          <p:spPr>
            <a:xfrm>
              <a:off x="9324528" y="3501008"/>
              <a:ext cx="2497879" cy="742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7" name="Grafik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528" y="3501008"/>
              <a:ext cx="2497879" cy="742327"/>
            </a:xfrm>
            <a:prstGeom prst="rect">
              <a:avLst/>
            </a:prstGeom>
          </p:spPr>
        </p:pic>
      </p:grpSp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399" y="537414"/>
            <a:ext cx="855539" cy="85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35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feld 40"/>
          <p:cNvSpPr txBox="1"/>
          <p:nvPr/>
        </p:nvSpPr>
        <p:spPr>
          <a:xfrm>
            <a:off x="5834729" y="594846"/>
            <a:ext cx="3309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Blip>
                <a:blip r:embed="rId2"/>
              </a:buBlip>
            </a:pPr>
            <a:r>
              <a:rPr lang="en-US" sz="1600" dirty="0">
                <a:sym typeface="Wingdings" pitchFamily="2" charset="2"/>
              </a:rPr>
              <a:t>Bubble-like modulations of proton beam profile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5834729" y="1218909"/>
            <a:ext cx="3312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Blip>
                <a:blip r:embed="rId2"/>
              </a:buBlip>
            </a:pPr>
            <a:r>
              <a:rPr lang="en-US" sz="1600" dirty="0" smtClean="0">
                <a:sym typeface="Wingdings" pitchFamily="2" charset="2"/>
              </a:rPr>
              <a:t>TNSA protons are deflected by </a:t>
            </a:r>
            <a:r>
              <a:rPr lang="en-US" sz="1600" dirty="0" err="1" smtClean="0">
                <a:sym typeface="Wingdings" pitchFamily="2" charset="2"/>
              </a:rPr>
              <a:t>filamented</a:t>
            </a:r>
            <a:r>
              <a:rPr lang="en-US" sz="1600" dirty="0" smtClean="0">
                <a:sym typeface="Wingdings" pitchFamily="2" charset="2"/>
              </a:rPr>
              <a:t> </a:t>
            </a:r>
            <a:r>
              <a:rPr lang="en-US" sz="1600" dirty="0" err="1" smtClean="0">
                <a:sym typeface="Wingdings" pitchFamily="2" charset="2"/>
              </a:rPr>
              <a:t>rearside</a:t>
            </a:r>
            <a:r>
              <a:rPr lang="en-US" sz="1600" dirty="0" smtClean="0">
                <a:sym typeface="Wingdings" pitchFamily="2" charset="2"/>
              </a:rPr>
              <a:t> field structure </a:t>
            </a:r>
            <a:endParaRPr lang="en-US" sz="1600" dirty="0">
              <a:sym typeface="Wingdings" pitchFamily="2" charset="2"/>
            </a:endParaRPr>
          </a:p>
        </p:txBody>
      </p:sp>
      <p:grpSp>
        <p:nvGrpSpPr>
          <p:cNvPr id="53" name="Gruppieren 52"/>
          <p:cNvGrpSpPr/>
          <p:nvPr/>
        </p:nvGrpSpPr>
        <p:grpSpPr>
          <a:xfrm>
            <a:off x="5639446" y="1759683"/>
            <a:ext cx="3350939" cy="2370026"/>
            <a:chOff x="3920054" y="836711"/>
            <a:chExt cx="3782987" cy="2675601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054" y="836711"/>
              <a:ext cx="3267439" cy="2675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5" name="Gruppieren 34"/>
            <p:cNvGrpSpPr/>
            <p:nvPr/>
          </p:nvGrpSpPr>
          <p:grpSpPr>
            <a:xfrm>
              <a:off x="6107373" y="2056762"/>
              <a:ext cx="1595668" cy="1107285"/>
              <a:chOff x="5427590" y="615059"/>
              <a:chExt cx="3104850" cy="2154554"/>
            </a:xfrm>
            <a:solidFill>
              <a:schemeClr val="bg1">
                <a:alpha val="91000"/>
              </a:schemeClr>
            </a:solidFill>
          </p:grpSpPr>
          <p:pic>
            <p:nvPicPr>
              <p:cNvPr id="36" name="Picture 3" descr="C:\Users\zeil\Documents\1Schreibkram\talks\2016_AAC_WDC\expansion_H2_jet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7590" y="615059"/>
                <a:ext cx="3104850" cy="2154554"/>
              </a:xfrm>
              <a:prstGeom prst="rect">
                <a:avLst/>
              </a:prstGeom>
              <a:grpFill/>
              <a:extLst/>
            </p:spPr>
          </p:pic>
          <p:sp>
            <p:nvSpPr>
              <p:cNvPr id="39" name="Textfeld 38"/>
              <p:cNvSpPr txBox="1"/>
              <p:nvPr/>
            </p:nvSpPr>
            <p:spPr>
              <a:xfrm>
                <a:off x="7369441" y="1168956"/>
                <a:ext cx="1013098" cy="64633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de-DE" sz="1050" dirty="0" smtClean="0"/>
                  <a:t>̴µm </a:t>
                </a:r>
                <a:r>
                  <a:rPr lang="de-DE" sz="1050" dirty="0" err="1" smtClean="0"/>
                  <a:t>scale</a:t>
                </a:r>
                <a:endParaRPr lang="de-DE" sz="1050" dirty="0" smtClean="0"/>
              </a:p>
              <a:p>
                <a:r>
                  <a:rPr lang="de-DE" sz="1050" dirty="0" err="1" smtClean="0"/>
                  <a:t>length</a:t>
                </a:r>
                <a:endParaRPr lang="de-DE" sz="1050" dirty="0"/>
              </a:p>
            </p:txBody>
          </p:sp>
        </p:grpSp>
        <p:sp>
          <p:nvSpPr>
            <p:cNvPr id="45" name="Right Arrow 39"/>
            <p:cNvSpPr/>
            <p:nvPr/>
          </p:nvSpPr>
          <p:spPr>
            <a:xfrm>
              <a:off x="4512594" y="1856895"/>
              <a:ext cx="458947" cy="322918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66694" tIns="133347" rIns="266694" bIns="133347" rtlCol="0" anchor="ctr">
              <a:normAutofit fontScale="25000" lnSpcReduction="20000"/>
            </a:bodyPr>
            <a:lstStyle/>
            <a:p>
              <a:pPr algn="ctr"/>
              <a:endParaRPr lang="en-US"/>
            </a:p>
          </p:txBody>
        </p:sp>
        <p:sp>
          <p:nvSpPr>
            <p:cNvPr id="46" name="TextBox 40"/>
            <p:cNvSpPr txBox="1"/>
            <p:nvPr/>
          </p:nvSpPr>
          <p:spPr>
            <a:xfrm>
              <a:off x="4288234" y="1537375"/>
              <a:ext cx="907667" cy="442289"/>
            </a:xfrm>
            <a:prstGeom prst="rect">
              <a:avLst/>
            </a:prstGeom>
            <a:noFill/>
          </p:spPr>
          <p:txBody>
            <a:bodyPr wrap="none" lIns="266694" tIns="133347" rIns="266694" bIns="133347" rtlCol="0">
              <a:normAutofit fontScale="40000" lnSpcReduction="20000"/>
            </a:bodyPr>
            <a:lstStyle/>
            <a:p>
              <a:r>
                <a:rPr lang="en-US" sz="2600" dirty="0"/>
                <a:t>Laser</a:t>
              </a:r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" t="7480" r="10271" b="4708"/>
          <a:stretch/>
        </p:blipFill>
        <p:spPr>
          <a:xfrm>
            <a:off x="247878" y="1139823"/>
            <a:ext cx="3476776" cy="246738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8" name="Textfeld 47"/>
          <p:cNvSpPr txBox="1"/>
          <p:nvPr/>
        </p:nvSpPr>
        <p:spPr>
          <a:xfrm>
            <a:off x="-36512" y="548680"/>
            <a:ext cx="2283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+mj-lt"/>
              <a:buAutoNum type="arabicPeriod"/>
            </a:pPr>
            <a:r>
              <a:rPr lang="en-US" dirty="0" smtClean="0">
                <a:sym typeface="Wingdings" pitchFamily="2" charset="2"/>
              </a:rPr>
              <a:t>Intrinsic contrast</a:t>
            </a:r>
            <a:endParaRPr lang="en-US" dirty="0">
              <a:sym typeface="Wingdings" pitchFamily="2" charset="2"/>
            </a:endParaRPr>
          </a:p>
        </p:txBody>
      </p:sp>
      <p:grpSp>
        <p:nvGrpSpPr>
          <p:cNvPr id="28" name="Gruppieren 27"/>
          <p:cNvGrpSpPr/>
          <p:nvPr/>
        </p:nvGrpSpPr>
        <p:grpSpPr>
          <a:xfrm>
            <a:off x="3943766" y="647333"/>
            <a:ext cx="1852370" cy="1860175"/>
            <a:chOff x="1632361" y="836712"/>
            <a:chExt cx="3011647" cy="3024336"/>
          </a:xfrm>
        </p:grpSpPr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361" y="836712"/>
              <a:ext cx="3011647" cy="3024336"/>
            </a:xfrm>
            <a:prstGeom prst="rect">
              <a:avLst/>
            </a:prstGeom>
          </p:spPr>
        </p:pic>
        <p:cxnSp>
          <p:nvCxnSpPr>
            <p:cNvPr id="30" name="Gerade Verbindung mit Pfeil 29"/>
            <p:cNvCxnSpPr/>
            <p:nvPr/>
          </p:nvCxnSpPr>
          <p:spPr bwMode="auto">
            <a:xfrm>
              <a:off x="1979712" y="836712"/>
              <a:ext cx="0" cy="2977418"/>
            </a:xfrm>
            <a:prstGeom prst="straightConnector1">
              <a:avLst/>
            </a:prstGeom>
            <a:solidFill>
              <a:srgbClr val="003E8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 Verbindung mit Pfeil 30"/>
            <p:cNvCxnSpPr/>
            <p:nvPr/>
          </p:nvCxnSpPr>
          <p:spPr bwMode="auto">
            <a:xfrm flipH="1">
              <a:off x="1632361" y="1124744"/>
              <a:ext cx="3011647" cy="0"/>
            </a:xfrm>
            <a:prstGeom prst="straightConnector1">
              <a:avLst/>
            </a:prstGeom>
            <a:solidFill>
              <a:srgbClr val="003E8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extfeld 31"/>
            <p:cNvSpPr txBox="1"/>
            <p:nvPr/>
          </p:nvSpPr>
          <p:spPr>
            <a:xfrm>
              <a:off x="2728456" y="1088273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~ 4cm</a:t>
              </a:r>
              <a:endParaRPr lang="en-US" dirty="0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1805311" y="1897740"/>
              <a:ext cx="461665" cy="791242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de-DE" dirty="0" smtClean="0"/>
                <a:t>~ 4 cm</a:t>
              </a:r>
              <a:endParaRPr lang="en-US" dirty="0"/>
            </a:p>
          </p:txBody>
        </p:sp>
      </p:grpSp>
      <p:sp>
        <p:nvSpPr>
          <p:cNvPr id="59" name="Textfeld 58"/>
          <p:cNvSpPr txBox="1"/>
          <p:nvPr/>
        </p:nvSpPr>
        <p:spPr>
          <a:xfrm>
            <a:off x="1843013" y="1786606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(1)</a:t>
            </a:r>
            <a:endParaRPr lang="de-DE" dirty="0">
              <a:solidFill>
                <a:srgbClr val="FF0000"/>
              </a:solidFill>
            </a:endParaRPr>
          </a:p>
        </p:txBody>
      </p:sp>
      <p:grpSp>
        <p:nvGrpSpPr>
          <p:cNvPr id="65" name="Gruppieren 64"/>
          <p:cNvGrpSpPr/>
          <p:nvPr/>
        </p:nvGrpSpPr>
        <p:grpSpPr>
          <a:xfrm>
            <a:off x="14213" y="1607820"/>
            <a:ext cx="9129788" cy="4959985"/>
            <a:chOff x="14213" y="1607820"/>
            <a:chExt cx="9129788" cy="4959985"/>
          </a:xfrm>
        </p:grpSpPr>
        <p:grpSp>
          <p:nvGrpSpPr>
            <p:cNvPr id="10" name="Gruppieren 99"/>
            <p:cNvGrpSpPr>
              <a:grpSpLocks/>
            </p:cNvGrpSpPr>
            <p:nvPr/>
          </p:nvGrpSpPr>
          <p:grpSpPr bwMode="auto">
            <a:xfrm>
              <a:off x="2278486" y="5428034"/>
              <a:ext cx="1155146" cy="1115486"/>
              <a:chOff x="6905119" y="696666"/>
              <a:chExt cx="1673300" cy="1740898"/>
            </a:xfrm>
          </p:grpSpPr>
          <p:pic>
            <p:nvPicPr>
              <p:cNvPr id="24" name="Grafik 10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321" t="2676" r="131" b="4855"/>
              <a:stretch>
                <a:fillRect/>
              </a:stretch>
            </p:blipFill>
            <p:spPr bwMode="auto">
              <a:xfrm>
                <a:off x="6905119" y="853564"/>
                <a:ext cx="1673300" cy="158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Gleichschenkliges Dreieck 24"/>
              <p:cNvSpPr/>
              <p:nvPr/>
            </p:nvSpPr>
            <p:spPr>
              <a:xfrm rot="9058792">
                <a:off x="7397266" y="696666"/>
                <a:ext cx="331803" cy="926043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 fontScale="85000" lnSpcReduction="20000"/>
              </a:bodyPr>
              <a:lstStyle/>
              <a:p>
                <a:pPr algn="ctr">
                  <a:defRPr/>
                </a:pPr>
                <a:endParaRPr lang="de-DE"/>
              </a:p>
            </p:txBody>
          </p:sp>
        </p:grpSp>
        <p:pic>
          <p:nvPicPr>
            <p:cNvPr id="15" name="Grafik 9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55" t="555" b="77275"/>
            <a:stretch/>
          </p:blipFill>
          <p:spPr bwMode="auto">
            <a:xfrm>
              <a:off x="3813482" y="5409723"/>
              <a:ext cx="3430892" cy="1133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Freihandform 1"/>
            <p:cNvSpPr/>
            <p:nvPr/>
          </p:nvSpPr>
          <p:spPr>
            <a:xfrm>
              <a:off x="1005626" y="1936601"/>
              <a:ext cx="296057" cy="1170346"/>
            </a:xfrm>
            <a:custGeom>
              <a:avLst/>
              <a:gdLst>
                <a:gd name="connsiteX0" fmla="*/ 0 w 457200"/>
                <a:gd name="connsiteY0" fmla="*/ 1222374 h 1433389"/>
                <a:gd name="connsiteX1" fmla="*/ 131884 w 457200"/>
                <a:gd name="connsiteY1" fmla="*/ 1125659 h 1433389"/>
                <a:gd name="connsiteX2" fmla="*/ 193430 w 457200"/>
                <a:gd name="connsiteY2" fmla="*/ 243 h 1433389"/>
                <a:gd name="connsiteX3" fmla="*/ 246184 w 457200"/>
                <a:gd name="connsiteY3" fmla="*/ 1231166 h 1433389"/>
                <a:gd name="connsiteX4" fmla="*/ 334107 w 457200"/>
                <a:gd name="connsiteY4" fmla="*/ 1248751 h 1433389"/>
                <a:gd name="connsiteX5" fmla="*/ 395654 w 457200"/>
                <a:gd name="connsiteY5" fmla="*/ 1389428 h 1433389"/>
                <a:gd name="connsiteX6" fmla="*/ 457200 w 457200"/>
                <a:gd name="connsiteY6" fmla="*/ 1433389 h 1433389"/>
                <a:gd name="connsiteX0" fmla="*/ 0 w 457200"/>
                <a:gd name="connsiteY0" fmla="*/ 1222374 h 1433389"/>
                <a:gd name="connsiteX1" fmla="*/ 131884 w 457200"/>
                <a:gd name="connsiteY1" fmla="*/ 1125659 h 1433389"/>
                <a:gd name="connsiteX2" fmla="*/ 193430 w 457200"/>
                <a:gd name="connsiteY2" fmla="*/ 243 h 1433389"/>
                <a:gd name="connsiteX3" fmla="*/ 246184 w 457200"/>
                <a:gd name="connsiteY3" fmla="*/ 1231166 h 1433389"/>
                <a:gd name="connsiteX4" fmla="*/ 334107 w 457200"/>
                <a:gd name="connsiteY4" fmla="*/ 1248751 h 1433389"/>
                <a:gd name="connsiteX5" fmla="*/ 457200 w 457200"/>
                <a:gd name="connsiteY5" fmla="*/ 1433389 h 1433389"/>
                <a:gd name="connsiteX0" fmla="*/ 0 w 466317"/>
                <a:gd name="connsiteY0" fmla="*/ 1222374 h 1449885"/>
                <a:gd name="connsiteX1" fmla="*/ 131884 w 466317"/>
                <a:gd name="connsiteY1" fmla="*/ 1125659 h 1449885"/>
                <a:gd name="connsiteX2" fmla="*/ 193430 w 466317"/>
                <a:gd name="connsiteY2" fmla="*/ 243 h 1449885"/>
                <a:gd name="connsiteX3" fmla="*/ 246184 w 466317"/>
                <a:gd name="connsiteY3" fmla="*/ 1231166 h 1449885"/>
                <a:gd name="connsiteX4" fmla="*/ 334107 w 466317"/>
                <a:gd name="connsiteY4" fmla="*/ 1248751 h 1449885"/>
                <a:gd name="connsiteX5" fmla="*/ 457200 w 466317"/>
                <a:gd name="connsiteY5" fmla="*/ 1433389 h 1449885"/>
                <a:gd name="connsiteX6" fmla="*/ 457200 w 466317"/>
                <a:gd name="connsiteY6" fmla="*/ 1442182 h 1449885"/>
                <a:gd name="connsiteX0" fmla="*/ 0 w 457200"/>
                <a:gd name="connsiteY0" fmla="*/ 1222374 h 1433389"/>
                <a:gd name="connsiteX1" fmla="*/ 131884 w 457200"/>
                <a:gd name="connsiteY1" fmla="*/ 1125659 h 1433389"/>
                <a:gd name="connsiteX2" fmla="*/ 193430 w 457200"/>
                <a:gd name="connsiteY2" fmla="*/ 243 h 1433389"/>
                <a:gd name="connsiteX3" fmla="*/ 246184 w 457200"/>
                <a:gd name="connsiteY3" fmla="*/ 1231166 h 1433389"/>
                <a:gd name="connsiteX4" fmla="*/ 334107 w 457200"/>
                <a:gd name="connsiteY4" fmla="*/ 1248751 h 1433389"/>
                <a:gd name="connsiteX5" fmla="*/ 457200 w 457200"/>
                <a:gd name="connsiteY5" fmla="*/ 1433389 h 1433389"/>
                <a:gd name="connsiteX0" fmla="*/ 0 w 334107"/>
                <a:gd name="connsiteY0" fmla="*/ 1222374 h 1320760"/>
                <a:gd name="connsiteX1" fmla="*/ 131884 w 334107"/>
                <a:gd name="connsiteY1" fmla="*/ 1125659 h 1320760"/>
                <a:gd name="connsiteX2" fmla="*/ 193430 w 334107"/>
                <a:gd name="connsiteY2" fmla="*/ 243 h 1320760"/>
                <a:gd name="connsiteX3" fmla="*/ 246184 w 334107"/>
                <a:gd name="connsiteY3" fmla="*/ 1231166 h 1320760"/>
                <a:gd name="connsiteX4" fmla="*/ 334107 w 334107"/>
                <a:gd name="connsiteY4" fmla="*/ 1248751 h 132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107" h="1320760">
                  <a:moveTo>
                    <a:pt x="0" y="1222374"/>
                  </a:moveTo>
                  <a:cubicBezTo>
                    <a:pt x="49823" y="1275860"/>
                    <a:pt x="99646" y="1329347"/>
                    <a:pt x="131884" y="1125659"/>
                  </a:cubicBezTo>
                  <a:cubicBezTo>
                    <a:pt x="164122" y="921971"/>
                    <a:pt x="174380" y="-17341"/>
                    <a:pt x="193430" y="243"/>
                  </a:cubicBezTo>
                  <a:cubicBezTo>
                    <a:pt x="212480" y="17827"/>
                    <a:pt x="222738" y="1023081"/>
                    <a:pt x="246184" y="1231166"/>
                  </a:cubicBezTo>
                  <a:cubicBezTo>
                    <a:pt x="269630" y="1439251"/>
                    <a:pt x="298938" y="1215047"/>
                    <a:pt x="334107" y="1248751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0000"/>
                </a:solidFill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14213" y="5367476"/>
              <a:ext cx="23255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rgbClr val="FF0000"/>
                </a:buClr>
                <a:buFont typeface="+mj-lt"/>
                <a:buAutoNum type="arabicPeriod" startAt="3"/>
              </a:pPr>
              <a:r>
                <a:rPr lang="en-US" dirty="0" smtClean="0">
                  <a:sym typeface="Wingdings" pitchFamily="2" charset="2"/>
                </a:rPr>
                <a:t>plasma mirror contrast with tailored </a:t>
              </a:r>
              <a:r>
                <a:rPr lang="en-US" dirty="0" err="1" smtClean="0">
                  <a:sym typeface="Wingdings" pitchFamily="2" charset="2"/>
                </a:rPr>
                <a:t>prepulse</a:t>
              </a:r>
              <a:r>
                <a:rPr lang="en-US" dirty="0" smtClean="0">
                  <a:sym typeface="Wingdings" pitchFamily="2" charset="2"/>
                </a:rPr>
                <a:t> (50 </a:t>
              </a:r>
              <a:r>
                <a:rPr lang="en-US" dirty="0" err="1" smtClean="0">
                  <a:sym typeface="Wingdings" pitchFamily="2" charset="2"/>
                </a:rPr>
                <a:t>ps</a:t>
              </a:r>
              <a:r>
                <a:rPr lang="en-US" dirty="0" smtClean="0">
                  <a:sym typeface="Wingdings" pitchFamily="2" charset="2"/>
                </a:rPr>
                <a:t>)</a:t>
              </a:r>
              <a:endParaRPr lang="en-US" dirty="0">
                <a:sym typeface="Wingdings" pitchFamily="2" charset="2"/>
              </a:endParaRPr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884014" y="1607820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</a:rPr>
                <a:t>(3)</a:t>
              </a:r>
              <a:endParaRPr lang="de-DE" dirty="0">
                <a:solidFill>
                  <a:srgbClr val="FF0000"/>
                </a:solidFill>
              </a:endParaRPr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7222743" y="5539619"/>
              <a:ext cx="19212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9875" indent="-269875">
                <a:buBlip>
                  <a:blip r:embed="rId2"/>
                </a:buBlip>
              </a:pPr>
              <a:r>
                <a:rPr lang="en-US" sz="1600" dirty="0">
                  <a:sym typeface="Wingdings" pitchFamily="2" charset="2"/>
                </a:rPr>
                <a:t>more dose, and potentially more </a:t>
              </a:r>
              <a:r>
                <a:rPr lang="en-US" sz="1600" dirty="0" smtClean="0">
                  <a:sym typeface="Wingdings" pitchFamily="2" charset="2"/>
                </a:rPr>
                <a:t>directed </a:t>
              </a:r>
              <a:r>
                <a:rPr lang="en-US" sz="1600" dirty="0">
                  <a:sym typeface="Wingdings" pitchFamily="2" charset="2"/>
                </a:rPr>
                <a:t>beam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0035" y="2534183"/>
            <a:ext cx="8986108" cy="2797214"/>
            <a:chOff x="50035" y="2534183"/>
            <a:chExt cx="8986108" cy="2797214"/>
          </a:xfrm>
        </p:grpSpPr>
        <p:grpSp>
          <p:nvGrpSpPr>
            <p:cNvPr id="9" name="Gruppieren 96"/>
            <p:cNvGrpSpPr>
              <a:grpSpLocks/>
            </p:cNvGrpSpPr>
            <p:nvPr/>
          </p:nvGrpSpPr>
          <p:grpSpPr bwMode="auto">
            <a:xfrm>
              <a:off x="2282445" y="4166455"/>
              <a:ext cx="1159530" cy="1148055"/>
              <a:chOff x="2370520" y="635932"/>
              <a:chExt cx="1680385" cy="1791241"/>
            </a:xfrm>
          </p:grpSpPr>
          <p:pic>
            <p:nvPicPr>
              <p:cNvPr id="26" name="Grafik 9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59" t="3764" r="66493" b="3764"/>
              <a:stretch>
                <a:fillRect/>
              </a:stretch>
            </p:blipFill>
            <p:spPr bwMode="auto">
              <a:xfrm>
                <a:off x="2370520" y="836466"/>
                <a:ext cx="1680385" cy="1590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Gleichschenkliges Dreieck 26"/>
              <p:cNvSpPr/>
              <p:nvPr/>
            </p:nvSpPr>
            <p:spPr>
              <a:xfrm rot="9058792">
                <a:off x="2854942" y="635932"/>
                <a:ext cx="331947" cy="92738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 fontScale="85000" lnSpcReduction="10000"/>
              </a:bodyPr>
              <a:lstStyle/>
              <a:p>
                <a:pPr algn="ctr">
                  <a:defRPr/>
                </a:pPr>
                <a:endParaRPr lang="de-DE"/>
              </a:p>
            </p:txBody>
          </p:sp>
        </p:grpSp>
        <p:sp>
          <p:nvSpPr>
            <p:cNvPr id="49" name="Textfeld 48"/>
            <p:cNvSpPr txBox="1"/>
            <p:nvPr/>
          </p:nvSpPr>
          <p:spPr>
            <a:xfrm>
              <a:off x="50035" y="4417318"/>
              <a:ext cx="20677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rgbClr val="FF0000"/>
                </a:buClr>
                <a:buFont typeface="+mj-lt"/>
                <a:buAutoNum type="arabicPeriod" startAt="2"/>
              </a:pPr>
              <a:r>
                <a:rPr lang="en-US" dirty="0" smtClean="0">
                  <a:sym typeface="Wingdings" pitchFamily="2" charset="2"/>
                </a:rPr>
                <a:t>plasma mirror contrast</a:t>
              </a:r>
              <a:endParaRPr lang="en-US" dirty="0">
                <a:sym typeface="Wingdings" pitchFamily="2" charset="2"/>
              </a:endParaRPr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2285763" y="2534183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</a:rPr>
                <a:t>(2)</a:t>
              </a:r>
              <a:endParaRPr lang="de-DE" dirty="0">
                <a:solidFill>
                  <a:srgbClr val="FF0000"/>
                </a:solidFill>
              </a:endParaRPr>
            </a:p>
          </p:txBody>
        </p:sp>
        <p:grpSp>
          <p:nvGrpSpPr>
            <p:cNvPr id="61" name="Gruppieren 60"/>
            <p:cNvGrpSpPr/>
            <p:nvPr/>
          </p:nvGrpSpPr>
          <p:grpSpPr>
            <a:xfrm>
              <a:off x="3843519" y="4148209"/>
              <a:ext cx="3521190" cy="1183188"/>
              <a:chOff x="4772820" y="4490757"/>
              <a:chExt cx="3041137" cy="1021881"/>
            </a:xfrm>
          </p:grpSpPr>
          <p:pic>
            <p:nvPicPr>
              <p:cNvPr id="11" name="Grafik 95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74" b="68032"/>
              <a:stretch/>
            </p:blipFill>
            <p:spPr bwMode="auto">
              <a:xfrm>
                <a:off x="4772820" y="4528313"/>
                <a:ext cx="3041137" cy="98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feld 106"/>
              <p:cNvSpPr txBox="1">
                <a:spLocks noChangeArrowheads="1"/>
              </p:cNvSpPr>
              <p:nvPr/>
            </p:nvSpPr>
            <p:spPr bwMode="auto">
              <a:xfrm>
                <a:off x="4973846" y="4490757"/>
                <a:ext cx="678274" cy="19183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>
                <a:no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r>
                  <a:rPr lang="de-DE" altLang="de-DE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6.7 </a:t>
                </a:r>
                <a:r>
                  <a:rPr lang="de-DE" altLang="de-DE" sz="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  <a:endParaRPr lang="de-DE" altLang="de-DE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feld 107"/>
              <p:cNvSpPr txBox="1">
                <a:spLocks noChangeArrowheads="1"/>
              </p:cNvSpPr>
              <p:nvPr/>
            </p:nvSpPr>
            <p:spPr bwMode="auto">
              <a:xfrm>
                <a:off x="6022923" y="4506070"/>
                <a:ext cx="545824" cy="19183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>
                <a:normAutofit fontScale="47500" lnSpcReduction="20000"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r>
                  <a:rPr lang="de-DE" altLang="de-DE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8.7 </a:t>
                </a:r>
                <a:r>
                  <a:rPr lang="de-DE" altLang="de-DE" sz="2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  <a:endParaRPr lang="de-DE" altLang="de-DE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feld 112"/>
              <p:cNvSpPr txBox="1">
                <a:spLocks noChangeArrowheads="1"/>
              </p:cNvSpPr>
              <p:nvPr/>
            </p:nvSpPr>
            <p:spPr bwMode="auto">
              <a:xfrm>
                <a:off x="6990186" y="4525281"/>
                <a:ext cx="614225" cy="19183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>
                <a:normAutofit fontScale="47500" lnSpcReduction="20000"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r>
                  <a:rPr lang="de-DE" altLang="de-DE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10.3 </a:t>
                </a:r>
                <a:r>
                  <a:rPr lang="de-DE" altLang="de-DE" sz="2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  <a:endParaRPr lang="de-DE" altLang="de-DE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2" name="Textfeld 61"/>
            <p:cNvSpPr txBox="1"/>
            <p:nvPr/>
          </p:nvSpPr>
          <p:spPr>
            <a:xfrm>
              <a:off x="7292777" y="4417318"/>
              <a:ext cx="17433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9875" indent="-269875">
                <a:buBlip>
                  <a:blip r:embed="rId2"/>
                </a:buBlip>
              </a:pPr>
              <a:r>
                <a:rPr lang="en-US" sz="1600" dirty="0" smtClean="0">
                  <a:sym typeface="Wingdings" pitchFamily="2" charset="2"/>
                </a:rPr>
                <a:t>smooth beam profile</a:t>
              </a:r>
              <a:endParaRPr lang="en-US" sz="1600" dirty="0">
                <a:sym typeface="Wingdings" pitchFamily="2" charset="2"/>
              </a:endParaRPr>
            </a:p>
          </p:txBody>
        </p:sp>
      </p:grpSp>
      <p:sp>
        <p:nvSpPr>
          <p:cNvPr id="63" name="Title 1"/>
          <p:cNvSpPr txBox="1">
            <a:spLocks/>
          </p:cNvSpPr>
          <p:nvPr/>
        </p:nvSpPr>
        <p:spPr>
          <a:xfrm>
            <a:off x="467544" y="0"/>
            <a:ext cx="8229600" cy="53741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003E89"/>
                </a:solidFill>
                <a:latin typeface="Arial" charset="0"/>
              </a:defRPr>
            </a:lvl9pPr>
          </a:lstStyle>
          <a:p>
            <a:r>
              <a:rPr lang="de-DE" sz="2800" kern="0" dirty="0" smtClean="0">
                <a:solidFill>
                  <a:schemeClr val="bg1"/>
                </a:solidFill>
              </a:rPr>
              <a:t>Laser </a:t>
            </a:r>
            <a:r>
              <a:rPr lang="de-DE" sz="2800" kern="0" dirty="0" err="1" smtClean="0">
                <a:solidFill>
                  <a:schemeClr val="bg1"/>
                </a:solidFill>
              </a:rPr>
              <a:t>contrast</a:t>
            </a:r>
            <a:r>
              <a:rPr lang="de-DE" sz="2800" kern="0" dirty="0" smtClean="0">
                <a:solidFill>
                  <a:schemeClr val="bg1"/>
                </a:solidFill>
              </a:rPr>
              <a:t> </a:t>
            </a:r>
            <a:r>
              <a:rPr lang="de-DE" sz="2800" kern="0" dirty="0" err="1" smtClean="0">
                <a:solidFill>
                  <a:schemeClr val="bg1"/>
                </a:solidFill>
              </a:rPr>
              <a:t>and</a:t>
            </a:r>
            <a:r>
              <a:rPr lang="de-DE" sz="2800" kern="0" dirty="0" smtClean="0">
                <a:solidFill>
                  <a:schemeClr val="bg1"/>
                </a:solidFill>
              </a:rPr>
              <a:t> beam </a:t>
            </a:r>
            <a:r>
              <a:rPr lang="de-DE" sz="2800" kern="0" dirty="0" err="1" smtClean="0">
                <a:solidFill>
                  <a:schemeClr val="bg1"/>
                </a:solidFill>
              </a:rPr>
              <a:t>profile</a:t>
            </a:r>
            <a:r>
              <a:rPr lang="de-DE" sz="2800" kern="0" dirty="0" err="1">
                <a:solidFill>
                  <a:schemeClr val="bg1"/>
                </a:solidFill>
              </a:rPr>
              <a:t>s</a:t>
            </a:r>
            <a:endParaRPr lang="en-US" sz="28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0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 Box 3"/>
          <p:cNvSpPr txBox="1">
            <a:spLocks noChangeArrowheads="1"/>
          </p:cNvSpPr>
          <p:nvPr/>
        </p:nvSpPr>
        <p:spPr bwMode="auto">
          <a:xfrm>
            <a:off x="62440" y="686947"/>
            <a:ext cx="7560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589C"/>
                </a:solidFill>
                <a:latin typeface="Arial" charset="0"/>
              </a:rPr>
              <a:t>Feasibility of ultra-short pulse laser-driven proton &amp; ion sources for applications</a:t>
            </a:r>
          </a:p>
        </p:txBody>
      </p:sp>
      <p:pic>
        <p:nvPicPr>
          <p:cNvPr id="282" name="Picture 3"/>
          <p:cNvPicPr>
            <a:picLocks noChangeAspect="1" noChangeArrowheads="1"/>
          </p:cNvPicPr>
          <p:nvPr/>
        </p:nvPicPr>
        <p:blipFill>
          <a:blip r:embed="rId2" cstate="print"/>
          <a:srcRect l="15356" t="25515" r="27354" b="8336"/>
          <a:stretch>
            <a:fillRect/>
          </a:stretch>
        </p:blipFill>
        <p:spPr bwMode="auto">
          <a:xfrm>
            <a:off x="0" y="2996956"/>
            <a:ext cx="4889358" cy="352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" name="Picture 2"/>
          <p:cNvPicPr>
            <a:picLocks noChangeAspect="1" noChangeArrowheads="1"/>
          </p:cNvPicPr>
          <p:nvPr/>
        </p:nvPicPr>
        <p:blipFill>
          <a:blip r:embed="rId3" cstate="print"/>
          <a:srcRect l="22152" t="26582" r="14557" b="7595"/>
          <a:stretch>
            <a:fillRect/>
          </a:stretch>
        </p:blipFill>
        <p:spPr bwMode="auto">
          <a:xfrm>
            <a:off x="3295256" y="1065850"/>
            <a:ext cx="2860920" cy="185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" name="Text Box 3"/>
          <p:cNvSpPr txBox="1">
            <a:spLocks noChangeArrowheads="1"/>
          </p:cNvSpPr>
          <p:nvPr/>
        </p:nvSpPr>
        <p:spPr bwMode="auto">
          <a:xfrm>
            <a:off x="118920" y="1745521"/>
            <a:ext cx="2880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600" b="1" i="1" dirty="0" smtClean="0">
                <a:solidFill>
                  <a:srgbClr val="00589C"/>
                </a:solidFill>
                <a:latin typeface="Arial" charset="0"/>
              </a:rPr>
              <a:t>In vitro </a:t>
            </a:r>
            <a:r>
              <a:rPr lang="en-US" sz="1600" b="1" dirty="0" smtClean="0">
                <a:solidFill>
                  <a:srgbClr val="00589C"/>
                </a:solidFill>
                <a:latin typeface="Arial" charset="0"/>
              </a:rPr>
              <a:t>cell irradiation with laser-accelerated protons</a:t>
            </a:r>
          </a:p>
          <a:p>
            <a:pPr algn="ctr">
              <a:spcBef>
                <a:spcPts val="0"/>
              </a:spcBef>
            </a:pPr>
            <a:r>
              <a:rPr lang="en-US" sz="1600" b="1" dirty="0" smtClean="0">
                <a:solidFill>
                  <a:srgbClr val="008000"/>
                </a:solidFill>
                <a:latin typeface="Arial" charset="0"/>
                <a:sym typeface="Wingdings" panose="05000000000000000000" pitchFamily="2" charset="2"/>
              </a:rPr>
              <a:t> </a:t>
            </a:r>
            <a:r>
              <a:rPr lang="en-US" sz="1600" b="1" dirty="0" smtClean="0">
                <a:solidFill>
                  <a:srgbClr val="008000"/>
                </a:solidFill>
                <a:latin typeface="Arial" charset="0"/>
              </a:rPr>
              <a:t>relative </a:t>
            </a:r>
            <a:r>
              <a:rPr lang="en-US" sz="1600" b="1" dirty="0">
                <a:solidFill>
                  <a:srgbClr val="008000"/>
                </a:solidFill>
                <a:latin typeface="Arial" charset="0"/>
              </a:rPr>
              <a:t>dose uncertainty of below 10 %</a:t>
            </a:r>
          </a:p>
          <a:p>
            <a:pPr algn="ctr">
              <a:spcBef>
                <a:spcPts val="0"/>
              </a:spcBef>
            </a:pPr>
            <a:endParaRPr lang="en-US" sz="1600" b="1" dirty="0" smtClean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289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625118"/>
            <a:ext cx="122396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" name="Picture 35" descr="DSC_04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8"/>
          <a:stretch>
            <a:fillRect/>
          </a:stretch>
        </p:blipFill>
        <p:spPr bwMode="auto">
          <a:xfrm>
            <a:off x="6284177" y="1380797"/>
            <a:ext cx="1338263" cy="133191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5296415" y="4609667"/>
            <a:ext cx="3847585" cy="1842479"/>
            <a:chOff x="5184208" y="3942685"/>
            <a:chExt cx="3847585" cy="1842479"/>
          </a:xfrm>
        </p:grpSpPr>
        <p:pic>
          <p:nvPicPr>
            <p:cNvPr id="1026" name="Picture 2" descr="Athymic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02" b="17687"/>
            <a:stretch/>
          </p:blipFill>
          <p:spPr bwMode="auto">
            <a:xfrm>
              <a:off x="5184208" y="3942685"/>
              <a:ext cx="3642147" cy="1842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" name="Textfeld 21"/>
            <p:cNvSpPr txBox="1">
              <a:spLocks noChangeArrowheads="1"/>
            </p:cNvSpPr>
            <p:nvPr/>
          </p:nvSpPr>
          <p:spPr bwMode="auto">
            <a:xfrm>
              <a:off x="7904691" y="5265246"/>
              <a:ext cx="112710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r>
                <a:rPr lang="de-DE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de-DE" sz="12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river.com</a:t>
              </a:r>
              <a:endParaRPr lang="en-US" sz="1200" i="1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9" name="Form 308"/>
          <p:cNvSpPr/>
          <p:nvPr/>
        </p:nvSpPr>
        <p:spPr>
          <a:xfrm rot="6674359">
            <a:off x="6707299" y="2480909"/>
            <a:ext cx="1435842" cy="1529127"/>
          </a:xfrm>
          <a:prstGeom prst="swooshArrow">
            <a:avLst>
              <a:gd name="adj1" fmla="val 25000"/>
              <a:gd name="adj2" fmla="val 25000"/>
            </a:avLst>
          </a:prstGeom>
          <a:ln w="19050">
            <a:solidFill>
              <a:srgbClr val="00589C"/>
            </a:solidFill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Rechteck 3"/>
          <p:cNvSpPr/>
          <p:nvPr/>
        </p:nvSpPr>
        <p:spPr>
          <a:xfrm>
            <a:off x="5660163" y="4235271"/>
            <a:ext cx="23567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00589C"/>
                </a:solidFill>
                <a:latin typeface="Arial" charset="0"/>
              </a:rPr>
              <a:t>In </a:t>
            </a:r>
            <a:r>
              <a:rPr lang="en-US" sz="1600" b="1" i="1" dirty="0" smtClean="0">
                <a:solidFill>
                  <a:srgbClr val="00589C"/>
                </a:solidFill>
                <a:latin typeface="Arial" charset="0"/>
              </a:rPr>
              <a:t>vivo </a:t>
            </a:r>
            <a:r>
              <a:rPr lang="en-US" sz="1600" b="1" dirty="0">
                <a:solidFill>
                  <a:srgbClr val="00589C"/>
                </a:solidFill>
                <a:latin typeface="Arial" charset="0"/>
              </a:rPr>
              <a:t>cell irradiation </a:t>
            </a:r>
            <a:endParaRPr lang="en-GB" sz="1600" dirty="0"/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323850" y="19050"/>
            <a:ext cx="7272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 ion accelerator for radiation therapy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26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323850" y="19050"/>
            <a:ext cx="7272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u="non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TNSA – Target normal sheath acceleration</a:t>
            </a:r>
            <a:endParaRPr lang="en-US" sz="2400" u="non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5789503" y="750130"/>
            <a:ext cx="3350369" cy="3614974"/>
            <a:chOff x="5793631" y="1157843"/>
            <a:chExt cx="3350369" cy="3614974"/>
          </a:xfrm>
        </p:grpSpPr>
        <p:pic>
          <p:nvPicPr>
            <p:cNvPr id="678916" name="Picture 4" descr="D:\Verteidigung\temp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18681"/>
            <a:stretch/>
          </p:blipFill>
          <p:spPr bwMode="auto">
            <a:xfrm>
              <a:off x="5793631" y="1988840"/>
              <a:ext cx="3350369" cy="2783977"/>
            </a:xfrm>
            <a:prstGeom prst="rect">
              <a:avLst/>
            </a:prstGeom>
            <a:noFill/>
          </p:spPr>
        </p:pic>
        <p:sp>
          <p:nvSpPr>
            <p:cNvPr id="22" name="TextBox 1"/>
            <p:cNvSpPr txBox="1"/>
            <p:nvPr/>
          </p:nvSpPr>
          <p:spPr>
            <a:xfrm>
              <a:off x="5872272" y="1157843"/>
              <a:ext cx="3224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u="none" dirty="0" smtClean="0"/>
                <a:t>Expansion </a:t>
              </a:r>
              <a:r>
                <a:rPr lang="de-DE" sz="1600" u="none" dirty="0" err="1" smtClean="0"/>
                <a:t>of</a:t>
              </a:r>
              <a:r>
                <a:rPr lang="de-DE" sz="1600" u="none" dirty="0" smtClean="0"/>
                <a:t> </a:t>
              </a:r>
              <a:r>
                <a:rPr lang="de-DE" sz="1600" u="none" dirty="0" err="1" smtClean="0"/>
                <a:t>electron</a:t>
              </a:r>
              <a:r>
                <a:rPr lang="de-DE" sz="1600" u="none" dirty="0" smtClean="0"/>
                <a:t>-proton </a:t>
              </a:r>
              <a:r>
                <a:rPr lang="de-DE" sz="1600" u="none" dirty="0" err="1" smtClean="0"/>
                <a:t>plasmas</a:t>
              </a:r>
              <a:r>
                <a:rPr lang="de-DE" sz="1600" u="none" dirty="0" smtClean="0"/>
                <a:t> </a:t>
              </a:r>
              <a:r>
                <a:rPr lang="de-DE" sz="1600" u="none" dirty="0" err="1" smtClean="0"/>
                <a:t>into</a:t>
              </a:r>
              <a:r>
                <a:rPr lang="de-DE" sz="1600" u="none" dirty="0" smtClean="0"/>
                <a:t> </a:t>
              </a:r>
              <a:r>
                <a:rPr lang="de-DE" sz="1600" u="none" dirty="0" err="1" smtClean="0"/>
                <a:t>vacuum</a:t>
              </a:r>
              <a:r>
                <a:rPr lang="de-DE" sz="1600" u="none" dirty="0" smtClean="0"/>
                <a:t> </a:t>
              </a:r>
            </a:p>
            <a:p>
              <a:pPr algn="ctr"/>
              <a:r>
                <a:rPr lang="de-DE" sz="1600" b="1" u="none" dirty="0" err="1" smtClean="0"/>
                <a:t>ps</a:t>
              </a:r>
              <a:r>
                <a:rPr lang="de-DE" sz="1600" b="1" u="none" dirty="0" smtClean="0"/>
                <a:t> – time </a:t>
              </a:r>
              <a:r>
                <a:rPr lang="de-DE" sz="1600" b="1" u="none" dirty="0" err="1" smtClean="0"/>
                <a:t>scale</a:t>
              </a:r>
              <a:endParaRPr lang="de-DE" sz="1600" b="1" u="none" dirty="0"/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2928165" y="854971"/>
            <a:ext cx="3101651" cy="3476088"/>
            <a:chOff x="2483768" y="1280954"/>
            <a:chExt cx="3101651" cy="3476088"/>
          </a:xfrm>
        </p:grpSpPr>
        <p:pic>
          <p:nvPicPr>
            <p:cNvPr id="678915" name="Picture 3" descr="D:\Verteidigung\temp.pn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t="19146"/>
            <a:stretch/>
          </p:blipFill>
          <p:spPr bwMode="auto">
            <a:xfrm>
              <a:off x="2483768" y="2059960"/>
              <a:ext cx="3101651" cy="2697082"/>
            </a:xfrm>
            <a:prstGeom prst="rect">
              <a:avLst/>
            </a:prstGeom>
            <a:noFill/>
          </p:spPr>
        </p:pic>
        <p:sp>
          <p:nvSpPr>
            <p:cNvPr id="13" name="Textfeld 12"/>
            <p:cNvSpPr txBox="1"/>
            <p:nvPr/>
          </p:nvSpPr>
          <p:spPr>
            <a:xfrm>
              <a:off x="4427984" y="4373632"/>
              <a:ext cx="1148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none" dirty="0" smtClean="0"/>
                <a:t>E </a:t>
              </a:r>
              <a:r>
                <a:rPr lang="en-US" u="none" dirty="0" smtClean="0"/>
                <a:t>~ TV/m</a:t>
              </a:r>
              <a:endParaRPr lang="en-US" u="none" dirty="0"/>
            </a:p>
          </p:txBody>
        </p:sp>
        <p:sp>
          <p:nvSpPr>
            <p:cNvPr id="20" name="TextBox 1"/>
            <p:cNvSpPr txBox="1"/>
            <p:nvPr/>
          </p:nvSpPr>
          <p:spPr>
            <a:xfrm>
              <a:off x="2662748" y="1280954"/>
              <a:ext cx="27733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err="1" smtClean="0"/>
                <a:t>Electron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transport</a:t>
              </a:r>
              <a:r>
                <a:rPr lang="de-DE" sz="1600" dirty="0" smtClean="0"/>
                <a:t> </a:t>
              </a:r>
              <a:r>
                <a:rPr lang="de-DE" sz="1600" u="none" dirty="0" err="1" smtClean="0"/>
                <a:t>and</a:t>
              </a:r>
              <a:r>
                <a:rPr lang="de-DE" sz="1600" u="none" dirty="0" smtClean="0"/>
                <a:t> </a:t>
              </a:r>
              <a:r>
                <a:rPr lang="de-DE" sz="1600" u="none" dirty="0" err="1" smtClean="0"/>
                <a:t>forming</a:t>
              </a:r>
              <a:r>
                <a:rPr lang="de-DE" sz="1600" u="none" dirty="0" smtClean="0"/>
                <a:t> </a:t>
              </a:r>
              <a:r>
                <a:rPr lang="de-DE" sz="1600" u="none" dirty="0" err="1" smtClean="0"/>
                <a:t>of</a:t>
              </a:r>
              <a:r>
                <a:rPr lang="de-DE" sz="1600" u="none" dirty="0" smtClean="0"/>
                <a:t>  Debye </a:t>
              </a:r>
              <a:r>
                <a:rPr lang="de-DE" sz="1600" u="none" dirty="0" err="1" smtClean="0"/>
                <a:t>sheath</a:t>
              </a:r>
              <a:endParaRPr lang="de-DE" sz="1600" u="none" dirty="0" smtClean="0"/>
            </a:p>
          </p:txBody>
        </p:sp>
      </p:grpSp>
      <p:pic>
        <p:nvPicPr>
          <p:cNvPr id="16" name="Picture 2" descr="D:\Verteidigung\tem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797151"/>
            <a:ext cx="2459038" cy="2533650"/>
          </a:xfrm>
          <a:prstGeom prst="rect">
            <a:avLst/>
          </a:prstGeom>
          <a:noFill/>
        </p:spPr>
      </p:pic>
      <p:sp>
        <p:nvSpPr>
          <p:cNvPr id="21" name="TextBox 1"/>
          <p:cNvSpPr txBox="1"/>
          <p:nvPr/>
        </p:nvSpPr>
        <p:spPr>
          <a:xfrm>
            <a:off x="467544" y="750130"/>
            <a:ext cx="1941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/>
              <a:t>A</a:t>
            </a:r>
            <a:r>
              <a:rPr lang="de-DE" sz="1600" u="none" dirty="0" smtClean="0"/>
              <a:t>bsorption </a:t>
            </a:r>
            <a:r>
              <a:rPr lang="de-DE" sz="1600" u="none" dirty="0" err="1" smtClean="0"/>
              <a:t>and</a:t>
            </a:r>
            <a:r>
              <a:rPr lang="de-DE" sz="1600" u="none" dirty="0" smtClean="0"/>
              <a:t> </a:t>
            </a:r>
          </a:p>
          <a:p>
            <a:pPr algn="ctr"/>
            <a:r>
              <a:rPr lang="de-DE" sz="1600" u="none" dirty="0" err="1" smtClean="0"/>
              <a:t>electron</a:t>
            </a:r>
            <a:r>
              <a:rPr lang="de-DE" sz="1600" u="none" dirty="0" smtClean="0"/>
              <a:t> </a:t>
            </a:r>
            <a:r>
              <a:rPr lang="de-DE" sz="1600" u="none" dirty="0" err="1" smtClean="0"/>
              <a:t>acceleration</a:t>
            </a:r>
            <a:endParaRPr lang="de-DE" sz="1600" u="none" dirty="0" smtClean="0"/>
          </a:p>
          <a:p>
            <a:pPr algn="ctr"/>
            <a:r>
              <a:rPr lang="de-DE" sz="1600" b="1" u="none" dirty="0" err="1" smtClean="0"/>
              <a:t>fs</a:t>
            </a:r>
            <a:r>
              <a:rPr lang="de-DE" sz="1600" b="1" u="none" dirty="0" smtClean="0"/>
              <a:t> - time </a:t>
            </a:r>
            <a:r>
              <a:rPr lang="de-DE" sz="1600" b="1" u="none" dirty="0" err="1" smtClean="0"/>
              <a:t>scale</a:t>
            </a:r>
            <a:endParaRPr lang="de-DE" sz="1600" u="non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5344164" y="2276872"/>
            <a:ext cx="3748080" cy="4144253"/>
            <a:chOff x="5344164" y="2276872"/>
            <a:chExt cx="3748080" cy="4144253"/>
          </a:xfrm>
        </p:grpSpPr>
        <p:pic>
          <p:nvPicPr>
            <p:cNvPr id="23" name="Picture 3" descr="D:\Verteidigung\temp.pn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t="7709"/>
            <a:stretch/>
          </p:blipFill>
          <p:spPr bwMode="auto">
            <a:xfrm>
              <a:off x="5344164" y="4437112"/>
              <a:ext cx="2828236" cy="1984013"/>
            </a:xfrm>
            <a:prstGeom prst="rect">
              <a:avLst/>
            </a:prstGeom>
            <a:noFill/>
          </p:spPr>
        </p:pic>
        <p:cxnSp>
          <p:nvCxnSpPr>
            <p:cNvPr id="8" name="Gerade Verbindung 7"/>
            <p:cNvCxnSpPr/>
            <p:nvPr/>
          </p:nvCxnSpPr>
          <p:spPr>
            <a:xfrm flipV="1">
              <a:off x="7596336" y="2276872"/>
              <a:ext cx="1495908" cy="9456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>
            <a:xfrm>
              <a:off x="7596336" y="3429000"/>
              <a:ext cx="1495908" cy="9456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feld 8"/>
            <p:cNvSpPr txBox="1"/>
            <p:nvPr/>
          </p:nvSpPr>
          <p:spPr>
            <a:xfrm>
              <a:off x="7740352" y="3127393"/>
              <a:ext cx="679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&gt; 20°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94829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400" dirty="0" smtClean="0"/>
              <a:t>Proton </a:t>
            </a:r>
            <a:r>
              <a:rPr lang="de-DE" sz="2400" dirty="0" err="1" smtClean="0"/>
              <a:t>energy</a:t>
            </a:r>
            <a:r>
              <a:rPr lang="de-DE" sz="2400" dirty="0" smtClean="0"/>
              <a:t> </a:t>
            </a:r>
            <a:r>
              <a:rPr lang="de-DE" sz="2400" dirty="0" err="1" smtClean="0"/>
              <a:t>scaling</a:t>
            </a:r>
            <a:endParaRPr lang="de-DE" sz="240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323528" y="606900"/>
            <a:ext cx="6660000" cy="4755925"/>
            <a:chOff x="1242000" y="1114353"/>
            <a:chExt cx="6660000" cy="4755925"/>
          </a:xfrm>
        </p:grpSpPr>
        <p:pic>
          <p:nvPicPr>
            <p:cNvPr id="5" name="Picture 2" descr="M:\fwt\presentations\metzkes\2013 Heidelberg\Scaling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2000" y="1114353"/>
              <a:ext cx="6660000" cy="4755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 rot="20227849">
              <a:off x="4309532" y="1970641"/>
              <a:ext cx="47160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cs typeface="Arial" pitchFamily="34" charset="0"/>
                </a:rPr>
                <a:t>[1]</a:t>
              </a:r>
              <a:endParaRPr lang="en-US" sz="20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4638829" y="2849683"/>
              <a:ext cx="108000" cy="10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467544" y="5415607"/>
            <a:ext cx="8208912" cy="461665"/>
          </a:xfrm>
          <a:prstGeom prst="rect">
            <a:avLst/>
          </a:prstGeom>
          <a:noFill/>
          <a:ln w="25400" cap="sq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68288" indent="-268288">
              <a:buBlip>
                <a:blip r:embed="rId3"/>
              </a:buBlip>
            </a:pPr>
            <a:r>
              <a:rPr lang="en-US" sz="2400" dirty="0" smtClean="0"/>
              <a:t>Development of PW class lasers – complementary technology</a:t>
            </a:r>
            <a:endParaRPr lang="en-US" sz="2400" u="none" dirty="0" smtClean="0"/>
          </a:p>
        </p:txBody>
      </p:sp>
      <p:grpSp>
        <p:nvGrpSpPr>
          <p:cNvPr id="21" name="Gruppieren 20"/>
          <p:cNvGrpSpPr/>
          <p:nvPr/>
        </p:nvGrpSpPr>
        <p:grpSpPr>
          <a:xfrm>
            <a:off x="4355976" y="2011651"/>
            <a:ext cx="3314384" cy="1102886"/>
            <a:chOff x="5094011" y="3524823"/>
            <a:chExt cx="3314384" cy="1102886"/>
          </a:xfrm>
        </p:grpSpPr>
        <p:sp>
          <p:nvSpPr>
            <p:cNvPr id="22" name="Ellipse 21"/>
            <p:cNvSpPr>
              <a:spLocks noChangeAspect="1"/>
            </p:cNvSpPr>
            <p:nvPr/>
          </p:nvSpPr>
          <p:spPr>
            <a:xfrm>
              <a:off x="5094011" y="3568253"/>
              <a:ext cx="181947" cy="18714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Ellipse 22"/>
            <p:cNvSpPr>
              <a:spLocks noChangeAspect="1"/>
            </p:cNvSpPr>
            <p:nvPr/>
          </p:nvSpPr>
          <p:spPr>
            <a:xfrm>
              <a:off x="5184492" y="3524823"/>
              <a:ext cx="181947" cy="18714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Freihandform 23"/>
            <p:cNvSpPr/>
            <p:nvPr/>
          </p:nvSpPr>
          <p:spPr>
            <a:xfrm>
              <a:off x="5370804" y="3780686"/>
              <a:ext cx="2659122" cy="511583"/>
            </a:xfrm>
            <a:custGeom>
              <a:avLst/>
              <a:gdLst>
                <a:gd name="connsiteX0" fmla="*/ 0 w 1414732"/>
                <a:gd name="connsiteY0" fmla="*/ 0 h 2329490"/>
                <a:gd name="connsiteX1" fmla="*/ 284672 w 1414732"/>
                <a:gd name="connsiteY1" fmla="*/ 1966822 h 2329490"/>
                <a:gd name="connsiteX2" fmla="*/ 1414732 w 1414732"/>
                <a:gd name="connsiteY2" fmla="*/ 2329132 h 2329490"/>
                <a:gd name="connsiteX3" fmla="*/ 1414732 w 1414732"/>
                <a:gd name="connsiteY3" fmla="*/ 2329132 h 2329490"/>
                <a:gd name="connsiteX0" fmla="*/ 0 w 1431172"/>
                <a:gd name="connsiteY0" fmla="*/ 731601 h 3060737"/>
                <a:gd name="connsiteX1" fmla="*/ 284672 w 1431172"/>
                <a:gd name="connsiteY1" fmla="*/ 2698423 h 3060737"/>
                <a:gd name="connsiteX2" fmla="*/ 1431172 w 1431172"/>
                <a:gd name="connsiteY2" fmla="*/ 0 h 3060737"/>
                <a:gd name="connsiteX3" fmla="*/ 1414732 w 1431172"/>
                <a:gd name="connsiteY3" fmla="*/ 3060733 h 3060737"/>
                <a:gd name="connsiteX0" fmla="*/ 0 w 1431172"/>
                <a:gd name="connsiteY0" fmla="*/ 731601 h 3060737"/>
                <a:gd name="connsiteX1" fmla="*/ 503870 w 1431172"/>
                <a:gd name="connsiteY1" fmla="*/ 2698421 h 3060737"/>
                <a:gd name="connsiteX2" fmla="*/ 1431172 w 1431172"/>
                <a:gd name="connsiteY2" fmla="*/ 0 h 3060737"/>
                <a:gd name="connsiteX3" fmla="*/ 1414732 w 1431172"/>
                <a:gd name="connsiteY3" fmla="*/ 3060733 h 3060737"/>
                <a:gd name="connsiteX0" fmla="*/ 0 w 1431172"/>
                <a:gd name="connsiteY0" fmla="*/ 731601 h 3060737"/>
                <a:gd name="connsiteX1" fmla="*/ 503870 w 1431172"/>
                <a:gd name="connsiteY1" fmla="*/ 2698421 h 3060737"/>
                <a:gd name="connsiteX2" fmla="*/ 1431172 w 1431172"/>
                <a:gd name="connsiteY2" fmla="*/ 0 h 3060737"/>
                <a:gd name="connsiteX3" fmla="*/ 1414732 w 1431172"/>
                <a:gd name="connsiteY3" fmla="*/ 3060733 h 3060737"/>
                <a:gd name="connsiteX0" fmla="*/ 0 w 1431172"/>
                <a:gd name="connsiteY0" fmla="*/ 731601 h 3180990"/>
                <a:gd name="connsiteX1" fmla="*/ 503870 w 1431172"/>
                <a:gd name="connsiteY1" fmla="*/ 2698421 h 3180990"/>
                <a:gd name="connsiteX2" fmla="*/ 1431172 w 1431172"/>
                <a:gd name="connsiteY2" fmla="*/ 0 h 3180990"/>
                <a:gd name="connsiteX3" fmla="*/ 1414732 w 1431172"/>
                <a:gd name="connsiteY3" fmla="*/ 3060733 h 3180990"/>
                <a:gd name="connsiteX0" fmla="*/ 0 w 1431172"/>
                <a:gd name="connsiteY0" fmla="*/ 731601 h 3180990"/>
                <a:gd name="connsiteX1" fmla="*/ 503870 w 1431172"/>
                <a:gd name="connsiteY1" fmla="*/ 2698421 h 3180990"/>
                <a:gd name="connsiteX2" fmla="*/ 1431172 w 1431172"/>
                <a:gd name="connsiteY2" fmla="*/ 0 h 3180990"/>
                <a:gd name="connsiteX0" fmla="*/ 0 w 1431172"/>
                <a:gd name="connsiteY0" fmla="*/ 731601 h 3261320"/>
                <a:gd name="connsiteX1" fmla="*/ 503870 w 1431172"/>
                <a:gd name="connsiteY1" fmla="*/ 2698421 h 3261320"/>
                <a:gd name="connsiteX2" fmla="*/ 1106094 w 1431172"/>
                <a:gd name="connsiteY2" fmla="*/ 3069474 h 3261320"/>
                <a:gd name="connsiteX3" fmla="*/ 1431172 w 1431172"/>
                <a:gd name="connsiteY3" fmla="*/ 0 h 3261320"/>
                <a:gd name="connsiteX0" fmla="*/ 0 w 1382595"/>
                <a:gd name="connsiteY0" fmla="*/ 2494779 h 3215332"/>
                <a:gd name="connsiteX1" fmla="*/ 455293 w 1382595"/>
                <a:gd name="connsiteY1" fmla="*/ 2698421 h 3215332"/>
                <a:gd name="connsiteX2" fmla="*/ 1057517 w 1382595"/>
                <a:gd name="connsiteY2" fmla="*/ 3069474 h 3215332"/>
                <a:gd name="connsiteX3" fmla="*/ 1382595 w 1382595"/>
                <a:gd name="connsiteY3" fmla="*/ 0 h 3215332"/>
                <a:gd name="connsiteX0" fmla="*/ 0 w 1382595"/>
                <a:gd name="connsiteY0" fmla="*/ 2494779 h 3181117"/>
                <a:gd name="connsiteX1" fmla="*/ 1057517 w 1382595"/>
                <a:gd name="connsiteY1" fmla="*/ 3069474 h 3181117"/>
                <a:gd name="connsiteX2" fmla="*/ 1382595 w 1382595"/>
                <a:gd name="connsiteY2" fmla="*/ 0 h 3181117"/>
                <a:gd name="connsiteX0" fmla="*/ 0 w 1382595"/>
                <a:gd name="connsiteY0" fmla="*/ 2494779 h 3181117"/>
                <a:gd name="connsiteX1" fmla="*/ 1057517 w 1382595"/>
                <a:gd name="connsiteY1" fmla="*/ 3069474 h 3181117"/>
                <a:gd name="connsiteX2" fmla="*/ 1382595 w 1382595"/>
                <a:gd name="connsiteY2" fmla="*/ 0 h 3181117"/>
                <a:gd name="connsiteX0" fmla="*/ 0 w 1537841"/>
                <a:gd name="connsiteY0" fmla="*/ 213072 h 1169107"/>
                <a:gd name="connsiteX1" fmla="*/ 1057517 w 1537841"/>
                <a:gd name="connsiteY1" fmla="*/ 787767 h 1169107"/>
                <a:gd name="connsiteX2" fmla="*/ 1537841 w 1537841"/>
                <a:gd name="connsiteY2" fmla="*/ 0 h 1169107"/>
                <a:gd name="connsiteX0" fmla="*/ 0 w 1537841"/>
                <a:gd name="connsiteY0" fmla="*/ 797336 h 1483674"/>
                <a:gd name="connsiteX1" fmla="*/ 1057517 w 1537841"/>
                <a:gd name="connsiteY1" fmla="*/ 1372031 h 1483674"/>
                <a:gd name="connsiteX2" fmla="*/ 1537841 w 1537841"/>
                <a:gd name="connsiteY2" fmla="*/ 584264 h 1483674"/>
                <a:gd name="connsiteX0" fmla="*/ 0 w 1537841"/>
                <a:gd name="connsiteY0" fmla="*/ 643382 h 2352482"/>
                <a:gd name="connsiteX1" fmla="*/ 631843 w 1537841"/>
                <a:gd name="connsiteY1" fmla="*/ 2294354 h 2352482"/>
                <a:gd name="connsiteX2" fmla="*/ 1537841 w 1537841"/>
                <a:gd name="connsiteY2" fmla="*/ 430310 h 2352482"/>
                <a:gd name="connsiteX0" fmla="*/ 0 w 1537841"/>
                <a:gd name="connsiteY0" fmla="*/ 594206 h 2303306"/>
                <a:gd name="connsiteX1" fmla="*/ 631843 w 1537841"/>
                <a:gd name="connsiteY1" fmla="*/ 2245178 h 2303306"/>
                <a:gd name="connsiteX2" fmla="*/ 1537841 w 1537841"/>
                <a:gd name="connsiteY2" fmla="*/ 381134 h 2303306"/>
                <a:gd name="connsiteX0" fmla="*/ 0 w 1537841"/>
                <a:gd name="connsiteY0" fmla="*/ 594206 h 2372864"/>
                <a:gd name="connsiteX1" fmla="*/ 631843 w 1537841"/>
                <a:gd name="connsiteY1" fmla="*/ 2245178 h 2372864"/>
                <a:gd name="connsiteX2" fmla="*/ 1537841 w 1537841"/>
                <a:gd name="connsiteY2" fmla="*/ 381134 h 2372864"/>
                <a:gd name="connsiteX0" fmla="*/ 0 w 1537841"/>
                <a:gd name="connsiteY0" fmla="*/ 549295 h 2885633"/>
                <a:gd name="connsiteX1" fmla="*/ 411494 w 1537841"/>
                <a:gd name="connsiteY1" fmla="*/ 2802982 h 2885633"/>
                <a:gd name="connsiteX2" fmla="*/ 1537841 w 1537841"/>
                <a:gd name="connsiteY2" fmla="*/ 336223 h 2885633"/>
                <a:gd name="connsiteX0" fmla="*/ 0 w 1537841"/>
                <a:gd name="connsiteY0" fmla="*/ 574970 h 2911308"/>
                <a:gd name="connsiteX1" fmla="*/ 411494 w 1537841"/>
                <a:gd name="connsiteY1" fmla="*/ 2828657 h 2911308"/>
                <a:gd name="connsiteX2" fmla="*/ 1537841 w 1537841"/>
                <a:gd name="connsiteY2" fmla="*/ 361898 h 2911308"/>
                <a:gd name="connsiteX0" fmla="*/ 0 w 1537841"/>
                <a:gd name="connsiteY0" fmla="*/ 630526 h 2966864"/>
                <a:gd name="connsiteX1" fmla="*/ 411494 w 1537841"/>
                <a:gd name="connsiteY1" fmla="*/ 2884213 h 2966864"/>
                <a:gd name="connsiteX2" fmla="*/ 1537841 w 1537841"/>
                <a:gd name="connsiteY2" fmla="*/ 417454 h 2966864"/>
                <a:gd name="connsiteX0" fmla="*/ 0 w 1537841"/>
                <a:gd name="connsiteY0" fmla="*/ 615273 h 2951611"/>
                <a:gd name="connsiteX1" fmla="*/ 411494 w 1537841"/>
                <a:gd name="connsiteY1" fmla="*/ 2868960 h 2951611"/>
                <a:gd name="connsiteX2" fmla="*/ 1537841 w 1537841"/>
                <a:gd name="connsiteY2" fmla="*/ 402201 h 2951611"/>
                <a:gd name="connsiteX0" fmla="*/ 0 w 1412643"/>
                <a:gd name="connsiteY0" fmla="*/ 0 h 2336338"/>
                <a:gd name="connsiteX1" fmla="*/ 411494 w 1412643"/>
                <a:gd name="connsiteY1" fmla="*/ 2253687 h 2336338"/>
                <a:gd name="connsiteX2" fmla="*/ 1412643 w 1412643"/>
                <a:gd name="connsiteY2" fmla="*/ 2025585 h 2336338"/>
                <a:gd name="connsiteX0" fmla="*/ 0 w 1412643"/>
                <a:gd name="connsiteY0" fmla="*/ 0 h 2336338"/>
                <a:gd name="connsiteX1" fmla="*/ 411494 w 1412643"/>
                <a:gd name="connsiteY1" fmla="*/ 2253687 h 2336338"/>
                <a:gd name="connsiteX2" fmla="*/ 1412643 w 1412643"/>
                <a:gd name="connsiteY2" fmla="*/ 2025585 h 2336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2643" h="2336338">
                  <a:moveTo>
                    <a:pt x="0" y="0"/>
                  </a:moveTo>
                  <a:cubicBezTo>
                    <a:pt x="70078" y="1454314"/>
                    <a:pt x="181062" y="2669483"/>
                    <a:pt x="411494" y="2253687"/>
                  </a:cubicBezTo>
                  <a:cubicBezTo>
                    <a:pt x="676218" y="1459543"/>
                    <a:pt x="1085529" y="-391377"/>
                    <a:pt x="1412643" y="2025585"/>
                  </a:cubicBezTo>
                </a:path>
              </a:pathLst>
            </a:custGeom>
            <a:noFill/>
            <a:ln>
              <a:head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7651457" y="4289155"/>
              <a:ext cx="756938" cy="33855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[2,3,4]</a:t>
              </a:r>
            </a:p>
          </p:txBody>
        </p:sp>
      </p:grpSp>
      <p:sp>
        <p:nvSpPr>
          <p:cNvPr id="26" name="Ellipse 25"/>
          <p:cNvSpPr>
            <a:spLocks noChangeAspect="1"/>
          </p:cNvSpPr>
          <p:nvPr/>
        </p:nvSpPr>
        <p:spPr>
          <a:xfrm>
            <a:off x="4363182" y="1777544"/>
            <a:ext cx="181947" cy="1871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Textfeld 26"/>
          <p:cNvSpPr txBox="1">
            <a:spLocks noChangeArrowheads="1"/>
          </p:cNvSpPr>
          <p:nvPr/>
        </p:nvSpPr>
        <p:spPr bwMode="auto">
          <a:xfrm>
            <a:off x="101079" y="6063679"/>
            <a:ext cx="90633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200" dirty="0" smtClean="0"/>
              <a:t>[1] Kluge</a:t>
            </a:r>
            <a:r>
              <a:rPr lang="de-DE" sz="1200" u="none" dirty="0" smtClean="0"/>
              <a:t> </a:t>
            </a:r>
            <a:r>
              <a:rPr lang="de-DE" sz="1200" i="1" u="none" dirty="0" smtClean="0"/>
              <a:t>et al</a:t>
            </a:r>
            <a:r>
              <a:rPr lang="de-DE" sz="1200" u="none" dirty="0" smtClean="0"/>
              <a:t>. </a:t>
            </a:r>
            <a:r>
              <a:rPr lang="de-DE" sz="1200" dirty="0" smtClean="0"/>
              <a:t>PRL 107, 205003 (2011), [2] </a:t>
            </a:r>
            <a:r>
              <a:rPr lang="de-DE" sz="1200" dirty="0" err="1" smtClean="0"/>
              <a:t>Ogura</a:t>
            </a:r>
            <a:r>
              <a:rPr lang="de-DE" sz="1200" dirty="0" smtClean="0"/>
              <a:t> </a:t>
            </a:r>
            <a:r>
              <a:rPr lang="de-DE" sz="1200" i="1" dirty="0" smtClean="0"/>
              <a:t>et al.</a:t>
            </a:r>
            <a:r>
              <a:rPr lang="de-DE" sz="1200" dirty="0" smtClean="0"/>
              <a:t>,</a:t>
            </a:r>
            <a:r>
              <a:rPr lang="en-US" sz="1200" dirty="0" smtClean="0"/>
              <a:t> OPT. LETT. , 37 (2012),</a:t>
            </a:r>
            <a:r>
              <a:rPr lang="de-DE" sz="1200" dirty="0" smtClean="0"/>
              <a:t> </a:t>
            </a:r>
          </a:p>
          <a:p>
            <a:r>
              <a:rPr lang="de-DE" sz="1200" dirty="0" smtClean="0"/>
              <a:t>[3] Jong Kim </a:t>
            </a:r>
            <a:r>
              <a:rPr lang="de-DE" sz="1200" i="1" dirty="0" smtClean="0"/>
              <a:t>et al.</a:t>
            </a:r>
            <a:r>
              <a:rPr lang="de-DE" sz="1200" dirty="0" smtClean="0"/>
              <a:t>, </a:t>
            </a:r>
            <a:r>
              <a:rPr lang="de-DE" sz="1200" dirty="0"/>
              <a:t>PRL 111, 165003 (2013</a:t>
            </a:r>
            <a:r>
              <a:rPr lang="de-DE" sz="1200" dirty="0" smtClean="0"/>
              <a:t>), [4] Wagner </a:t>
            </a:r>
            <a:r>
              <a:rPr lang="de-DE" sz="1200" i="1" dirty="0" smtClean="0"/>
              <a:t>et al</a:t>
            </a:r>
            <a:r>
              <a:rPr lang="de-DE" sz="1200" dirty="0" smtClean="0"/>
              <a:t>., PRL 116, 205002 (2016)</a:t>
            </a:r>
            <a:endParaRPr lang="en-US" sz="1200" u="none" dirty="0"/>
          </a:p>
        </p:txBody>
      </p:sp>
    </p:spTree>
    <p:extLst>
      <p:ext uri="{BB962C8B-B14F-4D97-AF65-F5344CB8AC3E}">
        <p14:creationId xmlns:p14="http://schemas.microsoft.com/office/powerpoint/2010/main" val="136585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573716" y="1120848"/>
            <a:ext cx="4819396" cy="101566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lvl="1"/>
            <a:r>
              <a:rPr lang="de-DE" sz="2000" dirty="0" smtClean="0">
                <a:solidFill>
                  <a:srgbClr val="00589C"/>
                </a:solidFill>
              </a:rPr>
              <a:t>Draco </a:t>
            </a:r>
            <a:r>
              <a:rPr lang="de-DE" sz="2000" dirty="0" err="1" smtClean="0">
                <a:solidFill>
                  <a:srgbClr val="00589C"/>
                </a:solidFill>
              </a:rPr>
              <a:t>Ti:Sa</a:t>
            </a:r>
            <a:r>
              <a:rPr lang="de-DE" sz="2000" dirty="0" smtClean="0">
                <a:solidFill>
                  <a:srgbClr val="00589C"/>
                </a:solidFill>
              </a:rPr>
              <a:t> Laser System (September 2016)</a:t>
            </a:r>
          </a:p>
          <a:p>
            <a:pPr marL="268288" lvl="0" indent="-268288">
              <a:buBlip>
                <a:blip r:embed="rId2"/>
              </a:buBlip>
            </a:pPr>
            <a:r>
              <a:rPr lang="de-DE" sz="2000" dirty="0">
                <a:solidFill>
                  <a:prstClr val="black"/>
                </a:solidFill>
              </a:rPr>
              <a:t>150 TW  (4J Pulse mit 30fs</a:t>
            </a:r>
            <a:r>
              <a:rPr lang="de-DE" sz="2000" dirty="0" smtClean="0">
                <a:solidFill>
                  <a:prstClr val="black"/>
                </a:solidFill>
              </a:rPr>
              <a:t>)</a:t>
            </a:r>
          </a:p>
          <a:p>
            <a:pPr marL="268288" lvl="0" indent="-268288">
              <a:buBlip>
                <a:blip r:embed="rId2"/>
              </a:buBlip>
            </a:pPr>
            <a:r>
              <a:rPr lang="de-DE" sz="2000" dirty="0">
                <a:solidFill>
                  <a:prstClr val="black"/>
                </a:solidFill>
              </a:rPr>
              <a:t>650 TW  demonstriert (20J Pulse mit 30fs</a:t>
            </a:r>
            <a:r>
              <a:rPr lang="de-DE" sz="2000" dirty="0" smtClean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r="8877" b="18088"/>
          <a:stretch/>
        </p:blipFill>
        <p:spPr bwMode="auto">
          <a:xfrm>
            <a:off x="6228184" y="2708920"/>
            <a:ext cx="2880000" cy="194627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r="17713"/>
          <a:stretch/>
        </p:blipFill>
        <p:spPr>
          <a:xfrm>
            <a:off x="3774216" y="4410346"/>
            <a:ext cx="1942688" cy="2102506"/>
          </a:xfrm>
          <a:prstGeom prst="rect">
            <a:avLst/>
          </a:prstGeom>
        </p:spPr>
      </p:pic>
      <p:pic>
        <p:nvPicPr>
          <p:cNvPr id="13" name="Picture 10" descr="C:\Users\zeil\Documents\1Schreibkram\talks\2016_Ecuil\beam_profil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5" y="2576361"/>
            <a:ext cx="2028212" cy="189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230599" y="2657317"/>
            <a:ext cx="1710725" cy="369332"/>
          </a:xfrm>
          <a:prstGeom prst="rect">
            <a:avLst/>
          </a:prstGeom>
          <a:solidFill>
            <a:schemeClr val="tx2">
              <a:lumMod val="20000"/>
              <a:lumOff val="80000"/>
              <a:alpha val="71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30 J </a:t>
            </a:r>
            <a:r>
              <a:rPr lang="de-DE" b="1" dirty="0" err="1" smtClean="0">
                <a:solidFill>
                  <a:schemeClr val="bg1"/>
                </a:solidFill>
              </a:rPr>
              <a:t>amplified</a:t>
            </a:r>
            <a:endParaRPr lang="de-DE" b="1" dirty="0">
              <a:solidFill>
                <a:schemeClr val="bg1"/>
              </a:solidFill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2175990" y="2866677"/>
            <a:ext cx="2395215" cy="1811498"/>
            <a:chOff x="2175990" y="2866677"/>
            <a:chExt cx="2395215" cy="1811498"/>
          </a:xfrm>
        </p:grpSpPr>
        <p:pic>
          <p:nvPicPr>
            <p:cNvPr id="16" name="Picture 9" descr="C:\Users\zeil\Documents\1Schreibkram\talks\2016_Ecuil\Fokus_Bulli_AOS_2016-09-13_12h-46m-40s_6_original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57" t="26295" r="27885" b="27688"/>
            <a:stretch/>
          </p:blipFill>
          <p:spPr bwMode="auto">
            <a:xfrm>
              <a:off x="2659378" y="3161156"/>
              <a:ext cx="1074993" cy="1517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feld 16"/>
            <p:cNvSpPr txBox="1"/>
            <p:nvPr/>
          </p:nvSpPr>
          <p:spPr>
            <a:xfrm>
              <a:off x="2175990" y="2866677"/>
              <a:ext cx="2395215" cy="646331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Focus 3-4 µm FWHM</a:t>
              </a:r>
            </a:p>
            <a:p>
              <a:r>
                <a:rPr lang="de-DE" dirty="0"/>
                <a:t> </a:t>
              </a:r>
              <a:r>
                <a:rPr lang="de-DE" dirty="0" smtClean="0"/>
                <a:t>(F/2.5 90deg), ~35fs</a:t>
              </a:r>
              <a:endParaRPr lang="de-DE" dirty="0"/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1328186" y="4500522"/>
            <a:ext cx="2235035" cy="1168276"/>
            <a:chOff x="1328186" y="4500522"/>
            <a:chExt cx="2235035" cy="1168276"/>
          </a:xfrm>
        </p:grpSpPr>
        <p:sp>
          <p:nvSpPr>
            <p:cNvPr id="19" name="Text Box 351"/>
            <p:cNvSpPr txBox="1">
              <a:spLocks noChangeArrowheads="1"/>
            </p:cNvSpPr>
            <p:nvPr/>
          </p:nvSpPr>
          <p:spPr bwMode="auto">
            <a:xfrm>
              <a:off x="1328186" y="5268688"/>
              <a:ext cx="223503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 b="1" u="none" dirty="0" smtClean="0">
                  <a:sym typeface="Wingdings" pitchFamily="2" charset="2"/>
                </a:rPr>
                <a:t> </a:t>
              </a:r>
              <a:r>
                <a:rPr lang="de-DE" sz="2000" b="1" u="none" dirty="0" smtClean="0"/>
                <a:t>I ≈ 6·10</a:t>
              </a:r>
              <a:r>
                <a:rPr lang="de-DE" sz="2000" b="1" u="none" baseline="30000" dirty="0" smtClean="0"/>
                <a:t>21</a:t>
              </a:r>
              <a:r>
                <a:rPr lang="de-DE" sz="2000" b="1" u="none" dirty="0" smtClean="0"/>
                <a:t> W/cm</a:t>
              </a:r>
              <a:r>
                <a:rPr lang="de-DE" sz="2000" b="1" u="none" baseline="30000" dirty="0" smtClean="0"/>
                <a:t>2</a:t>
              </a:r>
              <a:endParaRPr lang="de-DE" sz="2000" b="1" u="none" baseline="30000" dirty="0"/>
            </a:p>
          </p:txBody>
        </p:sp>
        <p:sp>
          <p:nvSpPr>
            <p:cNvPr id="20" name="Pfeil nach unten 19"/>
            <p:cNvSpPr/>
            <p:nvPr/>
          </p:nvSpPr>
          <p:spPr>
            <a:xfrm>
              <a:off x="2335342" y="4500522"/>
              <a:ext cx="648072" cy="648072"/>
            </a:xfrm>
            <a:prstGeom prst="downArrow">
              <a:avLst/>
            </a:prstGeom>
            <a:solidFill>
              <a:srgbClr val="FF0000">
                <a:alpha val="45000"/>
              </a:srgbClr>
            </a:solidFill>
            <a:ln w="25400"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7" name="Grafik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48680"/>
            <a:ext cx="2880000" cy="216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8" name="Picture 2" descr="M:\fwt\photos\2013\2013-03-22\P101063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4" r="2789"/>
          <a:stretch/>
        </p:blipFill>
        <p:spPr bwMode="auto">
          <a:xfrm>
            <a:off x="6228184" y="4694014"/>
            <a:ext cx="2880000" cy="1848814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323850" y="19050"/>
            <a:ext cx="7272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Draco PW Upgrade – First shots</a:t>
            </a:r>
            <a:endParaRPr lang="en-US" sz="2400" u="non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8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323528" y="617291"/>
            <a:ext cx="6660000" cy="4755925"/>
            <a:chOff x="1242000" y="1124744"/>
            <a:chExt cx="6660000" cy="4755925"/>
          </a:xfrm>
        </p:grpSpPr>
        <p:pic>
          <p:nvPicPr>
            <p:cNvPr id="5" name="Picture 2" descr="M:\fwt\presentations\metzkes\2013 Heidelberg\Scaling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2000" y="1124744"/>
              <a:ext cx="6660000" cy="4755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 rot="20227849">
              <a:off x="4285699" y="2005938"/>
              <a:ext cx="42511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cs typeface="Arial" pitchFamily="34" charset="0"/>
                </a:rPr>
                <a:t>*  </a:t>
              </a:r>
              <a:endParaRPr lang="en-US" sz="20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4638829" y="2849683"/>
              <a:ext cx="108000" cy="10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323850" y="19050"/>
            <a:ext cx="7272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Draco PW Upgrade – First shots</a:t>
            </a:r>
            <a:endParaRPr lang="en-US" sz="2400" u="non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463909" y="5661248"/>
            <a:ext cx="6170743" cy="461665"/>
          </a:xfrm>
          <a:prstGeom prst="rect">
            <a:avLst/>
          </a:prstGeom>
          <a:noFill/>
          <a:ln w="25400" cap="sq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68288" indent="-268288">
              <a:buBlip>
                <a:blip r:embed="rId3"/>
              </a:buBlip>
            </a:pPr>
            <a:r>
              <a:rPr lang="en-US" sz="2400" dirty="0" smtClean="0"/>
              <a:t>Demonstration of 600 TW operation on target</a:t>
            </a:r>
            <a:endParaRPr lang="en-US" sz="2400" u="none" dirty="0" smtClean="0"/>
          </a:p>
        </p:txBody>
      </p:sp>
      <p:sp>
        <p:nvSpPr>
          <p:cNvPr id="17" name="Ellipse 16"/>
          <p:cNvSpPr/>
          <p:nvPr/>
        </p:nvSpPr>
        <p:spPr>
          <a:xfrm rot="20238573">
            <a:off x="3719272" y="1999010"/>
            <a:ext cx="1559203" cy="619980"/>
          </a:xfrm>
          <a:prstGeom prst="ellipse">
            <a:avLst/>
          </a:prstGeom>
          <a:gradFill flip="none" rotWithShape="1">
            <a:gsLst>
              <a:gs pos="90000">
                <a:srgbClr val="33CC33">
                  <a:alpha val="24000"/>
                </a:srgb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" name="Gruppieren 7"/>
          <p:cNvGrpSpPr/>
          <p:nvPr/>
        </p:nvGrpSpPr>
        <p:grpSpPr>
          <a:xfrm>
            <a:off x="4031952" y="1688344"/>
            <a:ext cx="4957155" cy="892341"/>
            <a:chOff x="4031952" y="1688344"/>
            <a:chExt cx="4957155" cy="892341"/>
          </a:xfrm>
        </p:grpSpPr>
        <p:sp>
          <p:nvSpPr>
            <p:cNvPr id="9" name="Rechteck 8"/>
            <p:cNvSpPr/>
            <p:nvPr/>
          </p:nvSpPr>
          <p:spPr>
            <a:xfrm>
              <a:off x="4031952" y="2472685"/>
              <a:ext cx="108000" cy="108000"/>
            </a:xfrm>
            <a:prstGeom prst="rect">
              <a:avLst/>
            </a:prstGeom>
            <a:solidFill>
              <a:srgbClr val="66FF33"/>
            </a:solidFill>
            <a:ln w="127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4341929" y="2330853"/>
              <a:ext cx="108000" cy="108000"/>
            </a:xfrm>
            <a:prstGeom prst="rect">
              <a:avLst/>
            </a:prstGeom>
            <a:solidFill>
              <a:srgbClr val="66FF33"/>
            </a:solidFill>
            <a:ln w="127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4636693" y="2241858"/>
              <a:ext cx="108000" cy="108000"/>
            </a:xfrm>
            <a:prstGeom prst="rect">
              <a:avLst/>
            </a:prstGeom>
            <a:solidFill>
              <a:srgbClr val="66FF33"/>
            </a:solidFill>
            <a:ln w="127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4750354" y="2172790"/>
              <a:ext cx="108000" cy="108000"/>
            </a:xfrm>
            <a:prstGeom prst="rect">
              <a:avLst/>
            </a:prstGeom>
            <a:solidFill>
              <a:srgbClr val="66FF33"/>
            </a:solidFill>
            <a:ln w="127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4772252" y="2072081"/>
              <a:ext cx="108000" cy="108000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6FF33"/>
                </a:solidFill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851791" y="1688344"/>
              <a:ext cx="2137316" cy="707886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ca. 40 MeV p from</a:t>
              </a:r>
            </a:p>
            <a:p>
              <a:r>
                <a:rPr lang="en-US" sz="2000" b="1" dirty="0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 1 µm </a:t>
              </a:r>
              <a:r>
                <a:rPr lang="en-US" sz="2000" b="1" dirty="0" err="1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Ti</a:t>
              </a:r>
              <a:r>
                <a:rPr lang="en-US" sz="2000" b="1" dirty="0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-foil</a:t>
              </a:r>
            </a:p>
          </p:txBody>
        </p:sp>
        <p:cxnSp>
          <p:nvCxnSpPr>
            <p:cNvPr id="15" name="Gerade Verbindung 23"/>
            <p:cNvCxnSpPr/>
            <p:nvPr/>
          </p:nvCxnSpPr>
          <p:spPr bwMode="auto">
            <a:xfrm>
              <a:off x="4858986" y="2136714"/>
              <a:ext cx="1996004" cy="0"/>
            </a:xfrm>
            <a:prstGeom prst="line">
              <a:avLst/>
            </a:prstGeom>
            <a:solidFill>
              <a:srgbClr val="003E89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6585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1026478" y="781419"/>
            <a:ext cx="6944280" cy="2767794"/>
            <a:chOff x="323528" y="1409700"/>
            <a:chExt cx="9920401" cy="3953991"/>
          </a:xfrm>
        </p:grpSpPr>
        <p:grpSp>
          <p:nvGrpSpPr>
            <p:cNvPr id="3" name="Gruppieren 25"/>
            <p:cNvGrpSpPr/>
            <p:nvPr/>
          </p:nvGrpSpPr>
          <p:grpSpPr>
            <a:xfrm>
              <a:off x="323528" y="1409700"/>
              <a:ext cx="3505522" cy="3953991"/>
              <a:chOff x="-7055461" y="661004"/>
              <a:chExt cx="3505522" cy="3953991"/>
            </a:xfrm>
          </p:grpSpPr>
          <p:pic>
            <p:nvPicPr>
              <p:cNvPr id="15" name="Picture 55" descr="P:\#_KROLL_#\Poster\2012 EAPPC\TNSA_klein.png"/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rcRect l="25316" t="2680" r="41197"/>
              <a:stretch/>
            </p:blipFill>
            <p:spPr bwMode="auto">
              <a:xfrm>
                <a:off x="-7055461" y="661004"/>
                <a:ext cx="3505522" cy="39539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Rechteck 94"/>
              <p:cNvSpPr>
                <a:spLocks noChangeArrowheads="1"/>
              </p:cNvSpPr>
              <p:nvPr/>
            </p:nvSpPr>
            <p:spPr bwMode="auto">
              <a:xfrm>
                <a:off x="-4462746" y="3581842"/>
                <a:ext cx="912807" cy="27844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7" name="Rechteck 95"/>
              <p:cNvSpPr>
                <a:spLocks noChangeArrowheads="1"/>
              </p:cNvSpPr>
              <p:nvPr/>
            </p:nvSpPr>
            <p:spPr bwMode="auto">
              <a:xfrm>
                <a:off x="-6934039" y="3414157"/>
                <a:ext cx="1224135" cy="109496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4" name="Gruppieren 51"/>
            <p:cNvGrpSpPr/>
            <p:nvPr/>
          </p:nvGrpSpPr>
          <p:grpSpPr>
            <a:xfrm>
              <a:off x="2728367" y="3091517"/>
              <a:ext cx="1854482" cy="615706"/>
              <a:chOff x="5652120" y="4509120"/>
              <a:chExt cx="1854482" cy="615706"/>
            </a:xfrm>
          </p:grpSpPr>
          <p:cxnSp>
            <p:nvCxnSpPr>
              <p:cNvPr id="6" name="Gerade Verbindung mit Pfeil 5"/>
              <p:cNvCxnSpPr/>
              <p:nvPr/>
            </p:nvCxnSpPr>
            <p:spPr>
              <a:xfrm rot="1200000" flipV="1">
                <a:off x="5652120" y="5124826"/>
                <a:ext cx="1800200" cy="0"/>
              </a:xfrm>
              <a:prstGeom prst="straightConnector1">
                <a:avLst/>
              </a:prstGeom>
              <a:ln w="38100">
                <a:solidFill>
                  <a:srgbClr val="56DDE4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Gerade Verbindung mit Pfeil 6"/>
              <p:cNvCxnSpPr/>
              <p:nvPr/>
            </p:nvCxnSpPr>
            <p:spPr>
              <a:xfrm rot="20400000">
                <a:off x="5652120" y="4509120"/>
                <a:ext cx="1800200" cy="0"/>
              </a:xfrm>
              <a:prstGeom prst="straightConnector1">
                <a:avLst/>
              </a:prstGeom>
              <a:ln w="38100">
                <a:solidFill>
                  <a:srgbClr val="56DDE4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Gerade Verbindung mit Pfeil 7"/>
              <p:cNvCxnSpPr/>
              <p:nvPr/>
            </p:nvCxnSpPr>
            <p:spPr>
              <a:xfrm rot="21000000">
                <a:off x="5692728" y="4660672"/>
                <a:ext cx="1800200" cy="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Gerade Verbindung mit Pfeil 8"/>
              <p:cNvCxnSpPr/>
              <p:nvPr/>
            </p:nvCxnSpPr>
            <p:spPr>
              <a:xfrm rot="20700000">
                <a:off x="5675732" y="4584009"/>
                <a:ext cx="1800200" cy="0"/>
              </a:xfrm>
              <a:prstGeom prst="straightConnector1">
                <a:avLst/>
              </a:prstGeom>
              <a:ln w="38100">
                <a:solidFill>
                  <a:srgbClr val="83EC34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Gerade Verbindung mit Pfeil 9"/>
              <p:cNvCxnSpPr/>
              <p:nvPr/>
            </p:nvCxnSpPr>
            <p:spPr>
              <a:xfrm rot="21300000">
                <a:off x="5702977" y="4738524"/>
                <a:ext cx="1800200" cy="0"/>
              </a:xfrm>
              <a:prstGeom prst="straightConnector1">
                <a:avLst/>
              </a:prstGeom>
              <a:ln w="38100">
                <a:solidFill>
                  <a:srgbClr val="FF66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mit Pfeil 10"/>
              <p:cNvCxnSpPr/>
              <p:nvPr/>
            </p:nvCxnSpPr>
            <p:spPr>
              <a:xfrm rot="600000" flipV="1">
                <a:off x="5692728" y="4973274"/>
                <a:ext cx="1800200" cy="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 Verbindung mit Pfeil 11"/>
              <p:cNvCxnSpPr/>
              <p:nvPr/>
            </p:nvCxnSpPr>
            <p:spPr>
              <a:xfrm rot="900000" flipV="1">
                <a:off x="5675732" y="5049937"/>
                <a:ext cx="1800200" cy="0"/>
              </a:xfrm>
              <a:prstGeom prst="straightConnector1">
                <a:avLst/>
              </a:prstGeom>
              <a:ln w="38100">
                <a:solidFill>
                  <a:srgbClr val="83EC34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Gerade Verbindung mit Pfeil 12"/>
              <p:cNvCxnSpPr/>
              <p:nvPr/>
            </p:nvCxnSpPr>
            <p:spPr>
              <a:xfrm rot="300000" flipV="1">
                <a:off x="5702977" y="4895422"/>
                <a:ext cx="1800200" cy="0"/>
              </a:xfrm>
              <a:prstGeom prst="straightConnector1">
                <a:avLst/>
              </a:prstGeom>
              <a:ln w="38100">
                <a:solidFill>
                  <a:srgbClr val="FF66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 Verbindung mit Pfeil 13"/>
              <p:cNvCxnSpPr/>
              <p:nvPr/>
            </p:nvCxnSpPr>
            <p:spPr>
              <a:xfrm>
                <a:off x="5706402" y="4816973"/>
                <a:ext cx="1800200" cy="0"/>
              </a:xfrm>
              <a:prstGeom prst="straightConnector1">
                <a:avLst/>
              </a:prstGeom>
              <a:ln w="38100">
                <a:solidFill>
                  <a:srgbClr val="D6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" name="Picture 4" descr="Maus mit Tumor_3"/>
            <p:cNvPicPr preferRelativeResize="0"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" t="-1" r="20301" b="21218"/>
            <a:stretch/>
          </p:blipFill>
          <p:spPr bwMode="auto">
            <a:xfrm rot="19976151">
              <a:off x="7543686" y="2310739"/>
              <a:ext cx="2700243" cy="20203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uppieren 18"/>
          <p:cNvGrpSpPr/>
          <p:nvPr/>
        </p:nvGrpSpPr>
        <p:grpSpPr>
          <a:xfrm>
            <a:off x="5491558" y="3341950"/>
            <a:ext cx="3544938" cy="2927236"/>
            <a:chOff x="2533279" y="3861048"/>
            <a:chExt cx="3122431" cy="2578351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342" y="3939952"/>
              <a:ext cx="2865368" cy="2296359"/>
            </a:xfrm>
            <a:prstGeom prst="rect">
              <a:avLst/>
            </a:prstGeom>
          </p:spPr>
        </p:pic>
        <p:sp>
          <p:nvSpPr>
            <p:cNvPr id="21" name="Textfeld 20"/>
            <p:cNvSpPr txBox="1"/>
            <p:nvPr/>
          </p:nvSpPr>
          <p:spPr>
            <a:xfrm>
              <a:off x="3441093" y="3861048"/>
              <a:ext cx="801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 </a:t>
              </a:r>
              <a:r>
                <a:rPr lang="de-DE" sz="1400" b="1" dirty="0" err="1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lang="en-GB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850297" y="3861048"/>
              <a:ext cx="801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 </a:t>
              </a:r>
              <a:r>
                <a:rPr lang="de-DE" sz="1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5061642" y="6168305"/>
              <a:ext cx="590477" cy="271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depth</a:t>
              </a:r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 rot="16200000">
              <a:off x="2403944" y="4112182"/>
              <a:ext cx="529763" cy="271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dose</a:t>
              </a:r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Ellipse 25"/>
          <p:cNvSpPr/>
          <p:nvPr/>
        </p:nvSpPr>
        <p:spPr>
          <a:xfrm>
            <a:off x="7189755" y="1699650"/>
            <a:ext cx="400911" cy="48590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/>
          <p:cNvSpPr txBox="1"/>
          <p:nvPr/>
        </p:nvSpPr>
        <p:spPr>
          <a:xfrm>
            <a:off x="95266" y="4099626"/>
            <a:ext cx="5420353" cy="1938992"/>
          </a:xfrm>
          <a:prstGeom prst="rect">
            <a:avLst/>
          </a:prstGeom>
          <a:noFill/>
          <a:ln w="38100" cap="sq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68288" indent="-268288">
              <a:buBlip>
                <a:blip r:embed="rId5"/>
              </a:buBlip>
            </a:pPr>
            <a:r>
              <a:rPr lang="en-US" sz="2400" u="none" dirty="0" smtClean="0"/>
              <a:t>Homogeneous depth dose profile (5x5x5 mm</a:t>
            </a:r>
            <a:r>
              <a:rPr lang="en-US" sz="2400" u="none" baseline="30000" dirty="0" smtClean="0"/>
              <a:t>3</a:t>
            </a:r>
            <a:r>
              <a:rPr lang="en-US" sz="2400" u="none" dirty="0" smtClean="0"/>
              <a:t>)</a:t>
            </a:r>
          </a:p>
          <a:p>
            <a:pPr marL="268288" indent="-268288">
              <a:buBlip>
                <a:blip r:embed="rId5"/>
              </a:buBlip>
            </a:pPr>
            <a:r>
              <a:rPr lang="en-US" sz="2400" dirty="0" smtClean="0"/>
              <a:t>precise dose application of </a:t>
            </a:r>
            <a:r>
              <a:rPr lang="en-US" sz="2400" dirty="0" err="1" smtClean="0"/>
              <a:t>Gy</a:t>
            </a:r>
            <a:r>
              <a:rPr lang="en-US" sz="2400" dirty="0" smtClean="0"/>
              <a:t>/min</a:t>
            </a:r>
          </a:p>
          <a:p>
            <a:pPr marL="268288" indent="-268288">
              <a:buBlip>
                <a:blip r:embed="rId5"/>
              </a:buBlip>
            </a:pPr>
            <a:r>
              <a:rPr lang="en-US" sz="2400" u="none" dirty="0" smtClean="0"/>
              <a:t>stabil</a:t>
            </a:r>
            <a:r>
              <a:rPr lang="en-US" sz="2400" dirty="0" smtClean="0"/>
              <a:t>e operation for several weeks</a:t>
            </a:r>
          </a:p>
          <a:p>
            <a:pPr marL="268288" indent="-268288">
              <a:buBlip>
                <a:blip r:embed="rId5"/>
              </a:buBlip>
            </a:pPr>
            <a:r>
              <a:rPr lang="en-US" sz="2400" u="none" dirty="0" smtClean="0"/>
              <a:t>proton energy </a:t>
            </a:r>
            <a:r>
              <a:rPr lang="en-US" sz="2400" dirty="0"/>
              <a:t>of </a:t>
            </a:r>
            <a:r>
              <a:rPr lang="en-US" sz="2400" dirty="0">
                <a:solidFill>
                  <a:srgbClr val="0000FF"/>
                </a:solidFill>
              </a:rPr>
              <a:t>25</a:t>
            </a:r>
            <a:r>
              <a:rPr lang="en-US" sz="2400" dirty="0"/>
              <a:t> – </a:t>
            </a:r>
            <a:r>
              <a:rPr lang="en-US" sz="2400" dirty="0">
                <a:solidFill>
                  <a:srgbClr val="FF0000"/>
                </a:solidFill>
              </a:rPr>
              <a:t>40</a:t>
            </a:r>
            <a:r>
              <a:rPr lang="en-US" sz="2400" dirty="0"/>
              <a:t> MeV</a:t>
            </a:r>
            <a:endParaRPr lang="en-US" sz="2400" u="none" dirty="0" smtClean="0"/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323850" y="19050"/>
            <a:ext cx="7272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Animal 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irradiation - requirements</a:t>
            </a:r>
            <a:endParaRPr lang="en-US" sz="2400" u="non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3988859" y="1409110"/>
            <a:ext cx="3188215" cy="1512411"/>
            <a:chOff x="3346388" y="1801560"/>
            <a:chExt cx="3188215" cy="1512411"/>
          </a:xfrm>
        </p:grpSpPr>
        <p:grpSp>
          <p:nvGrpSpPr>
            <p:cNvPr id="30" name="Gruppieren 29"/>
            <p:cNvGrpSpPr/>
            <p:nvPr/>
          </p:nvGrpSpPr>
          <p:grpSpPr>
            <a:xfrm>
              <a:off x="3548390" y="2356143"/>
              <a:ext cx="1051137" cy="403245"/>
              <a:chOff x="4283968" y="5013176"/>
              <a:chExt cx="1800200" cy="576064"/>
            </a:xfrm>
          </p:grpSpPr>
          <p:cxnSp>
            <p:nvCxnSpPr>
              <p:cNvPr id="43" name="Gerade Verbindung mit Pfeil 42"/>
              <p:cNvCxnSpPr/>
              <p:nvPr/>
            </p:nvCxnSpPr>
            <p:spPr>
              <a:xfrm>
                <a:off x="4283968" y="5013176"/>
                <a:ext cx="1800200" cy="0"/>
              </a:xfrm>
              <a:prstGeom prst="straightConnector1">
                <a:avLst/>
              </a:prstGeom>
              <a:ln w="38100">
                <a:solidFill>
                  <a:srgbClr val="D6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mit Pfeil 43"/>
              <p:cNvCxnSpPr/>
              <p:nvPr/>
            </p:nvCxnSpPr>
            <p:spPr>
              <a:xfrm>
                <a:off x="4283968" y="5085184"/>
                <a:ext cx="1800200" cy="0"/>
              </a:xfrm>
              <a:prstGeom prst="straightConnector1">
                <a:avLst/>
              </a:prstGeom>
              <a:ln w="38100">
                <a:solidFill>
                  <a:srgbClr val="FF66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mit Pfeil 44"/>
              <p:cNvCxnSpPr/>
              <p:nvPr/>
            </p:nvCxnSpPr>
            <p:spPr>
              <a:xfrm>
                <a:off x="4283968" y="5157192"/>
                <a:ext cx="1800200" cy="0"/>
              </a:xfrm>
              <a:prstGeom prst="straightConnector1">
                <a:avLst/>
              </a:prstGeom>
              <a:ln w="38100">
                <a:solidFill>
                  <a:srgbClr val="D6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mit Pfeil 45"/>
              <p:cNvCxnSpPr/>
              <p:nvPr/>
            </p:nvCxnSpPr>
            <p:spPr>
              <a:xfrm>
                <a:off x="4283968" y="5229200"/>
                <a:ext cx="1800200" cy="0"/>
              </a:xfrm>
              <a:prstGeom prst="straightConnector1">
                <a:avLst/>
              </a:prstGeom>
              <a:ln w="38100">
                <a:solidFill>
                  <a:srgbClr val="FF66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mit Pfeil 46"/>
              <p:cNvCxnSpPr/>
              <p:nvPr/>
            </p:nvCxnSpPr>
            <p:spPr>
              <a:xfrm>
                <a:off x="4283968" y="5301208"/>
                <a:ext cx="1800200" cy="0"/>
              </a:xfrm>
              <a:prstGeom prst="straightConnector1">
                <a:avLst/>
              </a:prstGeom>
              <a:ln w="38100">
                <a:solidFill>
                  <a:srgbClr val="D6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 Verbindung mit Pfeil 47"/>
              <p:cNvCxnSpPr/>
              <p:nvPr/>
            </p:nvCxnSpPr>
            <p:spPr>
              <a:xfrm>
                <a:off x="4283968" y="5373216"/>
                <a:ext cx="1800200" cy="0"/>
              </a:xfrm>
              <a:prstGeom prst="straightConnector1">
                <a:avLst/>
              </a:prstGeom>
              <a:ln w="38100">
                <a:solidFill>
                  <a:srgbClr val="FF66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mit Pfeil 48"/>
              <p:cNvCxnSpPr/>
              <p:nvPr/>
            </p:nvCxnSpPr>
            <p:spPr>
              <a:xfrm>
                <a:off x="4283968" y="5445224"/>
                <a:ext cx="1800200" cy="0"/>
              </a:xfrm>
              <a:prstGeom prst="straightConnector1">
                <a:avLst/>
              </a:prstGeom>
              <a:ln w="38100">
                <a:solidFill>
                  <a:srgbClr val="D6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mit Pfeil 49"/>
              <p:cNvCxnSpPr/>
              <p:nvPr/>
            </p:nvCxnSpPr>
            <p:spPr>
              <a:xfrm>
                <a:off x="4283968" y="5517232"/>
                <a:ext cx="1800200" cy="0"/>
              </a:xfrm>
              <a:prstGeom prst="straightConnector1">
                <a:avLst/>
              </a:prstGeom>
              <a:ln w="38100">
                <a:solidFill>
                  <a:srgbClr val="FF66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mit Pfeil 50"/>
              <p:cNvCxnSpPr/>
              <p:nvPr/>
            </p:nvCxnSpPr>
            <p:spPr>
              <a:xfrm>
                <a:off x="4283968" y="5589240"/>
                <a:ext cx="1800200" cy="0"/>
              </a:xfrm>
              <a:prstGeom prst="straightConnector1">
                <a:avLst/>
              </a:prstGeom>
              <a:ln w="38100">
                <a:solidFill>
                  <a:srgbClr val="D6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Zylinder 30"/>
            <p:cNvSpPr/>
            <p:nvPr/>
          </p:nvSpPr>
          <p:spPr bwMode="auto">
            <a:xfrm rot="16200000">
              <a:off x="3915903" y="1660987"/>
              <a:ext cx="818991" cy="1811337"/>
            </a:xfrm>
            <a:prstGeom prst="can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2" name="Ellipse 31"/>
            <p:cNvSpPr/>
            <p:nvPr/>
          </p:nvSpPr>
          <p:spPr bwMode="auto">
            <a:xfrm>
              <a:off x="5057713" y="2160494"/>
              <a:ext cx="203358" cy="81899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3" name="Zylinder 32"/>
            <p:cNvSpPr/>
            <p:nvPr/>
          </p:nvSpPr>
          <p:spPr bwMode="auto">
            <a:xfrm rot="5400000">
              <a:off x="3598086" y="1549862"/>
              <a:ext cx="1512411" cy="2015807"/>
            </a:xfrm>
            <a:prstGeom prst="can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4" name="Ellipse 33"/>
            <p:cNvSpPr/>
            <p:nvPr/>
          </p:nvSpPr>
          <p:spPr bwMode="auto">
            <a:xfrm rot="10800000">
              <a:off x="3420841" y="2157160"/>
              <a:ext cx="203359" cy="81899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5" name="Zylinder 4"/>
            <p:cNvSpPr/>
            <p:nvPr/>
          </p:nvSpPr>
          <p:spPr bwMode="auto">
            <a:xfrm rot="16200000">
              <a:off x="3600000" y="1549862"/>
              <a:ext cx="1512411" cy="2015807"/>
            </a:xfrm>
            <a:prstGeom prst="can">
              <a:avLst/>
            </a:prstGeom>
            <a:solidFill>
              <a:schemeClr val="accent5">
                <a:lumMod val="90000"/>
                <a:alpha val="7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grpSp>
          <p:nvGrpSpPr>
            <p:cNvPr id="36" name="Gruppieren 35"/>
            <p:cNvGrpSpPr/>
            <p:nvPr/>
          </p:nvGrpSpPr>
          <p:grpSpPr>
            <a:xfrm>
              <a:off x="5427156" y="2296295"/>
              <a:ext cx="1107447" cy="165232"/>
              <a:chOff x="4283968" y="5157192"/>
              <a:chExt cx="1800200" cy="236046"/>
            </a:xfrm>
          </p:grpSpPr>
          <p:cxnSp>
            <p:nvCxnSpPr>
              <p:cNvPr id="38" name="Gerade Verbindung mit Pfeil 37"/>
              <p:cNvCxnSpPr/>
              <p:nvPr/>
            </p:nvCxnSpPr>
            <p:spPr>
              <a:xfrm>
                <a:off x="4283968" y="5157192"/>
                <a:ext cx="1800200" cy="0"/>
              </a:xfrm>
              <a:prstGeom prst="straightConnector1">
                <a:avLst/>
              </a:prstGeom>
              <a:ln w="38100">
                <a:solidFill>
                  <a:srgbClr val="D6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mit Pfeil 38"/>
              <p:cNvCxnSpPr/>
              <p:nvPr/>
            </p:nvCxnSpPr>
            <p:spPr>
              <a:xfrm>
                <a:off x="4283968" y="5216204"/>
                <a:ext cx="1800200" cy="0"/>
              </a:xfrm>
              <a:prstGeom prst="straightConnector1">
                <a:avLst/>
              </a:prstGeom>
              <a:ln w="38100">
                <a:solidFill>
                  <a:srgbClr val="FF66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mit Pfeil 39"/>
              <p:cNvCxnSpPr/>
              <p:nvPr/>
            </p:nvCxnSpPr>
            <p:spPr>
              <a:xfrm>
                <a:off x="4283968" y="5275216"/>
                <a:ext cx="1800200" cy="0"/>
              </a:xfrm>
              <a:prstGeom prst="straightConnector1">
                <a:avLst/>
              </a:prstGeom>
              <a:ln w="38100">
                <a:solidFill>
                  <a:srgbClr val="D6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mit Pfeil 40"/>
              <p:cNvCxnSpPr/>
              <p:nvPr/>
            </p:nvCxnSpPr>
            <p:spPr>
              <a:xfrm>
                <a:off x="4283968" y="5334227"/>
                <a:ext cx="1800200" cy="0"/>
              </a:xfrm>
              <a:prstGeom prst="straightConnector1">
                <a:avLst/>
              </a:prstGeom>
              <a:ln w="38100">
                <a:solidFill>
                  <a:srgbClr val="FF66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mit Pfeil 41"/>
              <p:cNvCxnSpPr/>
              <p:nvPr/>
            </p:nvCxnSpPr>
            <p:spPr>
              <a:xfrm>
                <a:off x="4283968" y="5393238"/>
                <a:ext cx="1800200" cy="0"/>
              </a:xfrm>
              <a:prstGeom prst="straightConnector1">
                <a:avLst/>
              </a:prstGeom>
              <a:ln w="38100">
                <a:solidFill>
                  <a:srgbClr val="D6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feld 121"/>
            <p:cNvSpPr txBox="1">
              <a:spLocks noChangeArrowheads="1"/>
            </p:cNvSpPr>
            <p:nvPr/>
          </p:nvSpPr>
          <p:spPr bwMode="auto">
            <a:xfrm>
              <a:off x="3706726" y="1820366"/>
              <a:ext cx="1295130" cy="301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2200" b="1" dirty="0" smtClean="0">
                  <a:solidFill>
                    <a:srgbClr val="00589C"/>
                  </a:solidFill>
                  <a:latin typeface="Arial" charset="0"/>
                  <a:cs typeface="Arial" charset="0"/>
                </a:rPr>
                <a:t>HF-Solenoid</a:t>
              </a:r>
              <a:endParaRPr lang="de-DE" sz="2200" b="1" dirty="0">
                <a:solidFill>
                  <a:srgbClr val="00589C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83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75021" y="2020787"/>
            <a:ext cx="3272843" cy="2968293"/>
            <a:chOff x="968057" y="2271747"/>
            <a:chExt cx="3272843" cy="2968293"/>
          </a:xfrm>
        </p:grpSpPr>
        <p:pic>
          <p:nvPicPr>
            <p:cNvPr id="7" name="Picture 19" descr="P:\#_KROLL_#\Poster\2012 EAPPC\Luftspule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8435" y="2502394"/>
              <a:ext cx="2828763" cy="2196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Gerade Verbindung mit Pfeil 26"/>
            <p:cNvCxnSpPr>
              <a:cxnSpLocks noChangeShapeType="1"/>
            </p:cNvCxnSpPr>
            <p:nvPr/>
          </p:nvCxnSpPr>
          <p:spPr bwMode="auto">
            <a:xfrm>
              <a:off x="2062694" y="3498430"/>
              <a:ext cx="1479206" cy="820455"/>
            </a:xfrm>
            <a:prstGeom prst="straightConnector1">
              <a:avLst/>
            </a:prstGeom>
            <a:noFill/>
            <a:ln w="44450" algn="ctr">
              <a:solidFill>
                <a:srgbClr val="CF6800"/>
              </a:solidFill>
              <a:round/>
              <a:headEnd/>
              <a:tailEnd type="triangle" w="med" len="lg"/>
            </a:ln>
          </p:spPr>
        </p:cxnSp>
        <p:sp>
          <p:nvSpPr>
            <p:cNvPr id="14" name="Abgerundete rechteckige Legende 242"/>
            <p:cNvSpPr>
              <a:spLocks noChangeArrowheads="1"/>
            </p:cNvSpPr>
            <p:nvPr/>
          </p:nvSpPr>
          <p:spPr bwMode="auto">
            <a:xfrm flipH="1">
              <a:off x="968057" y="4156859"/>
              <a:ext cx="1432182" cy="1083181"/>
            </a:xfrm>
            <a:prstGeom prst="wedgeRoundRectCallout">
              <a:avLst>
                <a:gd name="adj1" fmla="val 1600"/>
                <a:gd name="adj2" fmla="val -129209"/>
                <a:gd name="adj3" fmla="val 16667"/>
              </a:avLst>
            </a:prstGeom>
            <a:solidFill>
              <a:srgbClr val="0066FF">
                <a:alpha val="39999"/>
              </a:srgbClr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cs typeface="+mn-cs"/>
              </a:endParaRPr>
            </a:p>
          </p:txBody>
        </p:sp>
        <p:pic>
          <p:nvPicPr>
            <p:cNvPr id="15" name="Picture 65" descr="T:\fwk\Kroll\Spule und Pulser 29-08-2012\IMG_2453.JPG"/>
            <p:cNvPicPr>
              <a:picLocks noChangeAspect="1" noChangeArrowheads="1"/>
            </p:cNvPicPr>
            <p:nvPr/>
          </p:nvPicPr>
          <p:blipFill>
            <a:blip r:embed="rId3" cstate="print"/>
            <a:srcRect l="23776" t="17398" r="7829" b="11728"/>
            <a:stretch>
              <a:fillRect/>
            </a:stretch>
          </p:blipFill>
          <p:spPr bwMode="auto">
            <a:xfrm flipH="1">
              <a:off x="1000540" y="4185909"/>
              <a:ext cx="1372396" cy="1025084"/>
            </a:xfrm>
            <a:prstGeom prst="roundRect">
              <a:avLst/>
            </a:prstGeom>
            <a:ln w="63500" cap="rnd">
              <a:noFill/>
            </a:ln>
            <a:effectLst>
              <a:softEdge rad="127000"/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19" name="Gerade Verbindung mit Pfeil 18"/>
            <p:cNvCxnSpPr/>
            <p:nvPr/>
          </p:nvCxnSpPr>
          <p:spPr>
            <a:xfrm flipV="1">
              <a:off x="2802297" y="2271747"/>
              <a:ext cx="1438603" cy="53898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323850" y="19050"/>
            <a:ext cx="7272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Animal irradiation – pulsed beam line</a:t>
            </a:r>
            <a:endParaRPr lang="en-US" sz="2400" u="none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zeil\Documents\1Schreibkram\talks\2016_Amplitude_Workshop\mouse_ir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8280000" cy="15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5408532" y="2344325"/>
            <a:ext cx="3555956" cy="430887"/>
          </a:xfrm>
          <a:prstGeom prst="rect">
            <a:avLst/>
          </a:prstGeom>
          <a:noFill/>
          <a:ln w="38100" cap="sq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none" dirty="0" smtClean="0"/>
              <a:t>Proton focus single solenoid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08563" y="5050558"/>
            <a:ext cx="3543357" cy="1446550"/>
          </a:xfrm>
          <a:prstGeom prst="rect">
            <a:avLst/>
          </a:prstGeom>
          <a:noFill/>
          <a:ln w="38100" cap="sq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68288" indent="-268288">
              <a:buBlip>
                <a:blip r:embed="rId5"/>
              </a:buBlip>
            </a:pPr>
            <a:r>
              <a:rPr lang="en-US" sz="2200" dirty="0" err="1" smtClean="0"/>
              <a:t>B</a:t>
            </a:r>
            <a:r>
              <a:rPr lang="en-US" sz="2200" baseline="-25000" dirty="0" err="1" smtClean="0"/>
              <a:t>max</a:t>
            </a:r>
            <a:r>
              <a:rPr lang="en-US" sz="2200" dirty="0" smtClean="0"/>
              <a:t> </a:t>
            </a:r>
            <a:r>
              <a:rPr lang="en-US" sz="2200"/>
              <a:t>= </a:t>
            </a:r>
            <a:r>
              <a:rPr lang="en-US" sz="2200" smtClean="0"/>
              <a:t>20 </a:t>
            </a:r>
            <a:r>
              <a:rPr lang="en-US" sz="2200" dirty="0"/>
              <a:t>T (I</a:t>
            </a:r>
            <a:r>
              <a:rPr lang="en-US" sz="2200" baseline="-25000" dirty="0"/>
              <a:t>max</a:t>
            </a:r>
            <a:r>
              <a:rPr lang="en-US" sz="2200" dirty="0"/>
              <a:t>  = 24 kA)</a:t>
            </a:r>
          </a:p>
          <a:p>
            <a:pPr marL="268288" indent="-268288">
              <a:buBlip>
                <a:blip r:embed="rId5"/>
              </a:buBlip>
            </a:pPr>
            <a:r>
              <a:rPr lang="en-US" sz="2200" u="none" dirty="0" smtClean="0"/>
              <a:t>collimation of 70 MeV</a:t>
            </a:r>
            <a:endParaRPr lang="en-US" sz="2200" dirty="0" smtClean="0"/>
          </a:p>
          <a:p>
            <a:pPr marL="268288" indent="-268288">
              <a:buBlip>
                <a:blip r:embed="rId5"/>
              </a:buBlip>
            </a:pPr>
            <a:r>
              <a:rPr lang="en-US" sz="2200" u="none" dirty="0" smtClean="0"/>
              <a:t>few years operation (hundreds of pulses)</a:t>
            </a: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240" y="34104408"/>
            <a:ext cx="2880000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feld 29"/>
          <p:cNvSpPr txBox="1"/>
          <p:nvPr/>
        </p:nvSpPr>
        <p:spPr>
          <a:xfrm>
            <a:off x="17153086" y="34142695"/>
            <a:ext cx="1494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18,6 </a:t>
            </a:r>
            <a:r>
              <a:rPr lang="de-D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2572886" y="3086095"/>
            <a:ext cx="2687593" cy="1903194"/>
            <a:chOff x="4625979" y="3855949"/>
            <a:chExt cx="2602442" cy="1842894"/>
          </a:xfrm>
        </p:grpSpPr>
        <p:pic>
          <p:nvPicPr>
            <p:cNvPr id="20" name="Picture 3" descr="C:\Users\Florian Kroll\Desktop\Graph4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00" r="10929" b="9375"/>
            <a:stretch/>
          </p:blipFill>
          <p:spPr bwMode="auto">
            <a:xfrm>
              <a:off x="4851727" y="3855949"/>
              <a:ext cx="2376694" cy="1565895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feld 20"/>
            <p:cNvSpPr txBox="1"/>
            <p:nvPr/>
          </p:nvSpPr>
          <p:spPr>
            <a:xfrm rot="16200000">
              <a:off x="4015844" y="4582053"/>
              <a:ext cx="149726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rmAutofit/>
            </a:bodyPr>
            <a:lstStyle/>
            <a:p>
              <a:r>
                <a:rPr lang="de-DE" sz="1200" dirty="0" err="1" smtClean="0"/>
                <a:t>solenoid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current</a:t>
              </a:r>
              <a:r>
                <a:rPr lang="de-DE" sz="1200" dirty="0" smtClean="0"/>
                <a:t> [</a:t>
              </a:r>
              <a:r>
                <a:rPr lang="de-DE" sz="1200" dirty="0" err="1" smtClean="0"/>
                <a:t>kA</a:t>
              </a:r>
              <a:r>
                <a:rPr lang="de-DE" sz="1200" dirty="0" smtClean="0"/>
                <a:t>]</a:t>
              </a:r>
              <a:endParaRPr lang="de-DE" sz="1200" dirty="0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5789513" y="5421844"/>
              <a:ext cx="74892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rmAutofit/>
            </a:bodyPr>
            <a:lstStyle/>
            <a:p>
              <a:r>
                <a:rPr lang="de-DE" sz="1200" dirty="0" smtClean="0"/>
                <a:t>time[</a:t>
              </a:r>
              <a:r>
                <a:rPr lang="de-DE" sz="1200" dirty="0" err="1" smtClean="0"/>
                <a:t>ms</a:t>
              </a:r>
              <a:r>
                <a:rPr lang="de-DE" sz="1200" dirty="0" smtClean="0"/>
                <a:t>]</a:t>
              </a:r>
              <a:endParaRPr lang="de-DE" sz="1200" dirty="0"/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5364088" y="4231788"/>
            <a:ext cx="3838148" cy="2312257"/>
            <a:chOff x="1957390" y="1916832"/>
            <a:chExt cx="4900610" cy="2952328"/>
          </a:xfrm>
        </p:grpSpPr>
        <p:sp>
          <p:nvSpPr>
            <p:cNvPr id="43" name="Rechteck 42"/>
            <p:cNvSpPr/>
            <p:nvPr/>
          </p:nvSpPr>
          <p:spPr>
            <a:xfrm>
              <a:off x="2051720" y="1916832"/>
              <a:ext cx="4608512" cy="295232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aphicFrame>
          <p:nvGraphicFramePr>
            <p:cNvPr id="44" name="Diagramm 4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54581272"/>
                </p:ext>
              </p:extLst>
            </p:nvPr>
          </p:nvGraphicFramePr>
          <p:xfrm>
            <a:off x="2286000" y="205740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45" name="Textfeld 44"/>
            <p:cNvSpPr txBox="1"/>
            <p:nvPr/>
          </p:nvSpPr>
          <p:spPr>
            <a:xfrm>
              <a:off x="3558056" y="4262103"/>
              <a:ext cx="1569752" cy="2753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proton</a:t>
              </a:r>
              <a:r>
                <a:rPr lang="de-DE" dirty="0" smtClean="0"/>
                <a:t> </a:t>
              </a:r>
              <a:r>
                <a:rPr lang="de-DE" dirty="0" err="1" smtClean="0"/>
                <a:t>energy</a:t>
              </a:r>
              <a:r>
                <a:rPr lang="de-DE" dirty="0" smtClean="0"/>
                <a:t> /</a:t>
              </a:r>
              <a:r>
                <a:rPr lang="de-DE" dirty="0" err="1" smtClean="0"/>
                <a:t>MeV</a:t>
              </a:r>
              <a:endParaRPr lang="de-DE" dirty="0"/>
            </a:p>
          </p:txBody>
        </p:sp>
        <p:sp>
          <p:nvSpPr>
            <p:cNvPr id="46" name="Textfeld 45"/>
            <p:cNvSpPr txBox="1"/>
            <p:nvPr/>
          </p:nvSpPr>
          <p:spPr>
            <a:xfrm rot="16200000">
              <a:off x="1567079" y="3315255"/>
              <a:ext cx="1055968" cy="2753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number</a:t>
              </a:r>
              <a:r>
                <a:rPr lang="de-DE" dirty="0" smtClean="0"/>
                <a:t> /</a:t>
              </a:r>
              <a:r>
                <a:rPr lang="de-DE" dirty="0" err="1" smtClean="0"/>
                <a:t>a.u</a:t>
              </a:r>
              <a:r>
                <a:rPr lang="de-DE" dirty="0" smtClean="0"/>
                <a:t>.</a:t>
              </a:r>
              <a:endParaRPr lang="de-DE" dirty="0"/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5825221" y="2867972"/>
            <a:ext cx="2315866" cy="1794499"/>
            <a:chOff x="5398270" y="31031815"/>
            <a:chExt cx="2881935" cy="2233130"/>
          </a:xfrm>
        </p:grpSpPr>
        <p:pic>
          <p:nvPicPr>
            <p:cNvPr id="51" name="Grafik 5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86"/>
            <a:stretch/>
          </p:blipFill>
          <p:spPr>
            <a:xfrm>
              <a:off x="5398270" y="31041171"/>
              <a:ext cx="2880000" cy="2223774"/>
            </a:xfrm>
            <a:prstGeom prst="rect">
              <a:avLst/>
            </a:prstGeom>
          </p:spPr>
        </p:pic>
        <p:sp>
          <p:nvSpPr>
            <p:cNvPr id="52" name="Textfeld 51"/>
            <p:cNvSpPr txBox="1"/>
            <p:nvPr/>
          </p:nvSpPr>
          <p:spPr>
            <a:xfrm>
              <a:off x="6785823" y="31031815"/>
              <a:ext cx="1494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18,6 </a:t>
              </a:r>
              <a:r>
                <a:rPr lang="de-DE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endPara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hteck 2"/>
          <p:cNvSpPr/>
          <p:nvPr/>
        </p:nvSpPr>
        <p:spPr>
          <a:xfrm>
            <a:off x="7380312" y="720000"/>
            <a:ext cx="1584176" cy="514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7" name="Gruppieren 26"/>
          <p:cNvGrpSpPr/>
          <p:nvPr/>
        </p:nvGrpSpPr>
        <p:grpSpPr>
          <a:xfrm>
            <a:off x="7888533" y="513023"/>
            <a:ext cx="1209734" cy="691277"/>
            <a:chOff x="2339752" y="5599646"/>
            <a:chExt cx="1209734" cy="691277"/>
          </a:xfrm>
        </p:grpSpPr>
        <p:sp>
          <p:nvSpPr>
            <p:cNvPr id="28" name="Abgerundetes Rechteck 27"/>
            <p:cNvSpPr/>
            <p:nvPr userDrawn="1"/>
          </p:nvSpPr>
          <p:spPr>
            <a:xfrm>
              <a:off x="2339752" y="5599646"/>
              <a:ext cx="1209734" cy="6912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6" r="6147"/>
            <a:stretch>
              <a:fillRect/>
            </a:stretch>
          </p:blipFill>
          <p:spPr bwMode="auto">
            <a:xfrm>
              <a:off x="2404559" y="5625244"/>
              <a:ext cx="1080120" cy="64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274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1_Praesentation_Bild_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aesentation_Bild_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zdr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E8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3E8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>
            <a:alpha val="59000"/>
          </a:schemeClr>
        </a:solidFill>
        <a:ln>
          <a:noFill/>
        </a:ln>
        <a:effectLst/>
        <a:extLst/>
      </a:spPr>
      <a:bodyPr vert="horz" wrap="square" lIns="90000" tIns="46800" rIns="90000" bIns="468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rgbClr val="003E8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Praesentation_Bild_Master</Template>
  <TotalTime>0</TotalTime>
  <Words>1232</Words>
  <Application>Microsoft Office PowerPoint</Application>
  <PresentationFormat>Bildschirmpräsentation (4:3)</PresentationFormat>
  <Paragraphs>254</Paragraphs>
  <Slides>22</Slides>
  <Notes>9</Notes>
  <HiddenSlides>0</HiddenSlides>
  <MMClips>0</MMClips>
  <ScaleCrop>false</ScaleCrop>
  <HeadingPairs>
    <vt:vector size="4" baseType="variant">
      <vt:variant>
        <vt:lpstr>Design</vt:lpstr>
      </vt:variant>
      <vt:variant>
        <vt:i4>4</vt:i4>
      </vt:variant>
      <vt:variant>
        <vt:lpstr>Folientitel</vt:lpstr>
      </vt:variant>
      <vt:variant>
        <vt:i4>22</vt:i4>
      </vt:variant>
    </vt:vector>
  </HeadingPairs>
  <TitlesOfParts>
    <vt:vector size="26" baseType="lpstr">
      <vt:lpstr>1_Praesentation_Bild_Master</vt:lpstr>
      <vt:lpstr>Praesentation_Bild_Master</vt:lpstr>
      <vt:lpstr>hzdr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Kroll</dc:creator>
  <cp:lastModifiedBy>Zeil, Karl (FWKT) - 1539</cp:lastModifiedBy>
  <cp:revision>871</cp:revision>
  <cp:lastPrinted>2013-08-26T12:31:40Z</cp:lastPrinted>
  <dcterms:created xsi:type="dcterms:W3CDTF">2013-04-02T18:26:52Z</dcterms:created>
  <dcterms:modified xsi:type="dcterms:W3CDTF">2017-01-31T18:10:23Z</dcterms:modified>
</cp:coreProperties>
</file>