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2046-63CA-4B67-B0C0-3CA0E746CF3A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CFDB-0A61-493A-86FF-66162FC2A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728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2046-63CA-4B67-B0C0-3CA0E746CF3A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CFDB-0A61-493A-86FF-66162FC2A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252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2046-63CA-4B67-B0C0-3CA0E746CF3A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CFDB-0A61-493A-86FF-66162FC2A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81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2046-63CA-4B67-B0C0-3CA0E746CF3A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CFDB-0A61-493A-86FF-66162FC2A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48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2046-63CA-4B67-B0C0-3CA0E746CF3A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CFDB-0A61-493A-86FF-66162FC2A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104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2046-63CA-4B67-B0C0-3CA0E746CF3A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CFDB-0A61-493A-86FF-66162FC2A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45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2046-63CA-4B67-B0C0-3CA0E746CF3A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CFDB-0A61-493A-86FF-66162FC2A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746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2046-63CA-4B67-B0C0-3CA0E746CF3A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CFDB-0A61-493A-86FF-66162FC2A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35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2046-63CA-4B67-B0C0-3CA0E746CF3A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CFDB-0A61-493A-86FF-66162FC2A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73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2046-63CA-4B67-B0C0-3CA0E746CF3A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CFDB-0A61-493A-86FF-66162FC2A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266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2046-63CA-4B67-B0C0-3CA0E746CF3A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CFDB-0A61-493A-86FF-66162FC2A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465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52046-63CA-4B67-B0C0-3CA0E746CF3A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2CFDB-0A61-493A-86FF-66162FC2A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954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7772400" cy="685800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 smtClean="0"/>
              <a:t>Diskussion</a:t>
            </a:r>
            <a:r>
              <a:rPr lang="en-US" sz="3600" dirty="0" smtClean="0"/>
              <a:t> : </a:t>
            </a:r>
            <a:r>
              <a:rPr lang="en-US" sz="3600" dirty="0" err="1" smtClean="0"/>
              <a:t>technische</a:t>
            </a:r>
            <a:r>
              <a:rPr lang="en-US" sz="3600" dirty="0" smtClean="0"/>
              <a:t> </a:t>
            </a:r>
            <a:r>
              <a:rPr lang="en-US" sz="3600" dirty="0" err="1" smtClean="0"/>
              <a:t>Inbetriebnahme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948690"/>
            <a:ext cx="83058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LLRF ( </a:t>
            </a:r>
            <a:r>
              <a:rPr lang="en-US" sz="2400" dirty="0" err="1" smtClean="0"/>
              <a:t>M.Omet</a:t>
            </a:r>
            <a:r>
              <a:rPr lang="en-US" sz="2400" dirty="0" smtClean="0"/>
              <a:t>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Diagnostik</a:t>
            </a:r>
            <a:r>
              <a:rPr lang="en-US" sz="2400" dirty="0" smtClean="0"/>
              <a:t> ( </a:t>
            </a:r>
            <a:r>
              <a:rPr lang="en-US" sz="2400" dirty="0" err="1" smtClean="0"/>
              <a:t>D.Lipka</a:t>
            </a:r>
            <a:r>
              <a:rPr lang="en-US" sz="2400" dirty="0" smtClean="0"/>
              <a:t>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3.9 GHz System ( </a:t>
            </a:r>
            <a:r>
              <a:rPr lang="en-US" sz="2400" dirty="0" err="1" smtClean="0"/>
              <a:t>P.Pierrini</a:t>
            </a:r>
            <a:r>
              <a:rPr lang="en-US" sz="2400" dirty="0" smtClean="0"/>
              <a:t>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Gun  Ramp up ( </a:t>
            </a:r>
            <a:r>
              <a:rPr lang="en-US" sz="2400" dirty="0" err="1" smtClean="0"/>
              <a:t>O.Krebs</a:t>
            </a:r>
            <a:r>
              <a:rPr lang="en-US" sz="2400" dirty="0" smtClean="0"/>
              <a:t>, </a:t>
            </a:r>
            <a:r>
              <a:rPr lang="en-US" sz="2400" dirty="0" err="1" smtClean="0"/>
              <a:t>O.Hensler</a:t>
            </a:r>
            <a:r>
              <a:rPr lang="en-US" sz="2400" dirty="0" smtClean="0"/>
              <a:t>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Laser ( S. </a:t>
            </a:r>
            <a:r>
              <a:rPr lang="en-US" sz="2400" dirty="0" err="1" smtClean="0"/>
              <a:t>Köhler</a:t>
            </a:r>
            <a:r>
              <a:rPr lang="en-US" sz="2400" dirty="0" smtClean="0"/>
              <a:t>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bg2">
                    <a:lumMod val="75000"/>
                  </a:schemeClr>
                </a:solidFill>
              </a:rPr>
              <a:t>Kryogenik</a:t>
            </a:r>
            <a:endParaRPr lang="en-US" sz="2400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1.3 GHz HF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TDS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Laser Heater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</a:rPr>
              <a:t>Strahlenschäden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 (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</a:rPr>
              <a:t>Kameras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</a:rPr>
              <a:t>Gasdetektor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</a:rPr>
              <a:t>Kryokontrollen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(Lang-)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</a:rPr>
              <a:t>zeitverhalten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 (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</a:rPr>
              <a:t>Laserkristall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</a:rPr>
              <a:t>Gunkathode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, HF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</a:rPr>
              <a:t>Phasen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</a:rPr>
              <a:t>Prozeduren</a:t>
            </a: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77649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Diskussion : technische Inbetriebnahme 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Diskussion :  Lessons learned and improvements</dc:title>
  <dc:creator>Brinker, Frank</dc:creator>
  <cp:lastModifiedBy>Brinker, Frank</cp:lastModifiedBy>
  <cp:revision>4</cp:revision>
  <dcterms:created xsi:type="dcterms:W3CDTF">2016-11-02T08:27:31Z</dcterms:created>
  <dcterms:modified xsi:type="dcterms:W3CDTF">2016-11-02T09:00:49Z</dcterms:modified>
</cp:coreProperties>
</file>