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82" r:id="rId2"/>
    <p:sldId id="333" r:id="rId3"/>
    <p:sldId id="343" r:id="rId4"/>
    <p:sldId id="386" r:id="rId5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6600"/>
    <a:srgbClr val="CCECFF"/>
    <a:srgbClr val="FF99CC"/>
    <a:srgbClr val="00CC00"/>
    <a:srgbClr val="FF9966"/>
    <a:srgbClr val="FF6600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>
        <p:scale>
          <a:sx n="100" d="100"/>
          <a:sy n="100" d="100"/>
        </p:scale>
        <p:origin x="-2478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08/09/2016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08/09/2016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08/09/2016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08/09/2016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08/09/2016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08/09/2016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/>
              <a:t>8</a:t>
            </a:r>
            <a:r>
              <a:rPr lang="en-GB" sz="3200" dirty="0" smtClean="0"/>
              <a:t> </a:t>
            </a:r>
            <a:r>
              <a:rPr lang="en-GB" sz="3200" dirty="0" smtClean="0"/>
              <a:t>September 2016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– with notes added (in pink)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Update on CHESS-2-to-FMC adaptor board (Wojtek and Colin)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Any </a:t>
            </a:r>
            <a:r>
              <a:rPr lang="en-GB" sz="2400" dirty="0" smtClean="0"/>
              <a:t>update on CHESS-2 data emulator? (Weiguo)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Update on CHESS-2-to-FMC adaptor board (Wojtek and Colin</a:t>
            </a:r>
            <a:r>
              <a:rPr lang="en-GB" sz="2400" dirty="0" smtClean="0"/>
              <a:t>)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Annual Strip CMOS review dates: 7-8 October</a:t>
            </a: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Any other matters?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Next meetings: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Thurs </a:t>
            </a:r>
            <a:r>
              <a:rPr lang="en-GB" sz="2400" dirty="0" smtClean="0"/>
              <a:t>15 September? </a:t>
            </a:r>
            <a:r>
              <a:rPr lang="en-GB" sz="1400" dirty="0" smtClean="0">
                <a:solidFill>
                  <a:srgbClr val="FF0066"/>
                </a:solidFill>
              </a:rPr>
              <a:t>not sure yet, due to ITk Week – will e-mail the </a:t>
            </a:r>
            <a:r>
              <a:rPr lang="en-GB" sz="1400" dirty="0" smtClean="0">
                <a:solidFill>
                  <a:srgbClr val="FF0066"/>
                </a:solidFill>
              </a:rPr>
              <a:t>group next week</a:t>
            </a:r>
            <a:endParaRPr lang="en-GB" sz="1600" dirty="0" smtClean="0">
              <a:solidFill>
                <a:srgbClr val="FF0066"/>
              </a:solidFill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Thurs 22 September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Ongoing and new actions 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5273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sz="1400" dirty="0" smtClean="0"/>
              <a:t>(actions which were already done last week have been removed)</a:t>
            </a: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 smtClean="0"/>
              <a:t>Wojtek and Matt:</a:t>
            </a:r>
            <a:r>
              <a:rPr lang="en-GB" dirty="0" smtClean="0"/>
              <a:t> update on ITSDAQ code for this week: </a:t>
            </a:r>
            <a:r>
              <a:rPr lang="en-GB" sz="1400" dirty="0" smtClean="0"/>
              <a:t> </a:t>
            </a:r>
          </a:p>
          <a:p>
            <a:pPr lvl="1">
              <a:spcAft>
                <a:spcPts val="600"/>
              </a:spcAft>
            </a:pPr>
            <a:r>
              <a:rPr lang="en-GB" sz="1400" dirty="0" smtClean="0">
                <a:solidFill>
                  <a:srgbClr val="FF0066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Tianbo and Weiguo:</a:t>
            </a:r>
            <a:r>
              <a:rPr lang="en-GB" dirty="0" smtClean="0"/>
              <a:t> [ongoing] working on CHESS-2 Data Emulator.</a:t>
            </a:r>
            <a:r>
              <a:rPr lang="en-GB" sz="1400" dirty="0" smtClean="0"/>
              <a:t> </a:t>
            </a:r>
            <a:r>
              <a:rPr lang="en-GB" sz="1400" dirty="0" smtClean="0">
                <a:solidFill>
                  <a:schemeClr val="bg1"/>
                </a:solidFill>
              </a:rPr>
              <a:t>–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Matt</a:t>
            </a:r>
            <a:r>
              <a:rPr lang="en-GB" b="1" dirty="0" smtClean="0"/>
              <a:t>: </a:t>
            </a:r>
            <a:r>
              <a:rPr lang="en-GB" dirty="0" smtClean="0"/>
              <a:t>help to review FMC pinout and adaptor board schematics.</a:t>
            </a:r>
            <a:br>
              <a:rPr lang="en-GB" dirty="0" smtClean="0"/>
            </a:b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/>
              <a:t>Jaya John: </a:t>
            </a:r>
            <a:r>
              <a:rPr lang="en-GB" dirty="0"/>
              <a:t>[on hold until Sept now] prepare a tidied-up block diagram for the ABCN’</a:t>
            </a:r>
            <a:r>
              <a:rPr lang="en-GB" dirty="0">
                <a:solidFill>
                  <a:srgbClr val="FF0066"/>
                </a:solidFill>
              </a:rPr>
              <a:t> </a:t>
            </a:r>
            <a:endParaRPr lang="en-GB" sz="1400" dirty="0"/>
          </a:p>
          <a:p>
            <a:pPr>
              <a:spcAft>
                <a:spcPts val="600"/>
              </a:spcAft>
            </a:pPr>
            <a:r>
              <a:rPr lang="en-GB" b="1" dirty="0"/>
              <a:t>Jaya John: </a:t>
            </a:r>
            <a:r>
              <a:rPr lang="en-GB" dirty="0"/>
              <a:t>[on hold until Sept now] understand CHESS-2 configuration registers and how to map them into the ABCN’ memory map.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>
              <a:spcAft>
                <a:spcPts val="600"/>
              </a:spcAft>
            </a:pPr>
            <a:r>
              <a:rPr lang="en-GB" b="1" dirty="0"/>
              <a:t>Colin and Wojtek: </a:t>
            </a:r>
            <a:r>
              <a:rPr lang="en-GB" dirty="0"/>
              <a:t>[pending completion of design] please think about putting out a call to see which institutes would like to obtain CHESS-2-to-FMC adaptor boards.</a:t>
            </a:r>
            <a:r>
              <a:rPr lang="en-GB" dirty="0">
                <a:solidFill>
                  <a:srgbClr val="FF0066"/>
                </a:solidFill>
              </a:rPr>
              <a:t> </a:t>
            </a:r>
            <a:r>
              <a:rPr lang="en-GB" sz="1400" dirty="0">
                <a:solidFill>
                  <a:srgbClr val="FF0066"/>
                </a:solidFill>
              </a:rPr>
              <a:t>– Once the adaptor board progresses far enough, Colin will let other Strip CMOS institutes know about ordering and gather numbers. </a:t>
            </a:r>
            <a:endParaRPr lang="en-GB" sz="1400" dirty="0" smtClean="0">
              <a:solidFill>
                <a:srgbClr val="FF0066"/>
              </a:solidFill>
            </a:endParaRPr>
          </a:p>
          <a:p>
            <a:pPr>
              <a:spcAft>
                <a:spcPts val="600"/>
              </a:spcAft>
            </a:pPr>
            <a:endParaRPr lang="en-GB" sz="1400" dirty="0">
              <a:solidFill>
                <a:srgbClr val="FF0066"/>
              </a:solidFill>
            </a:endParaRPr>
          </a:p>
          <a:p>
            <a:pPr>
              <a:spcAft>
                <a:spcPts val="600"/>
              </a:spcAft>
            </a:pPr>
            <a:r>
              <a:rPr lang="en-GB" b="1" dirty="0"/>
              <a:t>Jaya John: </a:t>
            </a:r>
            <a:r>
              <a:rPr lang="en-GB" dirty="0" smtClean="0">
                <a:solidFill>
                  <a:srgbClr val="0000FF"/>
                </a:solidFill>
              </a:rPr>
              <a:t>find out what materials are needed for the ABCN’ for the Strip CMOS annual review on 7-8 October, so we can prepare.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7747000" y="217537"/>
            <a:ext cx="1397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 smtClean="0">
                <a:solidFill>
                  <a:srgbClr val="0000FF"/>
                </a:solidFill>
              </a:rPr>
              <a:t>new actions in blue</a:t>
            </a:r>
          </a:p>
          <a:p>
            <a:pPr algn="l"/>
            <a:r>
              <a:rPr lang="en-GB" dirty="0" smtClean="0">
                <a:solidFill>
                  <a:srgbClr val="FF0066"/>
                </a:solidFill>
              </a:rPr>
              <a:t>updates in pink</a:t>
            </a:r>
            <a:endParaRPr lang="en-GB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6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Status of CHESS-2-to-FMC adaptor (UBC)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Update:</a:t>
            </a:r>
          </a:p>
          <a:p>
            <a:pPr>
              <a:spcAft>
                <a:spcPts val="600"/>
              </a:spcAft>
            </a:pPr>
            <a:r>
              <a:rPr lang="en-GB" sz="2000" dirty="0" smtClean="0">
                <a:solidFill>
                  <a:srgbClr val="FF0066"/>
                </a:solidFill>
              </a:rPr>
              <a:t>-</a:t>
            </a:r>
            <a:endParaRPr lang="en-GB" sz="2000" dirty="0" smtClean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7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29900</TotalTime>
  <Words>128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Progress and next steps  8 September 2016  this version is the minutes – with notes added (in pink) 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1072</cp:revision>
  <cp:lastPrinted>2015-07-21T15:43:16Z</cp:lastPrinted>
  <dcterms:created xsi:type="dcterms:W3CDTF">2014-09-18T13:48:06Z</dcterms:created>
  <dcterms:modified xsi:type="dcterms:W3CDTF">2016-09-08T13:28:24Z</dcterms:modified>
</cp:coreProperties>
</file>