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1" r:id="rId4"/>
    <p:sldId id="262" r:id="rId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95752" autoAdjust="0"/>
  </p:normalViewPr>
  <p:slideViewPr>
    <p:cSldViewPr snapToGrid="0">
      <p:cViewPr varScale="1">
        <p:scale>
          <a:sx n="73" d="100"/>
          <a:sy n="73" d="100"/>
        </p:scale>
        <p:origin x="-955" y="-77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8DEB5-212A-4CAF-9880-70E92CE7410A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2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AED1BB-FE41-4B34-8868-58B8EAB3B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97EAD-642F-47FE-85E0-4AAA449E39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9DD594-1494-490C-A2F0-850B64D3D3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7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>
                <a:solidFill>
                  <a:schemeClr val="bg1"/>
                </a:solidFill>
              </a:rPr>
              <a:t>Delete this text and put in here: The title of your talk</a:t>
            </a: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15200" y="6508000"/>
            <a:ext cx="66294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Date of the Talk, location, … 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Name of the speaker, function, affiliation, … </a:t>
            </a:r>
            <a:r>
              <a:rPr lang="en-GB" sz="1000" dirty="0" smtClean="0">
                <a:solidFill>
                  <a:schemeClr val="bg1"/>
                </a:solidFill>
              </a:rPr>
              <a:t>The title of your talk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endParaRPr lang="en-GB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319213"/>
            <a:ext cx="7251700" cy="1844675"/>
          </a:xfrm>
          <a:ln/>
        </p:spPr>
        <p:txBody>
          <a:bodyPr/>
          <a:lstStyle/>
          <a:p>
            <a:endParaRPr lang="en-GB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Assumptions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901834" cy="4459287"/>
          </a:xfrm>
        </p:spPr>
        <p:txBody>
          <a:bodyPr/>
          <a:lstStyle/>
          <a:p>
            <a:r>
              <a:rPr lang="de-DE" dirty="0" smtClean="0"/>
              <a:t>Cool-down </a:t>
            </a:r>
            <a:r>
              <a:rPr lang="de-DE" dirty="0" err="1" smtClean="0"/>
              <a:t>October</a:t>
            </a:r>
            <a:r>
              <a:rPr lang="de-DE" dirty="0" smtClean="0"/>
              <a:t> 2016</a:t>
            </a:r>
          </a:p>
          <a:p>
            <a:r>
              <a:rPr lang="de-DE" dirty="0" smtClean="0"/>
              <a:t>Start </a:t>
            </a:r>
            <a:r>
              <a:rPr lang="de-DE" dirty="0" err="1" smtClean="0"/>
              <a:t>of</a:t>
            </a:r>
            <a:r>
              <a:rPr lang="de-DE" dirty="0" smtClean="0"/>
              <a:t> beam </a:t>
            </a:r>
            <a:r>
              <a:rPr lang="de-DE" dirty="0" err="1" smtClean="0"/>
              <a:t>commissioning</a:t>
            </a:r>
            <a:r>
              <a:rPr lang="de-DE" dirty="0" smtClean="0"/>
              <a:t> November 2016</a:t>
            </a:r>
          </a:p>
          <a:p>
            <a:r>
              <a:rPr lang="de-DE" dirty="0" smtClean="0"/>
              <a:t>North </a:t>
            </a:r>
            <a:r>
              <a:rPr lang="de-DE" dirty="0" err="1" smtClean="0"/>
              <a:t>branch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beam </a:t>
            </a:r>
            <a:r>
              <a:rPr lang="de-DE" dirty="0" err="1" smtClean="0"/>
              <a:t>by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2/2017</a:t>
            </a:r>
          </a:p>
          <a:p>
            <a:pPr lvl="1"/>
            <a:r>
              <a:rPr lang="de-DE" dirty="0" smtClean="0"/>
              <a:t>All </a:t>
            </a:r>
            <a:r>
              <a:rPr lang="de-DE" dirty="0" err="1" smtClean="0"/>
              <a:t>work</a:t>
            </a:r>
            <a:r>
              <a:rPr lang="de-DE" dirty="0" smtClean="0"/>
              <a:t> in T10 </a:t>
            </a:r>
            <a:r>
              <a:rPr lang="de-DE" dirty="0" err="1" smtClean="0"/>
              <a:t>finished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interruptable</a:t>
            </a:r>
            <a:endParaRPr lang="de-DE" dirty="0" smtClean="0"/>
          </a:p>
          <a:p>
            <a:pPr lvl="1"/>
            <a:r>
              <a:rPr lang="de-DE" dirty="0" smtClean="0"/>
              <a:t>At </a:t>
            </a:r>
            <a:r>
              <a:rPr lang="de-DE" dirty="0" err="1" smtClean="0"/>
              <a:t>that</a:t>
            </a:r>
            <a:r>
              <a:rPr lang="de-DE" dirty="0" smtClean="0"/>
              <a:t> time LINAC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deliver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beam </a:t>
            </a:r>
            <a:r>
              <a:rPr lang="de-DE" dirty="0" err="1" smtClean="0"/>
              <a:t>to</a:t>
            </a:r>
            <a:r>
              <a:rPr lang="de-DE" dirty="0" smtClean="0"/>
              <a:t> beam </a:t>
            </a:r>
            <a:r>
              <a:rPr lang="de-DE" dirty="0" err="1" smtClean="0"/>
              <a:t>distribution</a:t>
            </a:r>
            <a:endParaRPr lang="de-DE" dirty="0" smtClean="0"/>
          </a:p>
          <a:p>
            <a:pPr lvl="1"/>
            <a:r>
              <a:rPr lang="de-DE" dirty="0" err="1" smtClean="0"/>
              <a:t>Earlier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for beam </a:t>
            </a:r>
            <a:r>
              <a:rPr lang="de-DE" dirty="0" err="1" smtClean="0"/>
              <a:t>date</a:t>
            </a:r>
            <a:r>
              <a:rPr lang="de-DE" dirty="0" smtClean="0"/>
              <a:t> </a:t>
            </a:r>
            <a:r>
              <a:rPr lang="de-DE" dirty="0" err="1" smtClean="0"/>
              <a:t>welcome</a:t>
            </a:r>
            <a:endParaRPr lang="de-DE" dirty="0" smtClean="0"/>
          </a:p>
          <a:p>
            <a:r>
              <a:rPr lang="de-DE" dirty="0" smtClean="0"/>
              <a:t>South </a:t>
            </a:r>
            <a:r>
              <a:rPr lang="de-DE" dirty="0" err="1" smtClean="0"/>
              <a:t>branch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beam </a:t>
            </a:r>
            <a:r>
              <a:rPr lang="de-DE" dirty="0" err="1" smtClean="0"/>
              <a:t>by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5/2017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Operation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19303" r="13318" b="72241"/>
          <a:stretch/>
        </p:blipFill>
        <p:spPr bwMode="auto">
          <a:xfrm>
            <a:off x="41593" y="2452253"/>
            <a:ext cx="8977716" cy="6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018" y="1371600"/>
            <a:ext cx="303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7475" y="1347788"/>
            <a:ext cx="8901834" cy="7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 smtClean="0"/>
              <a:t>3.5 </a:t>
            </a:r>
            <a:r>
              <a:rPr lang="de-DE" kern="0" dirty="0" err="1" smtClean="0"/>
              <a:t>days</a:t>
            </a:r>
            <a:r>
              <a:rPr lang="de-DE" kern="0" dirty="0" smtClean="0"/>
              <a:t> </a:t>
            </a:r>
            <a:r>
              <a:rPr lang="de-DE" kern="0" dirty="0" err="1" smtClean="0"/>
              <a:t>maintenance</a:t>
            </a:r>
            <a:r>
              <a:rPr lang="de-DE" kern="0" dirty="0" smtClean="0"/>
              <a:t> </a:t>
            </a:r>
            <a:r>
              <a:rPr lang="de-DE" kern="0" dirty="0" err="1" smtClean="0"/>
              <a:t>every</a:t>
            </a:r>
            <a:r>
              <a:rPr lang="de-DE" kern="0" dirty="0" smtClean="0"/>
              <a:t> 3 </a:t>
            </a:r>
            <a:r>
              <a:rPr lang="de-DE" kern="0" dirty="0" err="1" smtClean="0"/>
              <a:t>weeks</a:t>
            </a:r>
            <a:endParaRPr lang="de-DE" kern="0" dirty="0" smtClean="0"/>
          </a:p>
          <a:p>
            <a:r>
              <a:rPr lang="de-DE" kern="0" dirty="0" err="1" smtClean="0"/>
              <a:t>Possibility</a:t>
            </a:r>
            <a:r>
              <a:rPr lang="de-DE" kern="0" dirty="0" smtClean="0"/>
              <a:t> for </a:t>
            </a:r>
            <a:r>
              <a:rPr lang="de-DE" kern="0" dirty="0" err="1" smtClean="0"/>
              <a:t>access</a:t>
            </a:r>
            <a:r>
              <a:rPr lang="de-DE" kern="0" dirty="0" smtClean="0"/>
              <a:t> </a:t>
            </a:r>
            <a:r>
              <a:rPr lang="de-DE" kern="0" dirty="0" err="1" smtClean="0"/>
              <a:t>every</a:t>
            </a:r>
            <a:r>
              <a:rPr lang="de-DE" kern="0" dirty="0" smtClean="0"/>
              <a:t> </a:t>
            </a:r>
            <a:r>
              <a:rPr lang="de-DE" kern="0" dirty="0" err="1" smtClean="0"/>
              <a:t>week</a:t>
            </a:r>
            <a:r>
              <a:rPr lang="de-DE" kern="0" dirty="0" smtClean="0"/>
              <a:t> on </a:t>
            </a:r>
            <a:r>
              <a:rPr lang="de-DE" kern="0" dirty="0" err="1" smtClean="0"/>
              <a:t>Tuesday</a:t>
            </a:r>
            <a:r>
              <a:rPr lang="de-DE" kern="0" dirty="0" smtClean="0"/>
              <a:t> </a:t>
            </a:r>
            <a:r>
              <a:rPr lang="de-DE" kern="0" dirty="0" err="1" smtClean="0"/>
              <a:t>morning</a:t>
            </a:r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236227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User Operation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23181" r="57962" b="11015"/>
          <a:stretch/>
        </p:blipFill>
        <p:spPr bwMode="auto">
          <a:xfrm>
            <a:off x="155252" y="1107916"/>
            <a:ext cx="4531048" cy="525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98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136</Words>
  <Application>Microsoft Office PowerPoint</Application>
  <PresentationFormat>On-screen Show (4:3)</PresentationFormat>
  <Paragraphs>26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template-european-xfel-gmbh_presentation-with-partner-logos</vt:lpstr>
      <vt:lpstr>PowerPoint Presentation</vt:lpstr>
      <vt:lpstr>Assumptions</vt:lpstr>
      <vt:lpstr>Typical Operation</vt:lpstr>
      <vt:lpstr>Typical User Operation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wdecking</dc:creator>
  <cp:lastModifiedBy>wdecking</cp:lastModifiedBy>
  <cp:revision>2</cp:revision>
  <cp:lastPrinted>2008-09-01T15:04:16Z</cp:lastPrinted>
  <dcterms:created xsi:type="dcterms:W3CDTF">2016-09-21T10:21:56Z</dcterms:created>
  <dcterms:modified xsi:type="dcterms:W3CDTF">2016-09-21T10:47:09Z</dcterms:modified>
</cp:coreProperties>
</file>