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6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5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4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8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1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5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3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18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7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8B46-8FBC-4F7D-8538-F541E46FAEDC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99AE-1BCD-46E6-8248-179A2E2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2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minafra.web.cern.ch/nminafra/barcelonahandson/Barcelona_HandsOnTiming.root" TargetMode="External"/><Relationship Id="rId2" Type="http://schemas.openxmlformats.org/officeDocument/2006/relationships/hyperlink" Target="http://nminafra.web.cern.ch/nminafra/barcelonahands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minafra.web.cern.ch/nminafra/barcelonahandson/Barcelona_HandsOnTiming.C" TargetMode="External"/><Relationship Id="rId5" Type="http://schemas.openxmlformats.org/officeDocument/2006/relationships/hyperlink" Target="http://nminafra.web.cern.ch/nminafra/barcelonahandson/Barcelona_HandsOnTiming_out.root" TargetMode="External"/><Relationship Id="rId4" Type="http://schemas.openxmlformats.org/officeDocument/2006/relationships/hyperlink" Target="http://nminafra.web.cern.ch/nminafra/barcelonahandson/Barcelona_HandsOnTiming_start.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nminafra.web.cern.ch/nminafra/barcelonahandson/Barcelona_HandsOnTiming.root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15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50623" y="1884922"/>
            <a:ext cx="7587602" cy="44836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67"/>
          <p:cNvSpPr txBox="1">
            <a:spLocks noGrp="1"/>
          </p:cNvSpPr>
          <p:nvPr>
            <p:ph type="subTitle" idx="1"/>
          </p:nvPr>
        </p:nvSpPr>
        <p:spPr>
          <a:xfrm>
            <a:off x="298020" y="5771428"/>
            <a:ext cx="3835830" cy="495206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 algn="l"/>
            <a:r>
              <a:rPr lang="it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Nicola </a:t>
            </a:r>
            <a:r>
              <a:rPr lang="it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Minafra, </a:t>
            </a:r>
            <a:r>
              <a:rPr lang="it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</a:t>
            </a:r>
            <a:r>
              <a:rPr lang="it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it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Kansas</a:t>
            </a:r>
          </a:p>
          <a:p>
            <a:endParaRPr lang="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24654" y="6368523"/>
            <a:ext cx="156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24-27 January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hape 67"/>
          <p:cNvSpPr txBox="1">
            <a:spLocks/>
          </p:cNvSpPr>
          <p:nvPr/>
        </p:nvSpPr>
        <p:spPr>
          <a:xfrm>
            <a:off x="298020" y="6276159"/>
            <a:ext cx="10012359" cy="96401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0A0"/>
              </a:buClr>
              <a:buSzPct val="100000"/>
              <a:buFont typeface="Open Sans"/>
              <a:buNone/>
              <a:defRPr sz="2400" b="0" i="0" u="none" strike="noStrike" cap="none">
                <a:solidFill>
                  <a:srgbClr val="0050A0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9pPr>
          </a:lstStyle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en-US" sz="1800" baseline="300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Beam Telescopes and Test Beams Workshop 2017, Barcelona</a:t>
            </a:r>
            <a:endParaRPr lang="it" sz="9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hape 67"/>
          <p:cNvSpPr txBox="1">
            <a:spLocks/>
          </p:cNvSpPr>
          <p:nvPr/>
        </p:nvSpPr>
        <p:spPr>
          <a:xfrm>
            <a:off x="298018" y="437427"/>
            <a:ext cx="8598332" cy="1113346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2800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Hands-on tutorial: </a:t>
            </a:r>
          </a:p>
          <a:p>
            <a:pPr algn="l"/>
            <a:r>
              <a:rPr lang="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it" sz="2800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easurement of time of arrival</a:t>
            </a:r>
          </a:p>
          <a:p>
            <a:endParaRPr lang="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Shape 67"/>
          <p:cNvSpPr txBox="1">
            <a:spLocks/>
          </p:cNvSpPr>
          <p:nvPr/>
        </p:nvSpPr>
        <p:spPr>
          <a:xfrm>
            <a:off x="8737618" y="437427"/>
            <a:ext cx="2974071" cy="116560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68569" tIns="68569" rIns="68569" bIns="68569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1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Requirments: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Bring your laptop!</a:t>
            </a:r>
            <a:endParaRPr lang="it" sz="1200" dirty="0" smtClean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" sz="1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</a:t>
            </a:r>
            <a:r>
              <a:rPr lang="it" sz="1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 of C / C++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installation of root (any OS</a:t>
            </a:r>
            <a:r>
              <a:rPr lang="en-GB" sz="1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it" sz="1200" dirty="0" smtClean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it" sz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Shape 67"/>
          <p:cNvSpPr txBox="1">
            <a:spLocks/>
          </p:cNvSpPr>
          <p:nvPr/>
        </p:nvSpPr>
        <p:spPr>
          <a:xfrm>
            <a:off x="298018" y="1740238"/>
            <a:ext cx="8131605" cy="1153341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Comparison between different algorithms to compute the arrival time using sampled signals.</a:t>
            </a:r>
            <a:endParaRPr lang="it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it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Shape 67"/>
          <p:cNvSpPr txBox="1">
            <a:spLocks/>
          </p:cNvSpPr>
          <p:nvPr/>
        </p:nvSpPr>
        <p:spPr>
          <a:xfrm>
            <a:off x="298019" y="2927123"/>
            <a:ext cx="6283756" cy="29968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from a simple threshold crossing, the time precision can be improved implementing a smarter discriminator (hysteresis, peak selection, interpolation, ... ) and time walk corrections (Constant Fraction, ... )</a:t>
            </a:r>
          </a:p>
          <a:p>
            <a:pPr algn="just"/>
            <a:endParaRPr lang="it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 data acquired in a beam test will be used.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0468" y="5051545"/>
            <a:ext cx="3087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nicola@cern.ch</a:t>
            </a:r>
            <a:endParaRPr lang="en-US" sz="3200" dirty="0">
              <a:solidFill>
                <a:srgbClr val="0000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</p:cNvPr>
          <p:cNvSpPr/>
          <p:nvPr/>
        </p:nvSpPr>
        <p:spPr>
          <a:xfrm>
            <a:off x="857976" y="1476495"/>
            <a:ext cx="644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http://nminafra.web.cern.ch/nminafra/barcelonahandson/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314" y="2519979"/>
            <a:ext cx="503944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Barcelona_HandsOnTiming.root</a:t>
            </a:r>
            <a:endParaRPr lang="en-US" altLang="en-US" sz="16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Barcelona_HandsOnTiming_start.C</a:t>
            </a:r>
            <a:endParaRPr lang="en-US" altLang="en-US" sz="1600" dirty="0" smtClean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alt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Barcelona_HandsOnTiming_out.root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Barcelona_HandsOnTiming.C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5376" y="2725209"/>
            <a:ext cx="129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file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5376" y="3202896"/>
            <a:ext cx="6121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point: opens the root file and create histograms with </a:t>
            </a:r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various algorithms &lt;- empty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5376" y="4663908"/>
            <a:ext cx="308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of output file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5376" y="5150304"/>
            <a:ext cx="5415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of complete code (don’t cheat!)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5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08" y="1368606"/>
            <a:ext cx="3057525" cy="15430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0973" y="615183"/>
            <a:ext cx="3612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Barcelona_HandsOnTiming.root</a:t>
            </a:r>
            <a:endParaRPr lang="en-US" altLang="en-US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72" y="1322477"/>
            <a:ext cx="3048000" cy="39433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07770" y="2902951"/>
            <a:ext cx="921205" cy="2315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262641" y="3700552"/>
            <a:ext cx="5240837" cy="2560548"/>
            <a:chOff x="4948237" y="1557337"/>
            <a:chExt cx="6467475" cy="315985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48237" y="1557337"/>
              <a:ext cx="6467475" cy="2000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48237" y="1808162"/>
              <a:ext cx="6467475" cy="2909029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605" y="3421152"/>
            <a:ext cx="4487970" cy="319554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689285" y="3700552"/>
            <a:ext cx="6009003" cy="2839009"/>
            <a:chOff x="5689285" y="3700552"/>
            <a:chExt cx="6009003" cy="283900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89285" y="3700552"/>
              <a:ext cx="6009002" cy="15832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689286" y="3858873"/>
              <a:ext cx="6009002" cy="2680688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6010368" y="434896"/>
            <a:ext cx="5653627" cy="2797325"/>
            <a:chOff x="6010368" y="434896"/>
            <a:chExt cx="5653627" cy="279732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170886" y="434896"/>
              <a:ext cx="5332593" cy="161807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010368" y="639652"/>
              <a:ext cx="5653627" cy="25925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71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Minafra</dc:creator>
  <cp:lastModifiedBy>Nicola Minafra</cp:lastModifiedBy>
  <cp:revision>13</cp:revision>
  <dcterms:created xsi:type="dcterms:W3CDTF">2017-01-16T09:31:19Z</dcterms:created>
  <dcterms:modified xsi:type="dcterms:W3CDTF">2017-01-26T10:58:51Z</dcterms:modified>
</cp:coreProperties>
</file>