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7" r:id="rId2"/>
    <p:sldId id="323" r:id="rId3"/>
    <p:sldId id="260" r:id="rId4"/>
    <p:sldId id="283" r:id="rId5"/>
    <p:sldId id="324" r:id="rId6"/>
    <p:sldId id="301" r:id="rId7"/>
    <p:sldId id="300" r:id="rId8"/>
    <p:sldId id="326" r:id="rId9"/>
    <p:sldId id="327" r:id="rId10"/>
    <p:sldId id="330" r:id="rId11"/>
    <p:sldId id="328" r:id="rId12"/>
    <p:sldId id="331" r:id="rId13"/>
    <p:sldId id="329" r:id="rId14"/>
    <p:sldId id="322" r:id="rId15"/>
    <p:sldId id="332" r:id="rId16"/>
    <p:sldId id="302" r:id="rId17"/>
    <p:sldId id="310" r:id="rId18"/>
    <p:sldId id="311" r:id="rId19"/>
    <p:sldId id="314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43" autoAdjust="0"/>
    <p:restoredTop sz="94649" autoAdjust="0"/>
  </p:normalViewPr>
  <p:slideViewPr>
    <p:cSldViewPr snapToGrid="0" snapToObjects="1">
      <p:cViewPr varScale="1">
        <p:scale>
          <a:sx n="80" d="100"/>
          <a:sy n="80" d="100"/>
        </p:scale>
        <p:origin x="-12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5C9E3-34DC-7A43-978F-DAD923D15E4D}" type="datetimeFigureOut">
              <a:rPr lang="it-IT" smtClean="0"/>
              <a:t>21/01/17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0EFCD-B8B4-064F-8D00-69C7FB7B53CE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2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FCD-B8B4-064F-8D00-69C7FB7B53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4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7365" y="6356350"/>
            <a:ext cx="1092638" cy="3651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>
                <a:latin typeface="Calibri"/>
              </a:rPr>
              <a:t>12/11/2015</a:t>
            </a:r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"/>
              </a:rPr>
              <a:t>INFN Machine Advisory Committee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29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7365" y="6356350"/>
            <a:ext cx="1092638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12/11/2015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INFN Machine Advisory Committee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118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7365" y="6356350"/>
            <a:ext cx="1092638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12/11/2015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INFN Machine Advisory Committee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49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7365" y="6356350"/>
            <a:ext cx="1092638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12/11/2015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INFN Machine Advisory Committee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19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7365" y="6356350"/>
            <a:ext cx="1092638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12/11/2015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INFN Machine Advisory Committee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41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27365" y="6356350"/>
            <a:ext cx="1092638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12/11/2015</a:t>
            </a:r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INFN Machine Advisory Committee</a:t>
            </a:r>
            <a:endParaRPr lang="en-US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26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27365" y="6356350"/>
            <a:ext cx="1092638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12/11/2015</a:t>
            </a:r>
            <a:endParaRPr lang="en-US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INFN Machine Advisory Committee</a:t>
            </a:r>
            <a:endParaRPr lang="en-US"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368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27365" y="6356350"/>
            <a:ext cx="1092638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12/11/2015</a:t>
            </a:r>
            <a:endParaRPr lang="en-US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INFN Machine Advisory Committee</a:t>
            </a:r>
            <a:endParaRPr lang="en-US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58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27365" y="6356350"/>
            <a:ext cx="1092638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12/11/2015</a:t>
            </a:r>
            <a:endParaRPr lang="en-US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INFN Machine Advisory Committee</a:t>
            </a:r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538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27365" y="6356350"/>
            <a:ext cx="1092638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12/11/2015</a:t>
            </a:r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INFN Machine Advisory Committee</a:t>
            </a:r>
            <a:endParaRPr lang="en-US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98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27365" y="6356350"/>
            <a:ext cx="1092638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latin typeface="Calibri"/>
              </a:rPr>
              <a:t>12/11/2015</a:t>
            </a:r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INFN Machine Advisory Committee</a:t>
            </a:r>
            <a:endParaRPr lang="en-US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‹n.›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16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0440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4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20039"/>
                </a:solidFill>
              </a:defRPr>
            </a:lvl1pPr>
          </a:lstStyle>
          <a:p>
            <a:fld id="{65098D39-C133-E244-BB72-1280D02FD441}" type="slidenum">
              <a:rPr lang="en-US" smtClean="0">
                <a:latin typeface="Calibri"/>
              </a:rPr>
              <a:pPr/>
              <a:t>‹n.›</a:t>
            </a:fld>
            <a:r>
              <a:rPr lang="en-US" dirty="0" smtClean="0">
                <a:latin typeface="Calibri"/>
              </a:rPr>
              <a:t>/</a:t>
            </a:r>
            <a:endParaRPr lang="en-US" dirty="0"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44" t="-8270" b="-8633"/>
          <a:stretch/>
        </p:blipFill>
        <p:spPr>
          <a:xfrm>
            <a:off x="0" y="6235294"/>
            <a:ext cx="989107" cy="642777"/>
          </a:xfrm>
          <a:prstGeom prst="rect">
            <a:avLst/>
          </a:prstGeom>
          <a:effectLst/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367" y="6235294"/>
            <a:ext cx="611999" cy="59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097" y="6381680"/>
            <a:ext cx="1123304" cy="29405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6165847"/>
            <a:ext cx="91440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704404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8169" y="30301"/>
            <a:ext cx="975543" cy="687758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1767095" y="6204826"/>
            <a:ext cx="4826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/>
              </a:rPr>
              <a:t>5th Beam Telescopes and Test Beam Workshop</a:t>
            </a:r>
          </a:p>
          <a:p>
            <a:r>
              <a:rPr lang="en-US" dirty="0" smtClean="0">
                <a:latin typeface="Calibri"/>
              </a:rPr>
              <a:t>Barcelona 24 – 27  Jan-2017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23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2C4D7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C4D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C4D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C4D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C4D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hyperlink" Target="http://www.lnf.infn.it/acceleratori/btf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20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147089"/>
            <a:ext cx="9143999" cy="1237156"/>
          </a:xfrm>
        </p:spPr>
        <p:txBody>
          <a:bodyPr>
            <a:normAutofit/>
          </a:bodyPr>
          <a:lstStyle/>
          <a:p>
            <a:r>
              <a:rPr lang="en" sz="3600" dirty="0" smtClean="0">
                <a:solidFill>
                  <a:schemeClr val="tx2"/>
                </a:solidFill>
              </a:rPr>
              <a:t>DAΦNE </a:t>
            </a:r>
            <a:r>
              <a:rPr lang="en" sz="3600" dirty="0" smtClean="0">
                <a:solidFill>
                  <a:schemeClr val="tx2"/>
                </a:solidFill>
              </a:rPr>
              <a:t>BTF improvements of the transverse beam diagnostics</a:t>
            </a:r>
            <a:endParaRPr lang="en" sz="36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5672"/>
            <a:ext cx="9144000" cy="718574"/>
          </a:xfrm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accent1"/>
                </a:solidFill>
              </a:rPr>
              <a:t>Bruno Buonomo</a:t>
            </a:r>
            <a:r>
              <a:rPr lang="it-IT" sz="1800" baseline="30000" dirty="0">
                <a:solidFill>
                  <a:schemeClr val="accent1"/>
                </a:solidFill>
              </a:rPr>
              <a:t>1</a:t>
            </a:r>
            <a:r>
              <a:rPr lang="it-IT" sz="1800" dirty="0" smtClean="0">
                <a:solidFill>
                  <a:schemeClr val="accent1"/>
                </a:solidFill>
              </a:rPr>
              <a:t>, Luca Foggetta</a:t>
            </a:r>
            <a:r>
              <a:rPr lang="it-IT" sz="1800" baseline="30000" dirty="0">
                <a:solidFill>
                  <a:schemeClr val="accent1"/>
                </a:solidFill>
              </a:rPr>
              <a:t>1</a:t>
            </a:r>
            <a:r>
              <a:rPr lang="it-IT" sz="1800" dirty="0" smtClean="0">
                <a:solidFill>
                  <a:schemeClr val="accent1"/>
                </a:solidFill>
              </a:rPr>
              <a:t>, </a:t>
            </a:r>
            <a:r>
              <a:rPr lang="it-IT" sz="1800" u="sng" dirty="0" smtClean="0">
                <a:solidFill>
                  <a:schemeClr val="accent1"/>
                </a:solidFill>
              </a:rPr>
              <a:t>Claudio Di Giulio</a:t>
            </a:r>
            <a:r>
              <a:rPr lang="it-IT" sz="1800" baseline="30000" dirty="0">
                <a:solidFill>
                  <a:schemeClr val="accent1"/>
                </a:solidFill>
              </a:rPr>
              <a:t>1</a:t>
            </a:r>
            <a:r>
              <a:rPr lang="it-IT" sz="1800" dirty="0" smtClean="0">
                <a:solidFill>
                  <a:schemeClr val="accent1"/>
                </a:solidFill>
              </a:rPr>
              <a:t>, </a:t>
            </a:r>
            <a:r>
              <a:rPr lang="it-IT" sz="1800" dirty="0">
                <a:solidFill>
                  <a:schemeClr val="accent1"/>
                </a:solidFill>
              </a:rPr>
              <a:t>Paolo </a:t>
            </a:r>
            <a:r>
              <a:rPr lang="it-IT" sz="1800" dirty="0" smtClean="0">
                <a:solidFill>
                  <a:schemeClr val="accent1"/>
                </a:solidFill>
              </a:rPr>
              <a:t>Valente</a:t>
            </a:r>
            <a:r>
              <a:rPr lang="it-IT" sz="1800" baseline="30000" dirty="0" smtClean="0">
                <a:solidFill>
                  <a:schemeClr val="accent1"/>
                </a:solidFill>
              </a:rPr>
              <a:t>2</a:t>
            </a:r>
            <a:endParaRPr lang="it-IT" sz="1800" dirty="0" smtClean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1</a:t>
            </a:fld>
            <a:endParaRPr lang="en-US">
              <a:latin typeface="Calibri"/>
            </a:endParaRPr>
          </a:p>
        </p:txBody>
      </p:sp>
      <p:pic>
        <p:nvPicPr>
          <p:cNvPr id="9" name="Picture 8" descr="2015100203223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8018"/>
            <a:ext cx="9144000" cy="198074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37207" y="5523695"/>
            <a:ext cx="289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 </a:t>
            </a:r>
            <a:r>
              <a:rPr lang="it-IT" sz="1000" i="1" dirty="0"/>
              <a:t>INFN Laboratori Nazionali di </a:t>
            </a:r>
            <a:r>
              <a:rPr lang="it-IT" sz="1000" i="1" dirty="0" smtClean="0"/>
              <a:t>Frascati</a:t>
            </a:r>
            <a:endParaRPr lang="en-US" sz="1000" dirty="0" smtClean="0"/>
          </a:p>
          <a:p>
            <a:r>
              <a:rPr lang="en-US" sz="1000" dirty="0" smtClean="0"/>
              <a:t>2 </a:t>
            </a:r>
            <a:r>
              <a:rPr lang="it-IT" sz="1000" i="1" dirty="0"/>
              <a:t>INFN Sezione di </a:t>
            </a:r>
            <a:r>
              <a:rPr lang="it-IT" sz="1000" i="1" dirty="0" smtClean="0"/>
              <a:t>Roma</a:t>
            </a:r>
            <a:r>
              <a:rPr lang="it-IT" sz="1000" dirty="0" smtClean="0"/>
              <a:t> 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4" name="Rettangolo 3">
            <a:hlinkClick r:id="rId3"/>
          </p:cNvPr>
          <p:cNvSpPr/>
          <p:nvPr/>
        </p:nvSpPr>
        <p:spPr>
          <a:xfrm>
            <a:off x="2431874" y="805253"/>
            <a:ext cx="4280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www.lnf.infn.it</a:t>
            </a:r>
            <a:r>
              <a:rPr lang="en-US" dirty="0"/>
              <a:t>/</a:t>
            </a:r>
            <a:r>
              <a:rPr lang="en-US" dirty="0" err="1"/>
              <a:t>acceleratori</a:t>
            </a:r>
            <a:r>
              <a:rPr lang="en-US" dirty="0"/>
              <a:t>/</a:t>
            </a:r>
            <a:r>
              <a:rPr lang="en-US" dirty="0" err="1"/>
              <a:t>btf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3117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6004">
            <a:off x="477710" y="2967742"/>
            <a:ext cx="1283404" cy="20899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9950" y="0"/>
            <a:ext cx="8229600" cy="694481"/>
          </a:xfrm>
        </p:spPr>
        <p:txBody>
          <a:bodyPr>
            <a:normAutofit fontScale="90000"/>
          </a:bodyPr>
          <a:lstStyle/>
          <a:p>
            <a:r>
              <a:rPr lang="en-US" dirty="0"/>
              <a:t>Low-Level programming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10</a:t>
            </a:fld>
            <a:endParaRPr lang="en-US">
              <a:latin typeface="Calibri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16370"/>
          <a:stretch/>
        </p:blipFill>
        <p:spPr>
          <a:xfrm>
            <a:off x="65990" y="760460"/>
            <a:ext cx="5055905" cy="2291203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131" y="3780275"/>
            <a:ext cx="1337408" cy="1168218"/>
          </a:xfrm>
          <a:prstGeom prst="rect">
            <a:avLst/>
          </a:prstGeom>
        </p:spPr>
      </p:pic>
      <p:cxnSp>
        <p:nvCxnSpPr>
          <p:cNvPr id="4" name="Connettore 7 3"/>
          <p:cNvCxnSpPr/>
          <p:nvPr/>
        </p:nvCxnSpPr>
        <p:spPr>
          <a:xfrm>
            <a:off x="1254125" y="4699000"/>
            <a:ext cx="914400" cy="12700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3000375" y="1619250"/>
            <a:ext cx="555625" cy="71437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1603131" y="2222500"/>
            <a:ext cx="1397244" cy="119062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768" y="3991910"/>
            <a:ext cx="6141872" cy="198657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188641" y="798044"/>
            <a:ext cx="36696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Develop </a:t>
            </a:r>
            <a:r>
              <a:rPr lang="en-GB" sz="1600" dirty="0"/>
              <a:t>of three possible data structures:</a:t>
            </a:r>
            <a:endParaRPr lang="en-US" sz="1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A</a:t>
            </a:r>
            <a:r>
              <a:rPr lang="en-GB" sz="1600" dirty="0" err="1" smtClean="0"/>
              <a:t>rray</a:t>
            </a:r>
            <a:r>
              <a:rPr lang="en-GB" sz="1600" dirty="0" smtClean="0"/>
              <a:t>, sparse, ultra </a:t>
            </a:r>
            <a:r>
              <a:rPr lang="en-GB" sz="1600" dirty="0"/>
              <a:t>sparse </a:t>
            </a:r>
            <a:r>
              <a:rPr lang="en-GB" sz="1600" dirty="0" smtClean="0"/>
              <a:t>mode</a:t>
            </a:r>
          </a:p>
          <a:p>
            <a:pPr lvl="0"/>
            <a:endParaRPr lang="en-GB" sz="1600" dirty="0"/>
          </a:p>
          <a:p>
            <a:pPr lvl="0"/>
            <a:r>
              <a:rPr lang="en-GB" sz="1600" dirty="0" smtClean="0"/>
              <a:t>All </a:t>
            </a:r>
            <a:r>
              <a:rPr lang="en-GB" sz="1600" dirty="0"/>
              <a:t>of these cases are headed by the following values:</a:t>
            </a:r>
            <a:endParaRPr lang="en-US" sz="1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1600" dirty="0"/>
              <a:t>Case and </a:t>
            </a:r>
            <a:r>
              <a:rPr lang="en-GB" sz="1600" dirty="0" err="1"/>
              <a:t>FitPIX</a:t>
            </a:r>
            <a:r>
              <a:rPr lang="en-GB" sz="1600" dirty="0"/>
              <a:t> configuration identifier;</a:t>
            </a:r>
            <a:endParaRPr lang="en-US" sz="1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1600" dirty="0"/>
              <a:t>Time tag (resolution 0.1 </a:t>
            </a:r>
            <a:r>
              <a:rPr lang="en-GB" sz="1600" dirty="0" err="1"/>
              <a:t>ms</a:t>
            </a:r>
            <a:r>
              <a:rPr lang="en-GB" sz="1600" dirty="0"/>
              <a:t>);</a:t>
            </a:r>
            <a:endParaRPr lang="en-US" sz="1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1600" dirty="0"/>
              <a:t>number of fired pixel;</a:t>
            </a:r>
            <a:endParaRPr lang="en-US" sz="1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1600" dirty="0"/>
              <a:t>frame number;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786" y="3546530"/>
            <a:ext cx="306071" cy="30157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1890136" y="3396627"/>
            <a:ext cx="31076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Callback </a:t>
            </a:r>
          </a:p>
          <a:p>
            <a:pPr algn="ctr"/>
            <a:r>
              <a:rPr lang="en-US" sz="1400" i="1" dirty="0"/>
              <a:t>frame by frame</a:t>
            </a:r>
          </a:p>
          <a:p>
            <a:pPr algn="ctr"/>
            <a:r>
              <a:rPr lang="en-US" sz="1400" i="1" dirty="0"/>
              <a:t>on </a:t>
            </a:r>
            <a:r>
              <a:rPr lang="en-US" sz="1400" i="1" dirty="0" err="1"/>
              <a:t>dev</a:t>
            </a:r>
            <a:r>
              <a:rPr lang="en-US" sz="1400" i="1" dirty="0"/>
              <a:t> interrupt 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7162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9950" y="0"/>
            <a:ext cx="8229600" cy="6944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Transverse Monitoring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11</a:t>
            </a:fld>
            <a:endParaRPr lang="en-US">
              <a:latin typeface="Calibri"/>
            </a:endParaRPr>
          </a:p>
        </p:txBody>
      </p:sp>
      <p:pic>
        <p:nvPicPr>
          <p:cNvPr id="27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500" y="694481"/>
            <a:ext cx="6635750" cy="5392626"/>
          </a:xfrm>
          <a:prstGeom prst="rect">
            <a:avLst/>
          </a:prstGeom>
        </p:spPr>
      </p:pic>
      <p:sp>
        <p:nvSpPr>
          <p:cNvPr id="28" name="TextBox 11"/>
          <p:cNvSpPr txBox="1"/>
          <p:nvPr/>
        </p:nvSpPr>
        <p:spPr>
          <a:xfrm>
            <a:off x="-47625" y="2420686"/>
            <a:ext cx="22552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Consumer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/>
              <a:t>Code in </a:t>
            </a:r>
            <a:r>
              <a:rPr lang="en-US" sz="1600" dirty="0" err="1"/>
              <a:t>LabView</a:t>
            </a:r>
            <a:r>
              <a:rPr lang="en-US" sz="1600" dirty="0"/>
              <a:t> allow: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Beam spot bunch per bunch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Cumulative spot image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Multiplicity </a:t>
            </a:r>
            <a:r>
              <a:rPr lang="en-US" sz="1600" dirty="0"/>
              <a:t>distribution from </a:t>
            </a:r>
            <a:r>
              <a:rPr lang="en-US" sz="1600" dirty="0" err="1"/>
              <a:t>FitPIX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Multiplicity </a:t>
            </a:r>
            <a:r>
              <a:rPr lang="en-US" sz="1600" dirty="0" err="1"/>
              <a:t>vs</a:t>
            </a:r>
            <a:r>
              <a:rPr lang="en-US" sz="1600" dirty="0"/>
              <a:t> time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64" y="818928"/>
            <a:ext cx="954315" cy="817984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35" y="1714114"/>
            <a:ext cx="825965" cy="7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6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9950" y="0"/>
            <a:ext cx="8229600" cy="6944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Transverse Monitoring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12</a:t>
            </a:fld>
            <a:endParaRPr lang="en-US">
              <a:latin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b="49832"/>
          <a:stretch/>
        </p:blipFill>
        <p:spPr>
          <a:xfrm>
            <a:off x="2082800" y="847725"/>
            <a:ext cx="6775450" cy="2676525"/>
          </a:xfrm>
          <a:prstGeom prst="rect">
            <a:avLst/>
          </a:prstGeom>
        </p:spPr>
      </p:pic>
      <p:pic>
        <p:nvPicPr>
          <p:cNvPr id="6" name="Immagine 5" descr="Screenshot 2017-01-23 09.47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09" y="3675914"/>
            <a:ext cx="5850516" cy="232483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651750" y="3675914"/>
            <a:ext cx="1333500" cy="2007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Bunch position </a:t>
            </a:r>
            <a:r>
              <a:rPr lang="en-US" dirty="0" err="1" smtClean="0"/>
              <a:t>vs</a:t>
            </a:r>
            <a:r>
              <a:rPr lang="en-US" dirty="0" smtClean="0"/>
              <a:t> time</a:t>
            </a:r>
            <a:endParaRPr lang="en-US" dirty="0"/>
          </a:p>
        </p:txBody>
      </p:sp>
      <p:sp>
        <p:nvSpPr>
          <p:cNvPr id="14" name="TextBox 11"/>
          <p:cNvSpPr txBox="1"/>
          <p:nvPr/>
        </p:nvSpPr>
        <p:spPr>
          <a:xfrm>
            <a:off x="-47625" y="2976311"/>
            <a:ext cx="22552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Consumer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/>
              <a:t>Code in </a:t>
            </a:r>
            <a:r>
              <a:rPr lang="en-US" sz="1600" dirty="0" err="1"/>
              <a:t>LabView</a:t>
            </a:r>
            <a:r>
              <a:rPr lang="en-US" sz="1600" dirty="0"/>
              <a:t> allow: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Beam position monitoring bunch per bunch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Beam size monitoring bunch per bunch.</a:t>
            </a:r>
            <a:endParaRPr lang="en-US" sz="16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64" y="818928"/>
            <a:ext cx="954315" cy="81798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35" y="1714114"/>
            <a:ext cx="825965" cy="7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2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9950" y="0"/>
            <a:ext cx="8229600" cy="6944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Transverse Monitoring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13</a:t>
            </a:fld>
            <a:endParaRPr lang="en-US">
              <a:latin typeface="Calibri"/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-47625" y="2976311"/>
            <a:ext cx="2540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Consumer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/>
              <a:t>Code in </a:t>
            </a:r>
            <a:r>
              <a:rPr lang="en-US" sz="1600" dirty="0" smtClean="0"/>
              <a:t>C++ </a:t>
            </a:r>
            <a:r>
              <a:rPr lang="en-US" sz="1600" dirty="0"/>
              <a:t>allow: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Root Data Files</a:t>
            </a:r>
          </a:p>
          <a:p>
            <a:pPr lvl="1"/>
            <a:r>
              <a:rPr lang="en-US" sz="1600" dirty="0" smtClean="0"/>
              <a:t>(UTC time, pix, count, frame)</a:t>
            </a: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Cross Check with User detectors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Client code available for the users by </a:t>
            </a:r>
            <a:r>
              <a:rPr lang="en-US" sz="1600" dirty="0" err="1" smtClean="0"/>
              <a:t>svn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87" y="1868310"/>
            <a:ext cx="908561" cy="79868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78" y="809625"/>
            <a:ext cx="1051608" cy="979310"/>
          </a:xfrm>
          <a:prstGeom prst="rect">
            <a:avLst/>
          </a:prstGeom>
        </p:spPr>
      </p:pic>
      <p:pic>
        <p:nvPicPr>
          <p:cNvPr id="4" name="Immagine 3" descr="Screenshot 2017-01-23 13.32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868361"/>
            <a:ext cx="4523157" cy="31527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rot="16200000">
            <a:off x="1981907" y="1628606"/>
            <a:ext cx="1735314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Bunch X position [mm]</a:t>
            </a:r>
            <a:endParaRPr lang="en-US" sz="1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642682" y="4087642"/>
            <a:ext cx="1735314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(UTC time – ref. Time) [s]</a:t>
            </a:r>
            <a:endParaRPr lang="en-US" sz="1000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4912432" y="2301875"/>
            <a:ext cx="7302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912432" y="1434415"/>
            <a:ext cx="97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for </a:t>
            </a:r>
            <a:r>
              <a:rPr lang="en-US" dirty="0" err="1" smtClean="0"/>
              <a:t>Dafne</a:t>
            </a:r>
            <a:endParaRPr lang="en-US" dirty="0"/>
          </a:p>
        </p:txBody>
      </p:sp>
      <p:pic>
        <p:nvPicPr>
          <p:cNvPr id="12" name="Immagine 11" descr="Screenshot 2017-01-23 13.32.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4333864"/>
            <a:ext cx="2126369" cy="1486433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3407305" y="5820297"/>
            <a:ext cx="17353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(UTC time – ref. Time) [s]</a:t>
            </a:r>
            <a:endParaRPr lang="en-US" sz="800" dirty="0"/>
          </a:p>
        </p:txBody>
      </p:sp>
      <p:sp>
        <p:nvSpPr>
          <p:cNvPr id="19" name="CasellaDiTesto 18"/>
          <p:cNvSpPr txBox="1"/>
          <p:nvPr/>
        </p:nvSpPr>
        <p:spPr>
          <a:xfrm rot="16200000">
            <a:off x="2208433" y="4877028"/>
            <a:ext cx="1313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Bunch X position [mm]</a:t>
            </a:r>
            <a:endParaRPr lang="en-US" sz="800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3508375" y="5048250"/>
            <a:ext cx="285750" cy="15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3667125" y="4635500"/>
            <a:ext cx="1975557" cy="301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642682" y="4450834"/>
            <a:ext cx="217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</a:t>
            </a:r>
            <a:r>
              <a:rPr lang="en-US" dirty="0" err="1" smtClean="0"/>
              <a:t>ms</a:t>
            </a:r>
            <a:r>
              <a:rPr lang="en-US" dirty="0" smtClean="0"/>
              <a:t> -&gt; 50Hz</a:t>
            </a:r>
            <a:endParaRPr lang="en-US" dirty="0"/>
          </a:p>
        </p:txBody>
      </p:sp>
      <p:cxnSp>
        <p:nvCxnSpPr>
          <p:cNvPr id="24" name="Connettore 2 23"/>
          <p:cNvCxnSpPr/>
          <p:nvPr/>
        </p:nvCxnSpPr>
        <p:spPr>
          <a:xfrm>
            <a:off x="4454525" y="5178425"/>
            <a:ext cx="285750" cy="15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4654904" y="5064125"/>
            <a:ext cx="1232960" cy="57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887864" y="4820166"/>
            <a:ext cx="1811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</a:t>
            </a:r>
            <a:r>
              <a:rPr lang="en-US" dirty="0" err="1" smtClean="0"/>
              <a:t>ms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Bunch in the spectrometer transfer 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Low-Level programming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14</a:t>
            </a:fld>
            <a:endParaRPr lang="en-US">
              <a:latin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037"/>
            <a:ext cx="3193857" cy="25664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80" y="893968"/>
            <a:ext cx="2143003" cy="24418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3383437"/>
            <a:ext cx="4365625" cy="1620613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" y="5099459"/>
            <a:ext cx="4365625" cy="983728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5683250" y="1016000"/>
            <a:ext cx="330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 software architecture is tested for: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GEMPIX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Multiple FITPIX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Tracker with 2 </a:t>
            </a:r>
            <a:r>
              <a:rPr lang="en-US" sz="1400" dirty="0" err="1" smtClean="0">
                <a:solidFill>
                  <a:srgbClr val="FF0000"/>
                </a:solidFill>
              </a:rPr>
              <a:t>FitPIX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1400" dirty="0" smtClean="0">
              <a:solidFill>
                <a:prstClr val="black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524375" y="3253885"/>
            <a:ext cx="4619625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 smtClean="0"/>
              <a:t>A consumer </a:t>
            </a:r>
            <a:r>
              <a:rPr lang="en-GB" sz="1600" dirty="0"/>
              <a:t>software rejection function senses a single event jitter delay of 5ms (the minimum time-tag difference between two synchronized </a:t>
            </a:r>
            <a:r>
              <a:rPr lang="en-GB" sz="1600" dirty="0" err="1"/>
              <a:t>FitPIX</a:t>
            </a:r>
            <a:r>
              <a:rPr lang="en-GB" sz="1600" dirty="0"/>
              <a:t> MC keys) after 100000 calls, mainly due to producer thread time jitter. </a:t>
            </a:r>
            <a:endParaRPr lang="en-GB" sz="1600" dirty="0" smtClean="0"/>
          </a:p>
          <a:p>
            <a:pPr marL="285750" indent="-285750">
              <a:buFont typeface="Arial"/>
              <a:buChar char="•"/>
            </a:pPr>
            <a:endParaRPr lang="en-GB" sz="1600" dirty="0" smtClean="0"/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This </a:t>
            </a:r>
            <a:r>
              <a:rPr lang="en-GB" sz="1600" dirty="0"/>
              <a:t>guarantees a complete software data alignment within the user DAQ cycle, even for the data coming for two </a:t>
            </a:r>
            <a:r>
              <a:rPr lang="en-GB" sz="1600" dirty="0" err="1"/>
              <a:t>FitPIX</a:t>
            </a:r>
            <a:r>
              <a:rPr lang="en-GB" sz="1600" dirty="0"/>
              <a:t> devices in the BTF typical tracking setup</a:t>
            </a:r>
            <a:r>
              <a:rPr lang="it-IT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742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36626"/>
            <a:ext cx="8229600" cy="51895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transverse monitoring bunch per bunch allow a more precise beam characterization.</a:t>
            </a:r>
          </a:p>
          <a:p>
            <a:endParaRPr lang="en-US" dirty="0" smtClean="0"/>
          </a:p>
          <a:p>
            <a:r>
              <a:rPr lang="en-US" dirty="0"/>
              <a:t>BTF Users requires precise beam information to test their devices to reduce the uncertainty in their measurements and reducing the time-to</a:t>
            </a:r>
            <a:r>
              <a:rPr lang="en-US" dirty="0" smtClean="0"/>
              <a:t>-problem solution </a:t>
            </a:r>
            <a:r>
              <a:rPr lang="en-US" dirty="0"/>
              <a:t>during </a:t>
            </a:r>
            <a:r>
              <a:rPr lang="en-US" dirty="0" smtClean="0"/>
              <a:t>their tests.</a:t>
            </a:r>
          </a:p>
          <a:p>
            <a:endParaRPr lang="en-US" dirty="0" smtClean="0"/>
          </a:p>
          <a:p>
            <a:r>
              <a:rPr lang="en-US" dirty="0" smtClean="0"/>
              <a:t>BTF staff will follow to develop the improvements following the requirements identified by the user.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15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24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0128" y="0"/>
            <a:ext cx="8293872" cy="694481"/>
          </a:xfrm>
        </p:spPr>
        <p:txBody>
          <a:bodyPr>
            <a:normAutofit fontScale="90000"/>
          </a:bodyPr>
          <a:lstStyle/>
          <a:p>
            <a:r>
              <a:rPr lang="it-IT" dirty="0"/>
              <a:t>BTF: </a:t>
            </a:r>
            <a:r>
              <a:rPr lang="it-IT" dirty="0" smtClean="0"/>
              <a:t>Single </a:t>
            </a:r>
            <a:r>
              <a:rPr lang="it-IT" dirty="0" err="1" smtClean="0"/>
              <a:t>particle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16</a:t>
            </a:fld>
            <a:endParaRPr lang="en-US">
              <a:latin typeface="Calibri"/>
            </a:endParaRPr>
          </a:p>
        </p:txBody>
      </p:sp>
      <p:pic>
        <p:nvPicPr>
          <p:cNvPr id="63" name="Picture 1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15" y="1003491"/>
            <a:ext cx="4794836" cy="2952917"/>
          </a:xfrm>
          <a:prstGeom prst="rect">
            <a:avLst/>
          </a:prstGeom>
        </p:spPr>
      </p:pic>
      <p:pic>
        <p:nvPicPr>
          <p:cNvPr id="64" name="Picture 10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814" y="4466033"/>
            <a:ext cx="2438406" cy="1542365"/>
          </a:xfrm>
          <a:prstGeom prst="rect">
            <a:avLst/>
          </a:prstGeom>
        </p:spPr>
      </p:pic>
      <p:sp>
        <p:nvSpPr>
          <p:cNvPr id="65" name="TextBox 2"/>
          <p:cNvSpPr txBox="1"/>
          <p:nvPr/>
        </p:nvSpPr>
        <p:spPr>
          <a:xfrm>
            <a:off x="36928" y="699055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Cu 2X0 target</a:t>
            </a:r>
            <a:endParaRPr lang="it-IT" sz="1400" baseline="-25000" dirty="0"/>
          </a:p>
        </p:txBody>
      </p:sp>
      <p:pic>
        <p:nvPicPr>
          <p:cNvPr id="66" name="Picture 2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406" y="3125091"/>
            <a:ext cx="1720659" cy="1716874"/>
          </a:xfrm>
          <a:prstGeom prst="rect">
            <a:avLst/>
          </a:prstGeom>
        </p:spPr>
      </p:pic>
      <p:pic>
        <p:nvPicPr>
          <p:cNvPr id="67" name="Picture 3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1025" y="3620917"/>
            <a:ext cx="1739112" cy="1699973"/>
          </a:xfrm>
          <a:prstGeom prst="rect">
            <a:avLst/>
          </a:prstGeom>
        </p:spPr>
      </p:pic>
      <p:pic>
        <p:nvPicPr>
          <p:cNvPr id="68" name="Picture 4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520" y="1216085"/>
            <a:ext cx="1728000" cy="1711175"/>
          </a:xfrm>
          <a:prstGeom prst="rect">
            <a:avLst/>
          </a:prstGeom>
        </p:spPr>
      </p:pic>
      <p:sp>
        <p:nvSpPr>
          <p:cNvPr id="69" name="TextBox 44"/>
          <p:cNvSpPr txBox="1"/>
          <p:nvPr/>
        </p:nvSpPr>
        <p:spPr>
          <a:xfrm>
            <a:off x="2990755" y="4720499"/>
            <a:ext cx="693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&lt; 4 </a:t>
            </a:r>
            <a:r>
              <a:rPr lang="en-US" sz="1100" dirty="0" err="1" smtClean="0">
                <a:solidFill>
                  <a:srgbClr val="FF0000"/>
                </a:solidFill>
              </a:rPr>
              <a:t>mrad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0" name="Freeform 48"/>
          <p:cNvSpPr/>
          <p:nvPr/>
        </p:nvSpPr>
        <p:spPr>
          <a:xfrm>
            <a:off x="5233373" y="1425484"/>
            <a:ext cx="1625600" cy="1476378"/>
          </a:xfrm>
          <a:custGeom>
            <a:avLst/>
            <a:gdLst>
              <a:gd name="connsiteX0" fmla="*/ 3175 w 1625600"/>
              <a:gd name="connsiteY0" fmla="*/ 422275 h 1476375"/>
              <a:gd name="connsiteX1" fmla="*/ 9525 w 1625600"/>
              <a:gd name="connsiteY1" fmla="*/ 260350 h 1476375"/>
              <a:gd name="connsiteX2" fmla="*/ 19050 w 1625600"/>
              <a:gd name="connsiteY2" fmla="*/ 187325 h 1476375"/>
              <a:gd name="connsiteX3" fmla="*/ 53975 w 1625600"/>
              <a:gd name="connsiteY3" fmla="*/ 95250 h 1476375"/>
              <a:gd name="connsiteX4" fmla="*/ 101600 w 1625600"/>
              <a:gd name="connsiteY4" fmla="*/ 50800 h 1476375"/>
              <a:gd name="connsiteX5" fmla="*/ 161925 w 1625600"/>
              <a:gd name="connsiteY5" fmla="*/ 6350 h 1476375"/>
              <a:gd name="connsiteX6" fmla="*/ 241300 w 1625600"/>
              <a:gd name="connsiteY6" fmla="*/ 0 h 1476375"/>
              <a:gd name="connsiteX7" fmla="*/ 307975 w 1625600"/>
              <a:gd name="connsiteY7" fmla="*/ 0 h 1476375"/>
              <a:gd name="connsiteX8" fmla="*/ 409575 w 1625600"/>
              <a:gd name="connsiteY8" fmla="*/ 3175 h 1476375"/>
              <a:gd name="connsiteX9" fmla="*/ 479425 w 1625600"/>
              <a:gd name="connsiteY9" fmla="*/ 6350 h 1476375"/>
              <a:gd name="connsiteX10" fmla="*/ 565150 w 1625600"/>
              <a:gd name="connsiteY10" fmla="*/ 19050 h 1476375"/>
              <a:gd name="connsiteX11" fmla="*/ 666750 w 1625600"/>
              <a:gd name="connsiteY11" fmla="*/ 41275 h 1476375"/>
              <a:gd name="connsiteX12" fmla="*/ 720725 w 1625600"/>
              <a:gd name="connsiteY12" fmla="*/ 44450 h 1476375"/>
              <a:gd name="connsiteX13" fmla="*/ 768350 w 1625600"/>
              <a:gd name="connsiteY13" fmla="*/ 63500 h 1476375"/>
              <a:gd name="connsiteX14" fmla="*/ 815975 w 1625600"/>
              <a:gd name="connsiteY14" fmla="*/ 69850 h 1476375"/>
              <a:gd name="connsiteX15" fmla="*/ 854075 w 1625600"/>
              <a:gd name="connsiteY15" fmla="*/ 73025 h 1476375"/>
              <a:gd name="connsiteX16" fmla="*/ 889000 w 1625600"/>
              <a:gd name="connsiteY16" fmla="*/ 95250 h 1476375"/>
              <a:gd name="connsiteX17" fmla="*/ 911225 w 1625600"/>
              <a:gd name="connsiteY17" fmla="*/ 101600 h 1476375"/>
              <a:gd name="connsiteX18" fmla="*/ 936625 w 1625600"/>
              <a:gd name="connsiteY18" fmla="*/ 114300 h 1476375"/>
              <a:gd name="connsiteX19" fmla="*/ 1035050 w 1625600"/>
              <a:gd name="connsiteY19" fmla="*/ 142875 h 1476375"/>
              <a:gd name="connsiteX20" fmla="*/ 1076325 w 1625600"/>
              <a:gd name="connsiteY20" fmla="*/ 161925 h 1476375"/>
              <a:gd name="connsiteX21" fmla="*/ 1155700 w 1625600"/>
              <a:gd name="connsiteY21" fmla="*/ 196850 h 1476375"/>
              <a:gd name="connsiteX22" fmla="*/ 1209675 w 1625600"/>
              <a:gd name="connsiteY22" fmla="*/ 244475 h 1476375"/>
              <a:gd name="connsiteX23" fmla="*/ 1263650 w 1625600"/>
              <a:gd name="connsiteY23" fmla="*/ 285750 h 1476375"/>
              <a:gd name="connsiteX24" fmla="*/ 1320800 w 1625600"/>
              <a:gd name="connsiteY24" fmla="*/ 333375 h 1476375"/>
              <a:gd name="connsiteX25" fmla="*/ 1358900 w 1625600"/>
              <a:gd name="connsiteY25" fmla="*/ 400050 h 1476375"/>
              <a:gd name="connsiteX26" fmla="*/ 1425575 w 1625600"/>
              <a:gd name="connsiteY26" fmla="*/ 485775 h 1476375"/>
              <a:gd name="connsiteX27" fmla="*/ 1460500 w 1625600"/>
              <a:gd name="connsiteY27" fmla="*/ 571500 h 1476375"/>
              <a:gd name="connsiteX28" fmla="*/ 1485900 w 1625600"/>
              <a:gd name="connsiteY28" fmla="*/ 701675 h 1476375"/>
              <a:gd name="connsiteX29" fmla="*/ 1501775 w 1625600"/>
              <a:gd name="connsiteY29" fmla="*/ 793750 h 1476375"/>
              <a:gd name="connsiteX30" fmla="*/ 1543050 w 1625600"/>
              <a:gd name="connsiteY30" fmla="*/ 911225 h 1476375"/>
              <a:gd name="connsiteX31" fmla="*/ 1543050 w 1625600"/>
              <a:gd name="connsiteY31" fmla="*/ 971550 h 1476375"/>
              <a:gd name="connsiteX32" fmla="*/ 1558925 w 1625600"/>
              <a:gd name="connsiteY32" fmla="*/ 1060450 h 1476375"/>
              <a:gd name="connsiteX33" fmla="*/ 1584325 w 1625600"/>
              <a:gd name="connsiteY33" fmla="*/ 1139825 h 1476375"/>
              <a:gd name="connsiteX34" fmla="*/ 1584325 w 1625600"/>
              <a:gd name="connsiteY34" fmla="*/ 1162050 h 1476375"/>
              <a:gd name="connsiteX35" fmla="*/ 1597025 w 1625600"/>
              <a:gd name="connsiteY35" fmla="*/ 1203325 h 1476375"/>
              <a:gd name="connsiteX36" fmla="*/ 1597025 w 1625600"/>
              <a:gd name="connsiteY36" fmla="*/ 1276350 h 1476375"/>
              <a:gd name="connsiteX37" fmla="*/ 1616075 w 1625600"/>
              <a:gd name="connsiteY37" fmla="*/ 1352550 h 1476375"/>
              <a:gd name="connsiteX38" fmla="*/ 1625600 w 1625600"/>
              <a:gd name="connsiteY38" fmla="*/ 1400175 h 1476375"/>
              <a:gd name="connsiteX39" fmla="*/ 1625600 w 1625600"/>
              <a:gd name="connsiteY39" fmla="*/ 1463675 h 1476375"/>
              <a:gd name="connsiteX40" fmla="*/ 1625600 w 1625600"/>
              <a:gd name="connsiteY40" fmla="*/ 1473200 h 1476375"/>
              <a:gd name="connsiteX41" fmla="*/ 0 w 1625600"/>
              <a:gd name="connsiteY41" fmla="*/ 1476375 h 1476375"/>
              <a:gd name="connsiteX42" fmla="*/ 3175 w 1625600"/>
              <a:gd name="connsiteY42" fmla="*/ 422275 h 1476375"/>
              <a:gd name="connsiteX0" fmla="*/ 3175 w 1625600"/>
              <a:gd name="connsiteY0" fmla="*/ 422275 h 1476375"/>
              <a:gd name="connsiteX1" fmla="*/ 9525 w 1625600"/>
              <a:gd name="connsiteY1" fmla="*/ 260350 h 1476375"/>
              <a:gd name="connsiteX2" fmla="*/ 19050 w 1625600"/>
              <a:gd name="connsiteY2" fmla="*/ 187325 h 1476375"/>
              <a:gd name="connsiteX3" fmla="*/ 53975 w 1625600"/>
              <a:gd name="connsiteY3" fmla="*/ 95250 h 1476375"/>
              <a:gd name="connsiteX4" fmla="*/ 101600 w 1625600"/>
              <a:gd name="connsiteY4" fmla="*/ 50800 h 1476375"/>
              <a:gd name="connsiteX5" fmla="*/ 161925 w 1625600"/>
              <a:gd name="connsiteY5" fmla="*/ 6350 h 1476375"/>
              <a:gd name="connsiteX6" fmla="*/ 241300 w 1625600"/>
              <a:gd name="connsiteY6" fmla="*/ 0 h 1476375"/>
              <a:gd name="connsiteX7" fmla="*/ 307975 w 1625600"/>
              <a:gd name="connsiteY7" fmla="*/ 0 h 1476375"/>
              <a:gd name="connsiteX8" fmla="*/ 409575 w 1625600"/>
              <a:gd name="connsiteY8" fmla="*/ 3175 h 1476375"/>
              <a:gd name="connsiteX9" fmla="*/ 479425 w 1625600"/>
              <a:gd name="connsiteY9" fmla="*/ 6350 h 1476375"/>
              <a:gd name="connsiteX10" fmla="*/ 565150 w 1625600"/>
              <a:gd name="connsiteY10" fmla="*/ 19050 h 1476375"/>
              <a:gd name="connsiteX11" fmla="*/ 666750 w 1625600"/>
              <a:gd name="connsiteY11" fmla="*/ 41275 h 1476375"/>
              <a:gd name="connsiteX12" fmla="*/ 720725 w 1625600"/>
              <a:gd name="connsiteY12" fmla="*/ 44450 h 1476375"/>
              <a:gd name="connsiteX13" fmla="*/ 768350 w 1625600"/>
              <a:gd name="connsiteY13" fmla="*/ 63500 h 1476375"/>
              <a:gd name="connsiteX14" fmla="*/ 815975 w 1625600"/>
              <a:gd name="connsiteY14" fmla="*/ 69850 h 1476375"/>
              <a:gd name="connsiteX15" fmla="*/ 854075 w 1625600"/>
              <a:gd name="connsiteY15" fmla="*/ 73025 h 1476375"/>
              <a:gd name="connsiteX16" fmla="*/ 889000 w 1625600"/>
              <a:gd name="connsiteY16" fmla="*/ 95250 h 1476375"/>
              <a:gd name="connsiteX17" fmla="*/ 911225 w 1625600"/>
              <a:gd name="connsiteY17" fmla="*/ 101600 h 1476375"/>
              <a:gd name="connsiteX18" fmla="*/ 936625 w 1625600"/>
              <a:gd name="connsiteY18" fmla="*/ 114300 h 1476375"/>
              <a:gd name="connsiteX19" fmla="*/ 939800 w 1625600"/>
              <a:gd name="connsiteY19" fmla="*/ 1466850 h 1476375"/>
              <a:gd name="connsiteX20" fmla="*/ 1076325 w 1625600"/>
              <a:gd name="connsiteY20" fmla="*/ 161925 h 1476375"/>
              <a:gd name="connsiteX21" fmla="*/ 1155700 w 1625600"/>
              <a:gd name="connsiteY21" fmla="*/ 196850 h 1476375"/>
              <a:gd name="connsiteX22" fmla="*/ 1209675 w 1625600"/>
              <a:gd name="connsiteY22" fmla="*/ 244475 h 1476375"/>
              <a:gd name="connsiteX23" fmla="*/ 1263650 w 1625600"/>
              <a:gd name="connsiteY23" fmla="*/ 285750 h 1476375"/>
              <a:gd name="connsiteX24" fmla="*/ 1320800 w 1625600"/>
              <a:gd name="connsiteY24" fmla="*/ 333375 h 1476375"/>
              <a:gd name="connsiteX25" fmla="*/ 1358900 w 1625600"/>
              <a:gd name="connsiteY25" fmla="*/ 400050 h 1476375"/>
              <a:gd name="connsiteX26" fmla="*/ 1425575 w 1625600"/>
              <a:gd name="connsiteY26" fmla="*/ 485775 h 1476375"/>
              <a:gd name="connsiteX27" fmla="*/ 1460500 w 1625600"/>
              <a:gd name="connsiteY27" fmla="*/ 571500 h 1476375"/>
              <a:gd name="connsiteX28" fmla="*/ 1485900 w 1625600"/>
              <a:gd name="connsiteY28" fmla="*/ 701675 h 1476375"/>
              <a:gd name="connsiteX29" fmla="*/ 1501775 w 1625600"/>
              <a:gd name="connsiteY29" fmla="*/ 793750 h 1476375"/>
              <a:gd name="connsiteX30" fmla="*/ 1543050 w 1625600"/>
              <a:gd name="connsiteY30" fmla="*/ 911225 h 1476375"/>
              <a:gd name="connsiteX31" fmla="*/ 1543050 w 1625600"/>
              <a:gd name="connsiteY31" fmla="*/ 971550 h 1476375"/>
              <a:gd name="connsiteX32" fmla="*/ 1558925 w 1625600"/>
              <a:gd name="connsiteY32" fmla="*/ 1060450 h 1476375"/>
              <a:gd name="connsiteX33" fmla="*/ 1584325 w 1625600"/>
              <a:gd name="connsiteY33" fmla="*/ 1139825 h 1476375"/>
              <a:gd name="connsiteX34" fmla="*/ 1584325 w 1625600"/>
              <a:gd name="connsiteY34" fmla="*/ 1162050 h 1476375"/>
              <a:gd name="connsiteX35" fmla="*/ 1597025 w 1625600"/>
              <a:gd name="connsiteY35" fmla="*/ 1203325 h 1476375"/>
              <a:gd name="connsiteX36" fmla="*/ 1597025 w 1625600"/>
              <a:gd name="connsiteY36" fmla="*/ 1276350 h 1476375"/>
              <a:gd name="connsiteX37" fmla="*/ 1616075 w 1625600"/>
              <a:gd name="connsiteY37" fmla="*/ 1352550 h 1476375"/>
              <a:gd name="connsiteX38" fmla="*/ 1625600 w 1625600"/>
              <a:gd name="connsiteY38" fmla="*/ 1400175 h 1476375"/>
              <a:gd name="connsiteX39" fmla="*/ 1625600 w 1625600"/>
              <a:gd name="connsiteY39" fmla="*/ 1463675 h 1476375"/>
              <a:gd name="connsiteX40" fmla="*/ 1625600 w 1625600"/>
              <a:gd name="connsiteY40" fmla="*/ 1473200 h 1476375"/>
              <a:gd name="connsiteX41" fmla="*/ 0 w 1625600"/>
              <a:gd name="connsiteY41" fmla="*/ 1476375 h 1476375"/>
              <a:gd name="connsiteX42" fmla="*/ 3175 w 1625600"/>
              <a:gd name="connsiteY42" fmla="*/ 422275 h 1476375"/>
              <a:gd name="connsiteX0" fmla="*/ 3175 w 1625600"/>
              <a:gd name="connsiteY0" fmla="*/ 422275 h 1522677"/>
              <a:gd name="connsiteX1" fmla="*/ 9525 w 1625600"/>
              <a:gd name="connsiteY1" fmla="*/ 260350 h 1522677"/>
              <a:gd name="connsiteX2" fmla="*/ 19050 w 1625600"/>
              <a:gd name="connsiteY2" fmla="*/ 187325 h 1522677"/>
              <a:gd name="connsiteX3" fmla="*/ 53975 w 1625600"/>
              <a:gd name="connsiteY3" fmla="*/ 95250 h 1522677"/>
              <a:gd name="connsiteX4" fmla="*/ 101600 w 1625600"/>
              <a:gd name="connsiteY4" fmla="*/ 50800 h 1522677"/>
              <a:gd name="connsiteX5" fmla="*/ 161925 w 1625600"/>
              <a:gd name="connsiteY5" fmla="*/ 6350 h 1522677"/>
              <a:gd name="connsiteX6" fmla="*/ 241300 w 1625600"/>
              <a:gd name="connsiteY6" fmla="*/ 0 h 1522677"/>
              <a:gd name="connsiteX7" fmla="*/ 307975 w 1625600"/>
              <a:gd name="connsiteY7" fmla="*/ 0 h 1522677"/>
              <a:gd name="connsiteX8" fmla="*/ 409575 w 1625600"/>
              <a:gd name="connsiteY8" fmla="*/ 3175 h 1522677"/>
              <a:gd name="connsiteX9" fmla="*/ 479425 w 1625600"/>
              <a:gd name="connsiteY9" fmla="*/ 6350 h 1522677"/>
              <a:gd name="connsiteX10" fmla="*/ 565150 w 1625600"/>
              <a:gd name="connsiteY10" fmla="*/ 19050 h 1522677"/>
              <a:gd name="connsiteX11" fmla="*/ 666750 w 1625600"/>
              <a:gd name="connsiteY11" fmla="*/ 41275 h 1522677"/>
              <a:gd name="connsiteX12" fmla="*/ 720725 w 1625600"/>
              <a:gd name="connsiteY12" fmla="*/ 44450 h 1522677"/>
              <a:gd name="connsiteX13" fmla="*/ 768350 w 1625600"/>
              <a:gd name="connsiteY13" fmla="*/ 63500 h 1522677"/>
              <a:gd name="connsiteX14" fmla="*/ 815975 w 1625600"/>
              <a:gd name="connsiteY14" fmla="*/ 69850 h 1522677"/>
              <a:gd name="connsiteX15" fmla="*/ 854075 w 1625600"/>
              <a:gd name="connsiteY15" fmla="*/ 73025 h 1522677"/>
              <a:gd name="connsiteX16" fmla="*/ 889000 w 1625600"/>
              <a:gd name="connsiteY16" fmla="*/ 95250 h 1522677"/>
              <a:gd name="connsiteX17" fmla="*/ 911225 w 1625600"/>
              <a:gd name="connsiteY17" fmla="*/ 101600 h 1522677"/>
              <a:gd name="connsiteX18" fmla="*/ 936625 w 1625600"/>
              <a:gd name="connsiteY18" fmla="*/ 114300 h 1522677"/>
              <a:gd name="connsiteX19" fmla="*/ 939800 w 1625600"/>
              <a:gd name="connsiteY19" fmla="*/ 1466850 h 1522677"/>
              <a:gd name="connsiteX20" fmla="*/ 996950 w 1625600"/>
              <a:gd name="connsiteY20" fmla="*/ 1479550 h 1522677"/>
              <a:gd name="connsiteX21" fmla="*/ 1155700 w 1625600"/>
              <a:gd name="connsiteY21" fmla="*/ 196850 h 1522677"/>
              <a:gd name="connsiteX22" fmla="*/ 1209675 w 1625600"/>
              <a:gd name="connsiteY22" fmla="*/ 244475 h 1522677"/>
              <a:gd name="connsiteX23" fmla="*/ 1263650 w 1625600"/>
              <a:gd name="connsiteY23" fmla="*/ 285750 h 1522677"/>
              <a:gd name="connsiteX24" fmla="*/ 1320800 w 1625600"/>
              <a:gd name="connsiteY24" fmla="*/ 333375 h 1522677"/>
              <a:gd name="connsiteX25" fmla="*/ 1358900 w 1625600"/>
              <a:gd name="connsiteY25" fmla="*/ 400050 h 1522677"/>
              <a:gd name="connsiteX26" fmla="*/ 1425575 w 1625600"/>
              <a:gd name="connsiteY26" fmla="*/ 485775 h 1522677"/>
              <a:gd name="connsiteX27" fmla="*/ 1460500 w 1625600"/>
              <a:gd name="connsiteY27" fmla="*/ 571500 h 1522677"/>
              <a:gd name="connsiteX28" fmla="*/ 1485900 w 1625600"/>
              <a:gd name="connsiteY28" fmla="*/ 701675 h 1522677"/>
              <a:gd name="connsiteX29" fmla="*/ 1501775 w 1625600"/>
              <a:gd name="connsiteY29" fmla="*/ 793750 h 1522677"/>
              <a:gd name="connsiteX30" fmla="*/ 1543050 w 1625600"/>
              <a:gd name="connsiteY30" fmla="*/ 911225 h 1522677"/>
              <a:gd name="connsiteX31" fmla="*/ 1543050 w 1625600"/>
              <a:gd name="connsiteY31" fmla="*/ 971550 h 1522677"/>
              <a:gd name="connsiteX32" fmla="*/ 1558925 w 1625600"/>
              <a:gd name="connsiteY32" fmla="*/ 1060450 h 1522677"/>
              <a:gd name="connsiteX33" fmla="*/ 1584325 w 1625600"/>
              <a:gd name="connsiteY33" fmla="*/ 1139825 h 1522677"/>
              <a:gd name="connsiteX34" fmla="*/ 1584325 w 1625600"/>
              <a:gd name="connsiteY34" fmla="*/ 1162050 h 1522677"/>
              <a:gd name="connsiteX35" fmla="*/ 1597025 w 1625600"/>
              <a:gd name="connsiteY35" fmla="*/ 1203325 h 1522677"/>
              <a:gd name="connsiteX36" fmla="*/ 1597025 w 1625600"/>
              <a:gd name="connsiteY36" fmla="*/ 1276350 h 1522677"/>
              <a:gd name="connsiteX37" fmla="*/ 1616075 w 1625600"/>
              <a:gd name="connsiteY37" fmla="*/ 1352550 h 1522677"/>
              <a:gd name="connsiteX38" fmla="*/ 1625600 w 1625600"/>
              <a:gd name="connsiteY38" fmla="*/ 1400175 h 1522677"/>
              <a:gd name="connsiteX39" fmla="*/ 1625600 w 1625600"/>
              <a:gd name="connsiteY39" fmla="*/ 1463675 h 1522677"/>
              <a:gd name="connsiteX40" fmla="*/ 1625600 w 1625600"/>
              <a:gd name="connsiteY40" fmla="*/ 1473200 h 1522677"/>
              <a:gd name="connsiteX41" fmla="*/ 0 w 1625600"/>
              <a:gd name="connsiteY41" fmla="*/ 1476375 h 1522677"/>
              <a:gd name="connsiteX42" fmla="*/ 3175 w 1625600"/>
              <a:gd name="connsiteY42" fmla="*/ 422275 h 1522677"/>
              <a:gd name="connsiteX0" fmla="*/ 3175 w 1625600"/>
              <a:gd name="connsiteY0" fmla="*/ 422275 h 1479550"/>
              <a:gd name="connsiteX1" fmla="*/ 9525 w 1625600"/>
              <a:gd name="connsiteY1" fmla="*/ 260350 h 1479550"/>
              <a:gd name="connsiteX2" fmla="*/ 19050 w 1625600"/>
              <a:gd name="connsiteY2" fmla="*/ 187325 h 1479550"/>
              <a:gd name="connsiteX3" fmla="*/ 53975 w 1625600"/>
              <a:gd name="connsiteY3" fmla="*/ 95250 h 1479550"/>
              <a:gd name="connsiteX4" fmla="*/ 101600 w 1625600"/>
              <a:gd name="connsiteY4" fmla="*/ 50800 h 1479550"/>
              <a:gd name="connsiteX5" fmla="*/ 161925 w 1625600"/>
              <a:gd name="connsiteY5" fmla="*/ 6350 h 1479550"/>
              <a:gd name="connsiteX6" fmla="*/ 241300 w 1625600"/>
              <a:gd name="connsiteY6" fmla="*/ 0 h 1479550"/>
              <a:gd name="connsiteX7" fmla="*/ 307975 w 1625600"/>
              <a:gd name="connsiteY7" fmla="*/ 0 h 1479550"/>
              <a:gd name="connsiteX8" fmla="*/ 409575 w 1625600"/>
              <a:gd name="connsiteY8" fmla="*/ 3175 h 1479550"/>
              <a:gd name="connsiteX9" fmla="*/ 479425 w 1625600"/>
              <a:gd name="connsiteY9" fmla="*/ 6350 h 1479550"/>
              <a:gd name="connsiteX10" fmla="*/ 565150 w 1625600"/>
              <a:gd name="connsiteY10" fmla="*/ 19050 h 1479550"/>
              <a:gd name="connsiteX11" fmla="*/ 666750 w 1625600"/>
              <a:gd name="connsiteY11" fmla="*/ 41275 h 1479550"/>
              <a:gd name="connsiteX12" fmla="*/ 720725 w 1625600"/>
              <a:gd name="connsiteY12" fmla="*/ 44450 h 1479550"/>
              <a:gd name="connsiteX13" fmla="*/ 768350 w 1625600"/>
              <a:gd name="connsiteY13" fmla="*/ 63500 h 1479550"/>
              <a:gd name="connsiteX14" fmla="*/ 815975 w 1625600"/>
              <a:gd name="connsiteY14" fmla="*/ 69850 h 1479550"/>
              <a:gd name="connsiteX15" fmla="*/ 854075 w 1625600"/>
              <a:gd name="connsiteY15" fmla="*/ 73025 h 1479550"/>
              <a:gd name="connsiteX16" fmla="*/ 889000 w 1625600"/>
              <a:gd name="connsiteY16" fmla="*/ 95250 h 1479550"/>
              <a:gd name="connsiteX17" fmla="*/ 911225 w 1625600"/>
              <a:gd name="connsiteY17" fmla="*/ 101600 h 1479550"/>
              <a:gd name="connsiteX18" fmla="*/ 936625 w 1625600"/>
              <a:gd name="connsiteY18" fmla="*/ 114300 h 1479550"/>
              <a:gd name="connsiteX19" fmla="*/ 939800 w 1625600"/>
              <a:gd name="connsiteY19" fmla="*/ 1466850 h 1479550"/>
              <a:gd name="connsiteX20" fmla="*/ 996950 w 1625600"/>
              <a:gd name="connsiteY20" fmla="*/ 1479550 h 1479550"/>
              <a:gd name="connsiteX21" fmla="*/ 1155700 w 1625600"/>
              <a:gd name="connsiteY21" fmla="*/ 196850 h 1479550"/>
              <a:gd name="connsiteX22" fmla="*/ 1209675 w 1625600"/>
              <a:gd name="connsiteY22" fmla="*/ 244475 h 1479550"/>
              <a:gd name="connsiteX23" fmla="*/ 1263650 w 1625600"/>
              <a:gd name="connsiteY23" fmla="*/ 285750 h 1479550"/>
              <a:gd name="connsiteX24" fmla="*/ 1320800 w 1625600"/>
              <a:gd name="connsiteY24" fmla="*/ 333375 h 1479550"/>
              <a:gd name="connsiteX25" fmla="*/ 1358900 w 1625600"/>
              <a:gd name="connsiteY25" fmla="*/ 400050 h 1479550"/>
              <a:gd name="connsiteX26" fmla="*/ 1425575 w 1625600"/>
              <a:gd name="connsiteY26" fmla="*/ 485775 h 1479550"/>
              <a:gd name="connsiteX27" fmla="*/ 1460500 w 1625600"/>
              <a:gd name="connsiteY27" fmla="*/ 571500 h 1479550"/>
              <a:gd name="connsiteX28" fmla="*/ 1485900 w 1625600"/>
              <a:gd name="connsiteY28" fmla="*/ 701675 h 1479550"/>
              <a:gd name="connsiteX29" fmla="*/ 1501775 w 1625600"/>
              <a:gd name="connsiteY29" fmla="*/ 793750 h 1479550"/>
              <a:gd name="connsiteX30" fmla="*/ 1543050 w 1625600"/>
              <a:gd name="connsiteY30" fmla="*/ 911225 h 1479550"/>
              <a:gd name="connsiteX31" fmla="*/ 1543050 w 1625600"/>
              <a:gd name="connsiteY31" fmla="*/ 971550 h 1479550"/>
              <a:gd name="connsiteX32" fmla="*/ 1558925 w 1625600"/>
              <a:gd name="connsiteY32" fmla="*/ 1060450 h 1479550"/>
              <a:gd name="connsiteX33" fmla="*/ 1584325 w 1625600"/>
              <a:gd name="connsiteY33" fmla="*/ 1139825 h 1479550"/>
              <a:gd name="connsiteX34" fmla="*/ 1584325 w 1625600"/>
              <a:gd name="connsiteY34" fmla="*/ 1162050 h 1479550"/>
              <a:gd name="connsiteX35" fmla="*/ 1597025 w 1625600"/>
              <a:gd name="connsiteY35" fmla="*/ 1203325 h 1479550"/>
              <a:gd name="connsiteX36" fmla="*/ 1597025 w 1625600"/>
              <a:gd name="connsiteY36" fmla="*/ 1276350 h 1479550"/>
              <a:gd name="connsiteX37" fmla="*/ 1616075 w 1625600"/>
              <a:gd name="connsiteY37" fmla="*/ 1352550 h 1479550"/>
              <a:gd name="connsiteX38" fmla="*/ 1625600 w 1625600"/>
              <a:gd name="connsiteY38" fmla="*/ 1400175 h 1479550"/>
              <a:gd name="connsiteX39" fmla="*/ 1625600 w 1625600"/>
              <a:gd name="connsiteY39" fmla="*/ 1463675 h 1479550"/>
              <a:gd name="connsiteX40" fmla="*/ 1625600 w 1625600"/>
              <a:gd name="connsiteY40" fmla="*/ 1473200 h 1479550"/>
              <a:gd name="connsiteX41" fmla="*/ 0 w 1625600"/>
              <a:gd name="connsiteY41" fmla="*/ 1476375 h 1479550"/>
              <a:gd name="connsiteX42" fmla="*/ 3175 w 1625600"/>
              <a:gd name="connsiteY42" fmla="*/ 422275 h 1479550"/>
              <a:gd name="connsiteX0" fmla="*/ 3175 w 1625600"/>
              <a:gd name="connsiteY0" fmla="*/ 422275 h 1479559"/>
              <a:gd name="connsiteX1" fmla="*/ 9525 w 1625600"/>
              <a:gd name="connsiteY1" fmla="*/ 260350 h 1479559"/>
              <a:gd name="connsiteX2" fmla="*/ 19050 w 1625600"/>
              <a:gd name="connsiteY2" fmla="*/ 187325 h 1479559"/>
              <a:gd name="connsiteX3" fmla="*/ 53975 w 1625600"/>
              <a:gd name="connsiteY3" fmla="*/ 95250 h 1479559"/>
              <a:gd name="connsiteX4" fmla="*/ 101600 w 1625600"/>
              <a:gd name="connsiteY4" fmla="*/ 50800 h 1479559"/>
              <a:gd name="connsiteX5" fmla="*/ 161925 w 1625600"/>
              <a:gd name="connsiteY5" fmla="*/ 6350 h 1479559"/>
              <a:gd name="connsiteX6" fmla="*/ 241300 w 1625600"/>
              <a:gd name="connsiteY6" fmla="*/ 0 h 1479559"/>
              <a:gd name="connsiteX7" fmla="*/ 307975 w 1625600"/>
              <a:gd name="connsiteY7" fmla="*/ 0 h 1479559"/>
              <a:gd name="connsiteX8" fmla="*/ 409575 w 1625600"/>
              <a:gd name="connsiteY8" fmla="*/ 3175 h 1479559"/>
              <a:gd name="connsiteX9" fmla="*/ 479425 w 1625600"/>
              <a:gd name="connsiteY9" fmla="*/ 6350 h 1479559"/>
              <a:gd name="connsiteX10" fmla="*/ 565150 w 1625600"/>
              <a:gd name="connsiteY10" fmla="*/ 19050 h 1479559"/>
              <a:gd name="connsiteX11" fmla="*/ 666750 w 1625600"/>
              <a:gd name="connsiteY11" fmla="*/ 41275 h 1479559"/>
              <a:gd name="connsiteX12" fmla="*/ 720725 w 1625600"/>
              <a:gd name="connsiteY12" fmla="*/ 44450 h 1479559"/>
              <a:gd name="connsiteX13" fmla="*/ 768350 w 1625600"/>
              <a:gd name="connsiteY13" fmla="*/ 63500 h 1479559"/>
              <a:gd name="connsiteX14" fmla="*/ 815975 w 1625600"/>
              <a:gd name="connsiteY14" fmla="*/ 69850 h 1479559"/>
              <a:gd name="connsiteX15" fmla="*/ 854075 w 1625600"/>
              <a:gd name="connsiteY15" fmla="*/ 73025 h 1479559"/>
              <a:gd name="connsiteX16" fmla="*/ 889000 w 1625600"/>
              <a:gd name="connsiteY16" fmla="*/ 95250 h 1479559"/>
              <a:gd name="connsiteX17" fmla="*/ 911225 w 1625600"/>
              <a:gd name="connsiteY17" fmla="*/ 101600 h 1479559"/>
              <a:gd name="connsiteX18" fmla="*/ 936625 w 1625600"/>
              <a:gd name="connsiteY18" fmla="*/ 114300 h 1479559"/>
              <a:gd name="connsiteX19" fmla="*/ 939800 w 1625600"/>
              <a:gd name="connsiteY19" fmla="*/ 1466850 h 1479559"/>
              <a:gd name="connsiteX20" fmla="*/ 996950 w 1625600"/>
              <a:gd name="connsiteY20" fmla="*/ 1479550 h 1479559"/>
              <a:gd name="connsiteX21" fmla="*/ 1155700 w 1625600"/>
              <a:gd name="connsiteY21" fmla="*/ 196850 h 1479559"/>
              <a:gd name="connsiteX22" fmla="*/ 1209675 w 1625600"/>
              <a:gd name="connsiteY22" fmla="*/ 244475 h 1479559"/>
              <a:gd name="connsiteX23" fmla="*/ 1263650 w 1625600"/>
              <a:gd name="connsiteY23" fmla="*/ 285750 h 1479559"/>
              <a:gd name="connsiteX24" fmla="*/ 1320800 w 1625600"/>
              <a:gd name="connsiteY24" fmla="*/ 333375 h 1479559"/>
              <a:gd name="connsiteX25" fmla="*/ 1358900 w 1625600"/>
              <a:gd name="connsiteY25" fmla="*/ 400050 h 1479559"/>
              <a:gd name="connsiteX26" fmla="*/ 1425575 w 1625600"/>
              <a:gd name="connsiteY26" fmla="*/ 485775 h 1479559"/>
              <a:gd name="connsiteX27" fmla="*/ 1460500 w 1625600"/>
              <a:gd name="connsiteY27" fmla="*/ 571500 h 1479559"/>
              <a:gd name="connsiteX28" fmla="*/ 1485900 w 1625600"/>
              <a:gd name="connsiteY28" fmla="*/ 701675 h 1479559"/>
              <a:gd name="connsiteX29" fmla="*/ 1501775 w 1625600"/>
              <a:gd name="connsiteY29" fmla="*/ 793750 h 1479559"/>
              <a:gd name="connsiteX30" fmla="*/ 1543050 w 1625600"/>
              <a:gd name="connsiteY30" fmla="*/ 911225 h 1479559"/>
              <a:gd name="connsiteX31" fmla="*/ 1543050 w 1625600"/>
              <a:gd name="connsiteY31" fmla="*/ 971550 h 1479559"/>
              <a:gd name="connsiteX32" fmla="*/ 1558925 w 1625600"/>
              <a:gd name="connsiteY32" fmla="*/ 1060450 h 1479559"/>
              <a:gd name="connsiteX33" fmla="*/ 1584325 w 1625600"/>
              <a:gd name="connsiteY33" fmla="*/ 1139825 h 1479559"/>
              <a:gd name="connsiteX34" fmla="*/ 1584325 w 1625600"/>
              <a:gd name="connsiteY34" fmla="*/ 1162050 h 1479559"/>
              <a:gd name="connsiteX35" fmla="*/ 1597025 w 1625600"/>
              <a:gd name="connsiteY35" fmla="*/ 1203325 h 1479559"/>
              <a:gd name="connsiteX36" fmla="*/ 1597025 w 1625600"/>
              <a:gd name="connsiteY36" fmla="*/ 1276350 h 1479559"/>
              <a:gd name="connsiteX37" fmla="*/ 1616075 w 1625600"/>
              <a:gd name="connsiteY37" fmla="*/ 1352550 h 1479559"/>
              <a:gd name="connsiteX38" fmla="*/ 1625600 w 1625600"/>
              <a:gd name="connsiteY38" fmla="*/ 1400175 h 1479559"/>
              <a:gd name="connsiteX39" fmla="*/ 1625600 w 1625600"/>
              <a:gd name="connsiteY39" fmla="*/ 1463675 h 1479559"/>
              <a:gd name="connsiteX40" fmla="*/ 1625600 w 1625600"/>
              <a:gd name="connsiteY40" fmla="*/ 1473200 h 1479559"/>
              <a:gd name="connsiteX41" fmla="*/ 0 w 1625600"/>
              <a:gd name="connsiteY41" fmla="*/ 1476375 h 1479559"/>
              <a:gd name="connsiteX42" fmla="*/ 3175 w 1625600"/>
              <a:gd name="connsiteY42" fmla="*/ 422275 h 1479559"/>
              <a:gd name="connsiteX0" fmla="*/ 3175 w 1625600"/>
              <a:gd name="connsiteY0" fmla="*/ 422275 h 1479857"/>
              <a:gd name="connsiteX1" fmla="*/ 9525 w 1625600"/>
              <a:gd name="connsiteY1" fmla="*/ 260350 h 1479857"/>
              <a:gd name="connsiteX2" fmla="*/ 19050 w 1625600"/>
              <a:gd name="connsiteY2" fmla="*/ 187325 h 1479857"/>
              <a:gd name="connsiteX3" fmla="*/ 53975 w 1625600"/>
              <a:gd name="connsiteY3" fmla="*/ 95250 h 1479857"/>
              <a:gd name="connsiteX4" fmla="*/ 101600 w 1625600"/>
              <a:gd name="connsiteY4" fmla="*/ 50800 h 1479857"/>
              <a:gd name="connsiteX5" fmla="*/ 161925 w 1625600"/>
              <a:gd name="connsiteY5" fmla="*/ 6350 h 1479857"/>
              <a:gd name="connsiteX6" fmla="*/ 241300 w 1625600"/>
              <a:gd name="connsiteY6" fmla="*/ 0 h 1479857"/>
              <a:gd name="connsiteX7" fmla="*/ 307975 w 1625600"/>
              <a:gd name="connsiteY7" fmla="*/ 0 h 1479857"/>
              <a:gd name="connsiteX8" fmla="*/ 409575 w 1625600"/>
              <a:gd name="connsiteY8" fmla="*/ 3175 h 1479857"/>
              <a:gd name="connsiteX9" fmla="*/ 479425 w 1625600"/>
              <a:gd name="connsiteY9" fmla="*/ 6350 h 1479857"/>
              <a:gd name="connsiteX10" fmla="*/ 565150 w 1625600"/>
              <a:gd name="connsiteY10" fmla="*/ 19050 h 1479857"/>
              <a:gd name="connsiteX11" fmla="*/ 666750 w 1625600"/>
              <a:gd name="connsiteY11" fmla="*/ 41275 h 1479857"/>
              <a:gd name="connsiteX12" fmla="*/ 720725 w 1625600"/>
              <a:gd name="connsiteY12" fmla="*/ 44450 h 1479857"/>
              <a:gd name="connsiteX13" fmla="*/ 768350 w 1625600"/>
              <a:gd name="connsiteY13" fmla="*/ 63500 h 1479857"/>
              <a:gd name="connsiteX14" fmla="*/ 815975 w 1625600"/>
              <a:gd name="connsiteY14" fmla="*/ 69850 h 1479857"/>
              <a:gd name="connsiteX15" fmla="*/ 854075 w 1625600"/>
              <a:gd name="connsiteY15" fmla="*/ 73025 h 1479857"/>
              <a:gd name="connsiteX16" fmla="*/ 889000 w 1625600"/>
              <a:gd name="connsiteY16" fmla="*/ 95250 h 1479857"/>
              <a:gd name="connsiteX17" fmla="*/ 911225 w 1625600"/>
              <a:gd name="connsiteY17" fmla="*/ 101600 h 1479857"/>
              <a:gd name="connsiteX18" fmla="*/ 936625 w 1625600"/>
              <a:gd name="connsiteY18" fmla="*/ 114300 h 1479857"/>
              <a:gd name="connsiteX19" fmla="*/ 939800 w 1625600"/>
              <a:gd name="connsiteY19" fmla="*/ 1466850 h 1479857"/>
              <a:gd name="connsiteX20" fmla="*/ 996950 w 1625600"/>
              <a:gd name="connsiteY20" fmla="*/ 1479550 h 1479857"/>
              <a:gd name="connsiteX21" fmla="*/ 1155700 w 1625600"/>
              <a:gd name="connsiteY21" fmla="*/ 196850 h 1479857"/>
              <a:gd name="connsiteX22" fmla="*/ 1209675 w 1625600"/>
              <a:gd name="connsiteY22" fmla="*/ 244475 h 1479857"/>
              <a:gd name="connsiteX23" fmla="*/ 1263650 w 1625600"/>
              <a:gd name="connsiteY23" fmla="*/ 285750 h 1479857"/>
              <a:gd name="connsiteX24" fmla="*/ 1320800 w 1625600"/>
              <a:gd name="connsiteY24" fmla="*/ 333375 h 1479857"/>
              <a:gd name="connsiteX25" fmla="*/ 1358900 w 1625600"/>
              <a:gd name="connsiteY25" fmla="*/ 400050 h 1479857"/>
              <a:gd name="connsiteX26" fmla="*/ 1425575 w 1625600"/>
              <a:gd name="connsiteY26" fmla="*/ 485775 h 1479857"/>
              <a:gd name="connsiteX27" fmla="*/ 1460500 w 1625600"/>
              <a:gd name="connsiteY27" fmla="*/ 571500 h 1479857"/>
              <a:gd name="connsiteX28" fmla="*/ 1485900 w 1625600"/>
              <a:gd name="connsiteY28" fmla="*/ 701675 h 1479857"/>
              <a:gd name="connsiteX29" fmla="*/ 1501775 w 1625600"/>
              <a:gd name="connsiteY29" fmla="*/ 793750 h 1479857"/>
              <a:gd name="connsiteX30" fmla="*/ 1543050 w 1625600"/>
              <a:gd name="connsiteY30" fmla="*/ 911225 h 1479857"/>
              <a:gd name="connsiteX31" fmla="*/ 1543050 w 1625600"/>
              <a:gd name="connsiteY31" fmla="*/ 971550 h 1479857"/>
              <a:gd name="connsiteX32" fmla="*/ 1558925 w 1625600"/>
              <a:gd name="connsiteY32" fmla="*/ 1060450 h 1479857"/>
              <a:gd name="connsiteX33" fmla="*/ 1584325 w 1625600"/>
              <a:gd name="connsiteY33" fmla="*/ 1139825 h 1479857"/>
              <a:gd name="connsiteX34" fmla="*/ 1584325 w 1625600"/>
              <a:gd name="connsiteY34" fmla="*/ 1162050 h 1479857"/>
              <a:gd name="connsiteX35" fmla="*/ 1597025 w 1625600"/>
              <a:gd name="connsiteY35" fmla="*/ 1203325 h 1479857"/>
              <a:gd name="connsiteX36" fmla="*/ 1597025 w 1625600"/>
              <a:gd name="connsiteY36" fmla="*/ 1276350 h 1479857"/>
              <a:gd name="connsiteX37" fmla="*/ 1616075 w 1625600"/>
              <a:gd name="connsiteY37" fmla="*/ 1352550 h 1479857"/>
              <a:gd name="connsiteX38" fmla="*/ 1625600 w 1625600"/>
              <a:gd name="connsiteY38" fmla="*/ 1400175 h 1479857"/>
              <a:gd name="connsiteX39" fmla="*/ 1625600 w 1625600"/>
              <a:gd name="connsiteY39" fmla="*/ 1463675 h 1479857"/>
              <a:gd name="connsiteX40" fmla="*/ 1625600 w 1625600"/>
              <a:gd name="connsiteY40" fmla="*/ 1473200 h 1479857"/>
              <a:gd name="connsiteX41" fmla="*/ 0 w 1625600"/>
              <a:gd name="connsiteY41" fmla="*/ 1476375 h 1479857"/>
              <a:gd name="connsiteX42" fmla="*/ 3175 w 1625600"/>
              <a:gd name="connsiteY42" fmla="*/ 422275 h 1479857"/>
              <a:gd name="connsiteX0" fmla="*/ 3175 w 1625600"/>
              <a:gd name="connsiteY0" fmla="*/ 422275 h 1476774"/>
              <a:gd name="connsiteX1" fmla="*/ 9525 w 1625600"/>
              <a:gd name="connsiteY1" fmla="*/ 260350 h 1476774"/>
              <a:gd name="connsiteX2" fmla="*/ 19050 w 1625600"/>
              <a:gd name="connsiteY2" fmla="*/ 187325 h 1476774"/>
              <a:gd name="connsiteX3" fmla="*/ 53975 w 1625600"/>
              <a:gd name="connsiteY3" fmla="*/ 95250 h 1476774"/>
              <a:gd name="connsiteX4" fmla="*/ 101600 w 1625600"/>
              <a:gd name="connsiteY4" fmla="*/ 50800 h 1476774"/>
              <a:gd name="connsiteX5" fmla="*/ 161925 w 1625600"/>
              <a:gd name="connsiteY5" fmla="*/ 6350 h 1476774"/>
              <a:gd name="connsiteX6" fmla="*/ 241300 w 1625600"/>
              <a:gd name="connsiteY6" fmla="*/ 0 h 1476774"/>
              <a:gd name="connsiteX7" fmla="*/ 307975 w 1625600"/>
              <a:gd name="connsiteY7" fmla="*/ 0 h 1476774"/>
              <a:gd name="connsiteX8" fmla="*/ 409575 w 1625600"/>
              <a:gd name="connsiteY8" fmla="*/ 3175 h 1476774"/>
              <a:gd name="connsiteX9" fmla="*/ 479425 w 1625600"/>
              <a:gd name="connsiteY9" fmla="*/ 6350 h 1476774"/>
              <a:gd name="connsiteX10" fmla="*/ 565150 w 1625600"/>
              <a:gd name="connsiteY10" fmla="*/ 19050 h 1476774"/>
              <a:gd name="connsiteX11" fmla="*/ 666750 w 1625600"/>
              <a:gd name="connsiteY11" fmla="*/ 41275 h 1476774"/>
              <a:gd name="connsiteX12" fmla="*/ 720725 w 1625600"/>
              <a:gd name="connsiteY12" fmla="*/ 44450 h 1476774"/>
              <a:gd name="connsiteX13" fmla="*/ 768350 w 1625600"/>
              <a:gd name="connsiteY13" fmla="*/ 63500 h 1476774"/>
              <a:gd name="connsiteX14" fmla="*/ 815975 w 1625600"/>
              <a:gd name="connsiteY14" fmla="*/ 69850 h 1476774"/>
              <a:gd name="connsiteX15" fmla="*/ 854075 w 1625600"/>
              <a:gd name="connsiteY15" fmla="*/ 73025 h 1476774"/>
              <a:gd name="connsiteX16" fmla="*/ 889000 w 1625600"/>
              <a:gd name="connsiteY16" fmla="*/ 95250 h 1476774"/>
              <a:gd name="connsiteX17" fmla="*/ 911225 w 1625600"/>
              <a:gd name="connsiteY17" fmla="*/ 101600 h 1476774"/>
              <a:gd name="connsiteX18" fmla="*/ 936625 w 1625600"/>
              <a:gd name="connsiteY18" fmla="*/ 114300 h 1476774"/>
              <a:gd name="connsiteX19" fmla="*/ 939800 w 1625600"/>
              <a:gd name="connsiteY19" fmla="*/ 1466850 h 1476774"/>
              <a:gd name="connsiteX20" fmla="*/ 987425 w 1625600"/>
              <a:gd name="connsiteY20" fmla="*/ 1476375 h 1476774"/>
              <a:gd name="connsiteX21" fmla="*/ 1155700 w 1625600"/>
              <a:gd name="connsiteY21" fmla="*/ 196850 h 1476774"/>
              <a:gd name="connsiteX22" fmla="*/ 1209675 w 1625600"/>
              <a:gd name="connsiteY22" fmla="*/ 244475 h 1476774"/>
              <a:gd name="connsiteX23" fmla="*/ 1263650 w 1625600"/>
              <a:gd name="connsiteY23" fmla="*/ 285750 h 1476774"/>
              <a:gd name="connsiteX24" fmla="*/ 1320800 w 1625600"/>
              <a:gd name="connsiteY24" fmla="*/ 333375 h 1476774"/>
              <a:gd name="connsiteX25" fmla="*/ 1358900 w 1625600"/>
              <a:gd name="connsiteY25" fmla="*/ 400050 h 1476774"/>
              <a:gd name="connsiteX26" fmla="*/ 1425575 w 1625600"/>
              <a:gd name="connsiteY26" fmla="*/ 485775 h 1476774"/>
              <a:gd name="connsiteX27" fmla="*/ 1460500 w 1625600"/>
              <a:gd name="connsiteY27" fmla="*/ 571500 h 1476774"/>
              <a:gd name="connsiteX28" fmla="*/ 1485900 w 1625600"/>
              <a:gd name="connsiteY28" fmla="*/ 701675 h 1476774"/>
              <a:gd name="connsiteX29" fmla="*/ 1501775 w 1625600"/>
              <a:gd name="connsiteY29" fmla="*/ 793750 h 1476774"/>
              <a:gd name="connsiteX30" fmla="*/ 1543050 w 1625600"/>
              <a:gd name="connsiteY30" fmla="*/ 911225 h 1476774"/>
              <a:gd name="connsiteX31" fmla="*/ 1543050 w 1625600"/>
              <a:gd name="connsiteY31" fmla="*/ 971550 h 1476774"/>
              <a:gd name="connsiteX32" fmla="*/ 1558925 w 1625600"/>
              <a:gd name="connsiteY32" fmla="*/ 1060450 h 1476774"/>
              <a:gd name="connsiteX33" fmla="*/ 1584325 w 1625600"/>
              <a:gd name="connsiteY33" fmla="*/ 1139825 h 1476774"/>
              <a:gd name="connsiteX34" fmla="*/ 1584325 w 1625600"/>
              <a:gd name="connsiteY34" fmla="*/ 1162050 h 1476774"/>
              <a:gd name="connsiteX35" fmla="*/ 1597025 w 1625600"/>
              <a:gd name="connsiteY35" fmla="*/ 1203325 h 1476774"/>
              <a:gd name="connsiteX36" fmla="*/ 1597025 w 1625600"/>
              <a:gd name="connsiteY36" fmla="*/ 1276350 h 1476774"/>
              <a:gd name="connsiteX37" fmla="*/ 1616075 w 1625600"/>
              <a:gd name="connsiteY37" fmla="*/ 1352550 h 1476774"/>
              <a:gd name="connsiteX38" fmla="*/ 1625600 w 1625600"/>
              <a:gd name="connsiteY38" fmla="*/ 1400175 h 1476774"/>
              <a:gd name="connsiteX39" fmla="*/ 1625600 w 1625600"/>
              <a:gd name="connsiteY39" fmla="*/ 1463675 h 1476774"/>
              <a:gd name="connsiteX40" fmla="*/ 1625600 w 1625600"/>
              <a:gd name="connsiteY40" fmla="*/ 1473200 h 1476774"/>
              <a:gd name="connsiteX41" fmla="*/ 0 w 1625600"/>
              <a:gd name="connsiteY41" fmla="*/ 1476375 h 1476774"/>
              <a:gd name="connsiteX42" fmla="*/ 3175 w 1625600"/>
              <a:gd name="connsiteY42" fmla="*/ 422275 h 1476774"/>
              <a:gd name="connsiteX0" fmla="*/ 3175 w 1625600"/>
              <a:gd name="connsiteY0" fmla="*/ 422275 h 1573422"/>
              <a:gd name="connsiteX1" fmla="*/ 9525 w 1625600"/>
              <a:gd name="connsiteY1" fmla="*/ 260350 h 1573422"/>
              <a:gd name="connsiteX2" fmla="*/ 19050 w 1625600"/>
              <a:gd name="connsiteY2" fmla="*/ 187325 h 1573422"/>
              <a:gd name="connsiteX3" fmla="*/ 53975 w 1625600"/>
              <a:gd name="connsiteY3" fmla="*/ 95250 h 1573422"/>
              <a:gd name="connsiteX4" fmla="*/ 101600 w 1625600"/>
              <a:gd name="connsiteY4" fmla="*/ 50800 h 1573422"/>
              <a:gd name="connsiteX5" fmla="*/ 161925 w 1625600"/>
              <a:gd name="connsiteY5" fmla="*/ 6350 h 1573422"/>
              <a:gd name="connsiteX6" fmla="*/ 241300 w 1625600"/>
              <a:gd name="connsiteY6" fmla="*/ 0 h 1573422"/>
              <a:gd name="connsiteX7" fmla="*/ 307975 w 1625600"/>
              <a:gd name="connsiteY7" fmla="*/ 0 h 1573422"/>
              <a:gd name="connsiteX8" fmla="*/ 409575 w 1625600"/>
              <a:gd name="connsiteY8" fmla="*/ 3175 h 1573422"/>
              <a:gd name="connsiteX9" fmla="*/ 479425 w 1625600"/>
              <a:gd name="connsiteY9" fmla="*/ 6350 h 1573422"/>
              <a:gd name="connsiteX10" fmla="*/ 565150 w 1625600"/>
              <a:gd name="connsiteY10" fmla="*/ 19050 h 1573422"/>
              <a:gd name="connsiteX11" fmla="*/ 666750 w 1625600"/>
              <a:gd name="connsiteY11" fmla="*/ 41275 h 1573422"/>
              <a:gd name="connsiteX12" fmla="*/ 720725 w 1625600"/>
              <a:gd name="connsiteY12" fmla="*/ 44450 h 1573422"/>
              <a:gd name="connsiteX13" fmla="*/ 768350 w 1625600"/>
              <a:gd name="connsiteY13" fmla="*/ 63500 h 1573422"/>
              <a:gd name="connsiteX14" fmla="*/ 815975 w 1625600"/>
              <a:gd name="connsiteY14" fmla="*/ 69850 h 1573422"/>
              <a:gd name="connsiteX15" fmla="*/ 854075 w 1625600"/>
              <a:gd name="connsiteY15" fmla="*/ 73025 h 1573422"/>
              <a:gd name="connsiteX16" fmla="*/ 889000 w 1625600"/>
              <a:gd name="connsiteY16" fmla="*/ 95250 h 1573422"/>
              <a:gd name="connsiteX17" fmla="*/ 911225 w 1625600"/>
              <a:gd name="connsiteY17" fmla="*/ 101600 h 1573422"/>
              <a:gd name="connsiteX18" fmla="*/ 936625 w 1625600"/>
              <a:gd name="connsiteY18" fmla="*/ 114300 h 1573422"/>
              <a:gd name="connsiteX19" fmla="*/ 939800 w 1625600"/>
              <a:gd name="connsiteY19" fmla="*/ 1466850 h 1573422"/>
              <a:gd name="connsiteX20" fmla="*/ 987425 w 1625600"/>
              <a:gd name="connsiteY20" fmla="*/ 1476375 h 1573422"/>
              <a:gd name="connsiteX21" fmla="*/ 990600 w 1625600"/>
              <a:gd name="connsiteY21" fmla="*/ 133350 h 1573422"/>
              <a:gd name="connsiteX22" fmla="*/ 1155700 w 1625600"/>
              <a:gd name="connsiteY22" fmla="*/ 196850 h 1573422"/>
              <a:gd name="connsiteX23" fmla="*/ 1209675 w 1625600"/>
              <a:gd name="connsiteY23" fmla="*/ 244475 h 1573422"/>
              <a:gd name="connsiteX24" fmla="*/ 1263650 w 1625600"/>
              <a:gd name="connsiteY24" fmla="*/ 285750 h 1573422"/>
              <a:gd name="connsiteX25" fmla="*/ 1320800 w 1625600"/>
              <a:gd name="connsiteY25" fmla="*/ 333375 h 1573422"/>
              <a:gd name="connsiteX26" fmla="*/ 1358900 w 1625600"/>
              <a:gd name="connsiteY26" fmla="*/ 400050 h 1573422"/>
              <a:gd name="connsiteX27" fmla="*/ 1425575 w 1625600"/>
              <a:gd name="connsiteY27" fmla="*/ 485775 h 1573422"/>
              <a:gd name="connsiteX28" fmla="*/ 1460500 w 1625600"/>
              <a:gd name="connsiteY28" fmla="*/ 571500 h 1573422"/>
              <a:gd name="connsiteX29" fmla="*/ 1485900 w 1625600"/>
              <a:gd name="connsiteY29" fmla="*/ 701675 h 1573422"/>
              <a:gd name="connsiteX30" fmla="*/ 1501775 w 1625600"/>
              <a:gd name="connsiteY30" fmla="*/ 793750 h 1573422"/>
              <a:gd name="connsiteX31" fmla="*/ 1543050 w 1625600"/>
              <a:gd name="connsiteY31" fmla="*/ 911225 h 1573422"/>
              <a:gd name="connsiteX32" fmla="*/ 1543050 w 1625600"/>
              <a:gd name="connsiteY32" fmla="*/ 971550 h 1573422"/>
              <a:gd name="connsiteX33" fmla="*/ 1558925 w 1625600"/>
              <a:gd name="connsiteY33" fmla="*/ 1060450 h 1573422"/>
              <a:gd name="connsiteX34" fmla="*/ 1584325 w 1625600"/>
              <a:gd name="connsiteY34" fmla="*/ 1139825 h 1573422"/>
              <a:gd name="connsiteX35" fmla="*/ 1584325 w 1625600"/>
              <a:gd name="connsiteY35" fmla="*/ 1162050 h 1573422"/>
              <a:gd name="connsiteX36" fmla="*/ 1597025 w 1625600"/>
              <a:gd name="connsiteY36" fmla="*/ 1203325 h 1573422"/>
              <a:gd name="connsiteX37" fmla="*/ 1597025 w 1625600"/>
              <a:gd name="connsiteY37" fmla="*/ 1276350 h 1573422"/>
              <a:gd name="connsiteX38" fmla="*/ 1616075 w 1625600"/>
              <a:gd name="connsiteY38" fmla="*/ 1352550 h 1573422"/>
              <a:gd name="connsiteX39" fmla="*/ 1625600 w 1625600"/>
              <a:gd name="connsiteY39" fmla="*/ 1400175 h 1573422"/>
              <a:gd name="connsiteX40" fmla="*/ 1625600 w 1625600"/>
              <a:gd name="connsiteY40" fmla="*/ 1463675 h 1573422"/>
              <a:gd name="connsiteX41" fmla="*/ 1625600 w 1625600"/>
              <a:gd name="connsiteY41" fmla="*/ 1473200 h 1573422"/>
              <a:gd name="connsiteX42" fmla="*/ 0 w 1625600"/>
              <a:gd name="connsiteY42" fmla="*/ 1476375 h 1573422"/>
              <a:gd name="connsiteX43" fmla="*/ 3175 w 1625600"/>
              <a:gd name="connsiteY43" fmla="*/ 422275 h 1573422"/>
              <a:gd name="connsiteX0" fmla="*/ 3175 w 1625600"/>
              <a:gd name="connsiteY0" fmla="*/ 422275 h 1573422"/>
              <a:gd name="connsiteX1" fmla="*/ 9525 w 1625600"/>
              <a:gd name="connsiteY1" fmla="*/ 260350 h 1573422"/>
              <a:gd name="connsiteX2" fmla="*/ 19050 w 1625600"/>
              <a:gd name="connsiteY2" fmla="*/ 187325 h 1573422"/>
              <a:gd name="connsiteX3" fmla="*/ 53975 w 1625600"/>
              <a:gd name="connsiteY3" fmla="*/ 95250 h 1573422"/>
              <a:gd name="connsiteX4" fmla="*/ 101600 w 1625600"/>
              <a:gd name="connsiteY4" fmla="*/ 50800 h 1573422"/>
              <a:gd name="connsiteX5" fmla="*/ 161925 w 1625600"/>
              <a:gd name="connsiteY5" fmla="*/ 6350 h 1573422"/>
              <a:gd name="connsiteX6" fmla="*/ 241300 w 1625600"/>
              <a:gd name="connsiteY6" fmla="*/ 0 h 1573422"/>
              <a:gd name="connsiteX7" fmla="*/ 307975 w 1625600"/>
              <a:gd name="connsiteY7" fmla="*/ 0 h 1573422"/>
              <a:gd name="connsiteX8" fmla="*/ 409575 w 1625600"/>
              <a:gd name="connsiteY8" fmla="*/ 3175 h 1573422"/>
              <a:gd name="connsiteX9" fmla="*/ 479425 w 1625600"/>
              <a:gd name="connsiteY9" fmla="*/ 6350 h 1573422"/>
              <a:gd name="connsiteX10" fmla="*/ 565150 w 1625600"/>
              <a:gd name="connsiteY10" fmla="*/ 19050 h 1573422"/>
              <a:gd name="connsiteX11" fmla="*/ 666750 w 1625600"/>
              <a:gd name="connsiteY11" fmla="*/ 41275 h 1573422"/>
              <a:gd name="connsiteX12" fmla="*/ 720725 w 1625600"/>
              <a:gd name="connsiteY12" fmla="*/ 44450 h 1573422"/>
              <a:gd name="connsiteX13" fmla="*/ 768350 w 1625600"/>
              <a:gd name="connsiteY13" fmla="*/ 63500 h 1573422"/>
              <a:gd name="connsiteX14" fmla="*/ 815975 w 1625600"/>
              <a:gd name="connsiteY14" fmla="*/ 69850 h 1573422"/>
              <a:gd name="connsiteX15" fmla="*/ 854075 w 1625600"/>
              <a:gd name="connsiteY15" fmla="*/ 73025 h 1573422"/>
              <a:gd name="connsiteX16" fmla="*/ 889000 w 1625600"/>
              <a:gd name="connsiteY16" fmla="*/ 95250 h 1573422"/>
              <a:gd name="connsiteX17" fmla="*/ 911225 w 1625600"/>
              <a:gd name="connsiteY17" fmla="*/ 101600 h 1573422"/>
              <a:gd name="connsiteX18" fmla="*/ 936625 w 1625600"/>
              <a:gd name="connsiteY18" fmla="*/ 114300 h 1573422"/>
              <a:gd name="connsiteX19" fmla="*/ 939800 w 1625600"/>
              <a:gd name="connsiteY19" fmla="*/ 1466850 h 1573422"/>
              <a:gd name="connsiteX20" fmla="*/ 987425 w 1625600"/>
              <a:gd name="connsiteY20" fmla="*/ 1476375 h 1573422"/>
              <a:gd name="connsiteX21" fmla="*/ 990600 w 1625600"/>
              <a:gd name="connsiteY21" fmla="*/ 133350 h 1573422"/>
              <a:gd name="connsiteX22" fmla="*/ 1155700 w 1625600"/>
              <a:gd name="connsiteY22" fmla="*/ 196850 h 1573422"/>
              <a:gd name="connsiteX23" fmla="*/ 1209675 w 1625600"/>
              <a:gd name="connsiteY23" fmla="*/ 244475 h 1573422"/>
              <a:gd name="connsiteX24" fmla="*/ 1263650 w 1625600"/>
              <a:gd name="connsiteY24" fmla="*/ 285750 h 1573422"/>
              <a:gd name="connsiteX25" fmla="*/ 1320800 w 1625600"/>
              <a:gd name="connsiteY25" fmla="*/ 333375 h 1573422"/>
              <a:gd name="connsiteX26" fmla="*/ 1358900 w 1625600"/>
              <a:gd name="connsiteY26" fmla="*/ 400050 h 1573422"/>
              <a:gd name="connsiteX27" fmla="*/ 1425575 w 1625600"/>
              <a:gd name="connsiteY27" fmla="*/ 485775 h 1573422"/>
              <a:gd name="connsiteX28" fmla="*/ 1460500 w 1625600"/>
              <a:gd name="connsiteY28" fmla="*/ 571500 h 1573422"/>
              <a:gd name="connsiteX29" fmla="*/ 1485900 w 1625600"/>
              <a:gd name="connsiteY29" fmla="*/ 701675 h 1573422"/>
              <a:gd name="connsiteX30" fmla="*/ 1501775 w 1625600"/>
              <a:gd name="connsiteY30" fmla="*/ 793750 h 1573422"/>
              <a:gd name="connsiteX31" fmla="*/ 1543050 w 1625600"/>
              <a:gd name="connsiteY31" fmla="*/ 911225 h 1573422"/>
              <a:gd name="connsiteX32" fmla="*/ 1543050 w 1625600"/>
              <a:gd name="connsiteY32" fmla="*/ 971550 h 1573422"/>
              <a:gd name="connsiteX33" fmla="*/ 1558925 w 1625600"/>
              <a:gd name="connsiteY33" fmla="*/ 1060450 h 1573422"/>
              <a:gd name="connsiteX34" fmla="*/ 1584325 w 1625600"/>
              <a:gd name="connsiteY34" fmla="*/ 1139825 h 1573422"/>
              <a:gd name="connsiteX35" fmla="*/ 1584325 w 1625600"/>
              <a:gd name="connsiteY35" fmla="*/ 1162050 h 1573422"/>
              <a:gd name="connsiteX36" fmla="*/ 1597025 w 1625600"/>
              <a:gd name="connsiteY36" fmla="*/ 1203325 h 1573422"/>
              <a:gd name="connsiteX37" fmla="*/ 1597025 w 1625600"/>
              <a:gd name="connsiteY37" fmla="*/ 1276350 h 1573422"/>
              <a:gd name="connsiteX38" fmla="*/ 1616075 w 1625600"/>
              <a:gd name="connsiteY38" fmla="*/ 1352550 h 1573422"/>
              <a:gd name="connsiteX39" fmla="*/ 1625600 w 1625600"/>
              <a:gd name="connsiteY39" fmla="*/ 1400175 h 1573422"/>
              <a:gd name="connsiteX40" fmla="*/ 1625600 w 1625600"/>
              <a:gd name="connsiteY40" fmla="*/ 1463675 h 1573422"/>
              <a:gd name="connsiteX41" fmla="*/ 1625600 w 1625600"/>
              <a:gd name="connsiteY41" fmla="*/ 1473200 h 1573422"/>
              <a:gd name="connsiteX42" fmla="*/ 0 w 1625600"/>
              <a:gd name="connsiteY42" fmla="*/ 1476375 h 1573422"/>
              <a:gd name="connsiteX43" fmla="*/ 3175 w 1625600"/>
              <a:gd name="connsiteY43" fmla="*/ 422275 h 1573422"/>
              <a:gd name="connsiteX0" fmla="*/ 3175 w 1625600"/>
              <a:gd name="connsiteY0" fmla="*/ 422275 h 1573422"/>
              <a:gd name="connsiteX1" fmla="*/ 9525 w 1625600"/>
              <a:gd name="connsiteY1" fmla="*/ 260350 h 1573422"/>
              <a:gd name="connsiteX2" fmla="*/ 19050 w 1625600"/>
              <a:gd name="connsiteY2" fmla="*/ 187325 h 1573422"/>
              <a:gd name="connsiteX3" fmla="*/ 53975 w 1625600"/>
              <a:gd name="connsiteY3" fmla="*/ 95250 h 1573422"/>
              <a:gd name="connsiteX4" fmla="*/ 101600 w 1625600"/>
              <a:gd name="connsiteY4" fmla="*/ 50800 h 1573422"/>
              <a:gd name="connsiteX5" fmla="*/ 161925 w 1625600"/>
              <a:gd name="connsiteY5" fmla="*/ 6350 h 1573422"/>
              <a:gd name="connsiteX6" fmla="*/ 241300 w 1625600"/>
              <a:gd name="connsiteY6" fmla="*/ 0 h 1573422"/>
              <a:gd name="connsiteX7" fmla="*/ 307975 w 1625600"/>
              <a:gd name="connsiteY7" fmla="*/ 0 h 1573422"/>
              <a:gd name="connsiteX8" fmla="*/ 409575 w 1625600"/>
              <a:gd name="connsiteY8" fmla="*/ 3175 h 1573422"/>
              <a:gd name="connsiteX9" fmla="*/ 479425 w 1625600"/>
              <a:gd name="connsiteY9" fmla="*/ 6350 h 1573422"/>
              <a:gd name="connsiteX10" fmla="*/ 565150 w 1625600"/>
              <a:gd name="connsiteY10" fmla="*/ 19050 h 1573422"/>
              <a:gd name="connsiteX11" fmla="*/ 666750 w 1625600"/>
              <a:gd name="connsiteY11" fmla="*/ 41275 h 1573422"/>
              <a:gd name="connsiteX12" fmla="*/ 720725 w 1625600"/>
              <a:gd name="connsiteY12" fmla="*/ 44450 h 1573422"/>
              <a:gd name="connsiteX13" fmla="*/ 768350 w 1625600"/>
              <a:gd name="connsiteY13" fmla="*/ 63500 h 1573422"/>
              <a:gd name="connsiteX14" fmla="*/ 815975 w 1625600"/>
              <a:gd name="connsiteY14" fmla="*/ 69850 h 1573422"/>
              <a:gd name="connsiteX15" fmla="*/ 854075 w 1625600"/>
              <a:gd name="connsiteY15" fmla="*/ 73025 h 1573422"/>
              <a:gd name="connsiteX16" fmla="*/ 889000 w 1625600"/>
              <a:gd name="connsiteY16" fmla="*/ 95250 h 1573422"/>
              <a:gd name="connsiteX17" fmla="*/ 911225 w 1625600"/>
              <a:gd name="connsiteY17" fmla="*/ 101600 h 1573422"/>
              <a:gd name="connsiteX18" fmla="*/ 936625 w 1625600"/>
              <a:gd name="connsiteY18" fmla="*/ 114300 h 1573422"/>
              <a:gd name="connsiteX19" fmla="*/ 939800 w 1625600"/>
              <a:gd name="connsiteY19" fmla="*/ 1466850 h 1573422"/>
              <a:gd name="connsiteX20" fmla="*/ 987425 w 1625600"/>
              <a:gd name="connsiteY20" fmla="*/ 1476375 h 1573422"/>
              <a:gd name="connsiteX21" fmla="*/ 990600 w 1625600"/>
              <a:gd name="connsiteY21" fmla="*/ 133350 h 1573422"/>
              <a:gd name="connsiteX22" fmla="*/ 1155700 w 1625600"/>
              <a:gd name="connsiteY22" fmla="*/ 196850 h 1573422"/>
              <a:gd name="connsiteX23" fmla="*/ 1209675 w 1625600"/>
              <a:gd name="connsiteY23" fmla="*/ 244475 h 1573422"/>
              <a:gd name="connsiteX24" fmla="*/ 1263650 w 1625600"/>
              <a:gd name="connsiteY24" fmla="*/ 285750 h 1573422"/>
              <a:gd name="connsiteX25" fmla="*/ 1320800 w 1625600"/>
              <a:gd name="connsiteY25" fmla="*/ 333375 h 1573422"/>
              <a:gd name="connsiteX26" fmla="*/ 1358900 w 1625600"/>
              <a:gd name="connsiteY26" fmla="*/ 400050 h 1573422"/>
              <a:gd name="connsiteX27" fmla="*/ 1425575 w 1625600"/>
              <a:gd name="connsiteY27" fmla="*/ 485775 h 1573422"/>
              <a:gd name="connsiteX28" fmla="*/ 1460500 w 1625600"/>
              <a:gd name="connsiteY28" fmla="*/ 571500 h 1573422"/>
              <a:gd name="connsiteX29" fmla="*/ 1485900 w 1625600"/>
              <a:gd name="connsiteY29" fmla="*/ 701675 h 1573422"/>
              <a:gd name="connsiteX30" fmla="*/ 1501775 w 1625600"/>
              <a:gd name="connsiteY30" fmla="*/ 793750 h 1573422"/>
              <a:gd name="connsiteX31" fmla="*/ 1543050 w 1625600"/>
              <a:gd name="connsiteY31" fmla="*/ 911225 h 1573422"/>
              <a:gd name="connsiteX32" fmla="*/ 1543050 w 1625600"/>
              <a:gd name="connsiteY32" fmla="*/ 971550 h 1573422"/>
              <a:gd name="connsiteX33" fmla="*/ 1558925 w 1625600"/>
              <a:gd name="connsiteY33" fmla="*/ 1060450 h 1573422"/>
              <a:gd name="connsiteX34" fmla="*/ 1584325 w 1625600"/>
              <a:gd name="connsiteY34" fmla="*/ 1139825 h 1573422"/>
              <a:gd name="connsiteX35" fmla="*/ 1584325 w 1625600"/>
              <a:gd name="connsiteY35" fmla="*/ 1162050 h 1573422"/>
              <a:gd name="connsiteX36" fmla="*/ 1597025 w 1625600"/>
              <a:gd name="connsiteY36" fmla="*/ 1203325 h 1573422"/>
              <a:gd name="connsiteX37" fmla="*/ 1597025 w 1625600"/>
              <a:gd name="connsiteY37" fmla="*/ 1276350 h 1573422"/>
              <a:gd name="connsiteX38" fmla="*/ 1616075 w 1625600"/>
              <a:gd name="connsiteY38" fmla="*/ 1352550 h 1573422"/>
              <a:gd name="connsiteX39" fmla="*/ 1625600 w 1625600"/>
              <a:gd name="connsiteY39" fmla="*/ 1400175 h 1573422"/>
              <a:gd name="connsiteX40" fmla="*/ 1625600 w 1625600"/>
              <a:gd name="connsiteY40" fmla="*/ 1463675 h 1573422"/>
              <a:gd name="connsiteX41" fmla="*/ 1625600 w 1625600"/>
              <a:gd name="connsiteY41" fmla="*/ 1473200 h 1573422"/>
              <a:gd name="connsiteX42" fmla="*/ 0 w 1625600"/>
              <a:gd name="connsiteY42" fmla="*/ 1476375 h 1573422"/>
              <a:gd name="connsiteX43" fmla="*/ 3175 w 1625600"/>
              <a:gd name="connsiteY43" fmla="*/ 422275 h 1573422"/>
              <a:gd name="connsiteX0" fmla="*/ 3175 w 1625600"/>
              <a:gd name="connsiteY0" fmla="*/ 422275 h 1573422"/>
              <a:gd name="connsiteX1" fmla="*/ 9525 w 1625600"/>
              <a:gd name="connsiteY1" fmla="*/ 260350 h 1573422"/>
              <a:gd name="connsiteX2" fmla="*/ 19050 w 1625600"/>
              <a:gd name="connsiteY2" fmla="*/ 187325 h 1573422"/>
              <a:gd name="connsiteX3" fmla="*/ 53975 w 1625600"/>
              <a:gd name="connsiteY3" fmla="*/ 95250 h 1573422"/>
              <a:gd name="connsiteX4" fmla="*/ 101600 w 1625600"/>
              <a:gd name="connsiteY4" fmla="*/ 50800 h 1573422"/>
              <a:gd name="connsiteX5" fmla="*/ 161925 w 1625600"/>
              <a:gd name="connsiteY5" fmla="*/ 6350 h 1573422"/>
              <a:gd name="connsiteX6" fmla="*/ 241300 w 1625600"/>
              <a:gd name="connsiteY6" fmla="*/ 0 h 1573422"/>
              <a:gd name="connsiteX7" fmla="*/ 307975 w 1625600"/>
              <a:gd name="connsiteY7" fmla="*/ 0 h 1573422"/>
              <a:gd name="connsiteX8" fmla="*/ 409575 w 1625600"/>
              <a:gd name="connsiteY8" fmla="*/ 3175 h 1573422"/>
              <a:gd name="connsiteX9" fmla="*/ 479425 w 1625600"/>
              <a:gd name="connsiteY9" fmla="*/ 6350 h 1573422"/>
              <a:gd name="connsiteX10" fmla="*/ 565150 w 1625600"/>
              <a:gd name="connsiteY10" fmla="*/ 19050 h 1573422"/>
              <a:gd name="connsiteX11" fmla="*/ 666750 w 1625600"/>
              <a:gd name="connsiteY11" fmla="*/ 41275 h 1573422"/>
              <a:gd name="connsiteX12" fmla="*/ 720725 w 1625600"/>
              <a:gd name="connsiteY12" fmla="*/ 44450 h 1573422"/>
              <a:gd name="connsiteX13" fmla="*/ 768350 w 1625600"/>
              <a:gd name="connsiteY13" fmla="*/ 63500 h 1573422"/>
              <a:gd name="connsiteX14" fmla="*/ 815975 w 1625600"/>
              <a:gd name="connsiteY14" fmla="*/ 69850 h 1573422"/>
              <a:gd name="connsiteX15" fmla="*/ 854075 w 1625600"/>
              <a:gd name="connsiteY15" fmla="*/ 73025 h 1573422"/>
              <a:gd name="connsiteX16" fmla="*/ 889000 w 1625600"/>
              <a:gd name="connsiteY16" fmla="*/ 95250 h 1573422"/>
              <a:gd name="connsiteX17" fmla="*/ 911225 w 1625600"/>
              <a:gd name="connsiteY17" fmla="*/ 101600 h 1573422"/>
              <a:gd name="connsiteX18" fmla="*/ 936625 w 1625600"/>
              <a:gd name="connsiteY18" fmla="*/ 114300 h 1573422"/>
              <a:gd name="connsiteX19" fmla="*/ 939800 w 1625600"/>
              <a:gd name="connsiteY19" fmla="*/ 1466850 h 1573422"/>
              <a:gd name="connsiteX20" fmla="*/ 987425 w 1625600"/>
              <a:gd name="connsiteY20" fmla="*/ 1476375 h 1573422"/>
              <a:gd name="connsiteX21" fmla="*/ 990600 w 1625600"/>
              <a:gd name="connsiteY21" fmla="*/ 133350 h 1573422"/>
              <a:gd name="connsiteX22" fmla="*/ 1155700 w 1625600"/>
              <a:gd name="connsiteY22" fmla="*/ 196850 h 1573422"/>
              <a:gd name="connsiteX23" fmla="*/ 1209675 w 1625600"/>
              <a:gd name="connsiteY23" fmla="*/ 244475 h 1573422"/>
              <a:gd name="connsiteX24" fmla="*/ 1263650 w 1625600"/>
              <a:gd name="connsiteY24" fmla="*/ 285750 h 1573422"/>
              <a:gd name="connsiteX25" fmla="*/ 1320800 w 1625600"/>
              <a:gd name="connsiteY25" fmla="*/ 333375 h 1573422"/>
              <a:gd name="connsiteX26" fmla="*/ 1358900 w 1625600"/>
              <a:gd name="connsiteY26" fmla="*/ 400050 h 1573422"/>
              <a:gd name="connsiteX27" fmla="*/ 1425575 w 1625600"/>
              <a:gd name="connsiteY27" fmla="*/ 485775 h 1573422"/>
              <a:gd name="connsiteX28" fmla="*/ 1460500 w 1625600"/>
              <a:gd name="connsiteY28" fmla="*/ 571500 h 1573422"/>
              <a:gd name="connsiteX29" fmla="*/ 1485900 w 1625600"/>
              <a:gd name="connsiteY29" fmla="*/ 701675 h 1573422"/>
              <a:gd name="connsiteX30" fmla="*/ 1501775 w 1625600"/>
              <a:gd name="connsiteY30" fmla="*/ 793750 h 1573422"/>
              <a:gd name="connsiteX31" fmla="*/ 1543050 w 1625600"/>
              <a:gd name="connsiteY31" fmla="*/ 911225 h 1573422"/>
              <a:gd name="connsiteX32" fmla="*/ 1543050 w 1625600"/>
              <a:gd name="connsiteY32" fmla="*/ 971550 h 1573422"/>
              <a:gd name="connsiteX33" fmla="*/ 1558925 w 1625600"/>
              <a:gd name="connsiteY33" fmla="*/ 1060450 h 1573422"/>
              <a:gd name="connsiteX34" fmla="*/ 1584325 w 1625600"/>
              <a:gd name="connsiteY34" fmla="*/ 1139825 h 1573422"/>
              <a:gd name="connsiteX35" fmla="*/ 1584325 w 1625600"/>
              <a:gd name="connsiteY35" fmla="*/ 1162050 h 1573422"/>
              <a:gd name="connsiteX36" fmla="*/ 1597025 w 1625600"/>
              <a:gd name="connsiteY36" fmla="*/ 1203325 h 1573422"/>
              <a:gd name="connsiteX37" fmla="*/ 1597025 w 1625600"/>
              <a:gd name="connsiteY37" fmla="*/ 1276350 h 1573422"/>
              <a:gd name="connsiteX38" fmla="*/ 1616075 w 1625600"/>
              <a:gd name="connsiteY38" fmla="*/ 1352550 h 1573422"/>
              <a:gd name="connsiteX39" fmla="*/ 1625600 w 1625600"/>
              <a:gd name="connsiteY39" fmla="*/ 1400175 h 1573422"/>
              <a:gd name="connsiteX40" fmla="*/ 1625600 w 1625600"/>
              <a:gd name="connsiteY40" fmla="*/ 1463675 h 1573422"/>
              <a:gd name="connsiteX41" fmla="*/ 1625600 w 1625600"/>
              <a:gd name="connsiteY41" fmla="*/ 1473200 h 1573422"/>
              <a:gd name="connsiteX42" fmla="*/ 0 w 1625600"/>
              <a:gd name="connsiteY42" fmla="*/ 1476375 h 1573422"/>
              <a:gd name="connsiteX43" fmla="*/ 3175 w 1625600"/>
              <a:gd name="connsiteY43" fmla="*/ 422275 h 1573422"/>
              <a:gd name="connsiteX0" fmla="*/ 3175 w 1625600"/>
              <a:gd name="connsiteY0" fmla="*/ 422275 h 1573422"/>
              <a:gd name="connsiteX1" fmla="*/ 9525 w 1625600"/>
              <a:gd name="connsiteY1" fmla="*/ 260350 h 1573422"/>
              <a:gd name="connsiteX2" fmla="*/ 19050 w 1625600"/>
              <a:gd name="connsiteY2" fmla="*/ 187325 h 1573422"/>
              <a:gd name="connsiteX3" fmla="*/ 53975 w 1625600"/>
              <a:gd name="connsiteY3" fmla="*/ 95250 h 1573422"/>
              <a:gd name="connsiteX4" fmla="*/ 101600 w 1625600"/>
              <a:gd name="connsiteY4" fmla="*/ 50800 h 1573422"/>
              <a:gd name="connsiteX5" fmla="*/ 161925 w 1625600"/>
              <a:gd name="connsiteY5" fmla="*/ 6350 h 1573422"/>
              <a:gd name="connsiteX6" fmla="*/ 241300 w 1625600"/>
              <a:gd name="connsiteY6" fmla="*/ 0 h 1573422"/>
              <a:gd name="connsiteX7" fmla="*/ 307975 w 1625600"/>
              <a:gd name="connsiteY7" fmla="*/ 0 h 1573422"/>
              <a:gd name="connsiteX8" fmla="*/ 409575 w 1625600"/>
              <a:gd name="connsiteY8" fmla="*/ 3175 h 1573422"/>
              <a:gd name="connsiteX9" fmla="*/ 479425 w 1625600"/>
              <a:gd name="connsiteY9" fmla="*/ 6350 h 1573422"/>
              <a:gd name="connsiteX10" fmla="*/ 565150 w 1625600"/>
              <a:gd name="connsiteY10" fmla="*/ 19050 h 1573422"/>
              <a:gd name="connsiteX11" fmla="*/ 666750 w 1625600"/>
              <a:gd name="connsiteY11" fmla="*/ 41275 h 1573422"/>
              <a:gd name="connsiteX12" fmla="*/ 720725 w 1625600"/>
              <a:gd name="connsiteY12" fmla="*/ 44450 h 1573422"/>
              <a:gd name="connsiteX13" fmla="*/ 768350 w 1625600"/>
              <a:gd name="connsiteY13" fmla="*/ 63500 h 1573422"/>
              <a:gd name="connsiteX14" fmla="*/ 815975 w 1625600"/>
              <a:gd name="connsiteY14" fmla="*/ 69850 h 1573422"/>
              <a:gd name="connsiteX15" fmla="*/ 854075 w 1625600"/>
              <a:gd name="connsiteY15" fmla="*/ 73025 h 1573422"/>
              <a:gd name="connsiteX16" fmla="*/ 889000 w 1625600"/>
              <a:gd name="connsiteY16" fmla="*/ 95250 h 1573422"/>
              <a:gd name="connsiteX17" fmla="*/ 911225 w 1625600"/>
              <a:gd name="connsiteY17" fmla="*/ 101600 h 1573422"/>
              <a:gd name="connsiteX18" fmla="*/ 936625 w 1625600"/>
              <a:gd name="connsiteY18" fmla="*/ 114300 h 1573422"/>
              <a:gd name="connsiteX19" fmla="*/ 939800 w 1625600"/>
              <a:gd name="connsiteY19" fmla="*/ 1466850 h 1573422"/>
              <a:gd name="connsiteX20" fmla="*/ 987425 w 1625600"/>
              <a:gd name="connsiteY20" fmla="*/ 1476375 h 1573422"/>
              <a:gd name="connsiteX21" fmla="*/ 990600 w 1625600"/>
              <a:gd name="connsiteY21" fmla="*/ 133350 h 1573422"/>
              <a:gd name="connsiteX22" fmla="*/ 1073150 w 1625600"/>
              <a:gd name="connsiteY22" fmla="*/ 165100 h 1573422"/>
              <a:gd name="connsiteX23" fmla="*/ 1155700 w 1625600"/>
              <a:gd name="connsiteY23" fmla="*/ 196850 h 1573422"/>
              <a:gd name="connsiteX24" fmla="*/ 1209675 w 1625600"/>
              <a:gd name="connsiteY24" fmla="*/ 244475 h 1573422"/>
              <a:gd name="connsiteX25" fmla="*/ 1263650 w 1625600"/>
              <a:gd name="connsiteY25" fmla="*/ 285750 h 1573422"/>
              <a:gd name="connsiteX26" fmla="*/ 1320800 w 1625600"/>
              <a:gd name="connsiteY26" fmla="*/ 333375 h 1573422"/>
              <a:gd name="connsiteX27" fmla="*/ 1358900 w 1625600"/>
              <a:gd name="connsiteY27" fmla="*/ 400050 h 1573422"/>
              <a:gd name="connsiteX28" fmla="*/ 1425575 w 1625600"/>
              <a:gd name="connsiteY28" fmla="*/ 485775 h 1573422"/>
              <a:gd name="connsiteX29" fmla="*/ 1460500 w 1625600"/>
              <a:gd name="connsiteY29" fmla="*/ 571500 h 1573422"/>
              <a:gd name="connsiteX30" fmla="*/ 1485900 w 1625600"/>
              <a:gd name="connsiteY30" fmla="*/ 701675 h 1573422"/>
              <a:gd name="connsiteX31" fmla="*/ 1501775 w 1625600"/>
              <a:gd name="connsiteY31" fmla="*/ 793750 h 1573422"/>
              <a:gd name="connsiteX32" fmla="*/ 1543050 w 1625600"/>
              <a:gd name="connsiteY32" fmla="*/ 911225 h 1573422"/>
              <a:gd name="connsiteX33" fmla="*/ 1543050 w 1625600"/>
              <a:gd name="connsiteY33" fmla="*/ 971550 h 1573422"/>
              <a:gd name="connsiteX34" fmla="*/ 1558925 w 1625600"/>
              <a:gd name="connsiteY34" fmla="*/ 1060450 h 1573422"/>
              <a:gd name="connsiteX35" fmla="*/ 1584325 w 1625600"/>
              <a:gd name="connsiteY35" fmla="*/ 1139825 h 1573422"/>
              <a:gd name="connsiteX36" fmla="*/ 1584325 w 1625600"/>
              <a:gd name="connsiteY36" fmla="*/ 1162050 h 1573422"/>
              <a:gd name="connsiteX37" fmla="*/ 1597025 w 1625600"/>
              <a:gd name="connsiteY37" fmla="*/ 1203325 h 1573422"/>
              <a:gd name="connsiteX38" fmla="*/ 1597025 w 1625600"/>
              <a:gd name="connsiteY38" fmla="*/ 1276350 h 1573422"/>
              <a:gd name="connsiteX39" fmla="*/ 1616075 w 1625600"/>
              <a:gd name="connsiteY39" fmla="*/ 1352550 h 1573422"/>
              <a:gd name="connsiteX40" fmla="*/ 1625600 w 1625600"/>
              <a:gd name="connsiteY40" fmla="*/ 1400175 h 1573422"/>
              <a:gd name="connsiteX41" fmla="*/ 1625600 w 1625600"/>
              <a:gd name="connsiteY41" fmla="*/ 1463675 h 1573422"/>
              <a:gd name="connsiteX42" fmla="*/ 1625600 w 1625600"/>
              <a:gd name="connsiteY42" fmla="*/ 1473200 h 1573422"/>
              <a:gd name="connsiteX43" fmla="*/ 0 w 1625600"/>
              <a:gd name="connsiteY43" fmla="*/ 1476375 h 1573422"/>
              <a:gd name="connsiteX44" fmla="*/ 3175 w 1625600"/>
              <a:gd name="connsiteY44" fmla="*/ 422275 h 1573422"/>
              <a:gd name="connsiteX0" fmla="*/ 3175 w 1625600"/>
              <a:gd name="connsiteY0" fmla="*/ 422275 h 1573422"/>
              <a:gd name="connsiteX1" fmla="*/ 9525 w 1625600"/>
              <a:gd name="connsiteY1" fmla="*/ 260350 h 1573422"/>
              <a:gd name="connsiteX2" fmla="*/ 19050 w 1625600"/>
              <a:gd name="connsiteY2" fmla="*/ 187325 h 1573422"/>
              <a:gd name="connsiteX3" fmla="*/ 53975 w 1625600"/>
              <a:gd name="connsiteY3" fmla="*/ 95250 h 1573422"/>
              <a:gd name="connsiteX4" fmla="*/ 101600 w 1625600"/>
              <a:gd name="connsiteY4" fmla="*/ 50800 h 1573422"/>
              <a:gd name="connsiteX5" fmla="*/ 161925 w 1625600"/>
              <a:gd name="connsiteY5" fmla="*/ 6350 h 1573422"/>
              <a:gd name="connsiteX6" fmla="*/ 241300 w 1625600"/>
              <a:gd name="connsiteY6" fmla="*/ 0 h 1573422"/>
              <a:gd name="connsiteX7" fmla="*/ 307975 w 1625600"/>
              <a:gd name="connsiteY7" fmla="*/ 0 h 1573422"/>
              <a:gd name="connsiteX8" fmla="*/ 409575 w 1625600"/>
              <a:gd name="connsiteY8" fmla="*/ 3175 h 1573422"/>
              <a:gd name="connsiteX9" fmla="*/ 479425 w 1625600"/>
              <a:gd name="connsiteY9" fmla="*/ 6350 h 1573422"/>
              <a:gd name="connsiteX10" fmla="*/ 565150 w 1625600"/>
              <a:gd name="connsiteY10" fmla="*/ 19050 h 1573422"/>
              <a:gd name="connsiteX11" fmla="*/ 666750 w 1625600"/>
              <a:gd name="connsiteY11" fmla="*/ 41275 h 1573422"/>
              <a:gd name="connsiteX12" fmla="*/ 720725 w 1625600"/>
              <a:gd name="connsiteY12" fmla="*/ 44450 h 1573422"/>
              <a:gd name="connsiteX13" fmla="*/ 768350 w 1625600"/>
              <a:gd name="connsiteY13" fmla="*/ 63500 h 1573422"/>
              <a:gd name="connsiteX14" fmla="*/ 815975 w 1625600"/>
              <a:gd name="connsiteY14" fmla="*/ 69850 h 1573422"/>
              <a:gd name="connsiteX15" fmla="*/ 854075 w 1625600"/>
              <a:gd name="connsiteY15" fmla="*/ 73025 h 1573422"/>
              <a:gd name="connsiteX16" fmla="*/ 889000 w 1625600"/>
              <a:gd name="connsiteY16" fmla="*/ 95250 h 1573422"/>
              <a:gd name="connsiteX17" fmla="*/ 911225 w 1625600"/>
              <a:gd name="connsiteY17" fmla="*/ 101600 h 1573422"/>
              <a:gd name="connsiteX18" fmla="*/ 936625 w 1625600"/>
              <a:gd name="connsiteY18" fmla="*/ 114300 h 1573422"/>
              <a:gd name="connsiteX19" fmla="*/ 939800 w 1625600"/>
              <a:gd name="connsiteY19" fmla="*/ 1466850 h 1573422"/>
              <a:gd name="connsiteX20" fmla="*/ 987425 w 1625600"/>
              <a:gd name="connsiteY20" fmla="*/ 1476375 h 1573422"/>
              <a:gd name="connsiteX21" fmla="*/ 990600 w 1625600"/>
              <a:gd name="connsiteY21" fmla="*/ 133350 h 1573422"/>
              <a:gd name="connsiteX22" fmla="*/ 1073150 w 1625600"/>
              <a:gd name="connsiteY22" fmla="*/ 165100 h 1573422"/>
              <a:gd name="connsiteX23" fmla="*/ 1155700 w 1625600"/>
              <a:gd name="connsiteY23" fmla="*/ 196850 h 1573422"/>
              <a:gd name="connsiteX24" fmla="*/ 1209675 w 1625600"/>
              <a:gd name="connsiteY24" fmla="*/ 244475 h 1573422"/>
              <a:gd name="connsiteX25" fmla="*/ 1263650 w 1625600"/>
              <a:gd name="connsiteY25" fmla="*/ 285750 h 1573422"/>
              <a:gd name="connsiteX26" fmla="*/ 1320800 w 1625600"/>
              <a:gd name="connsiteY26" fmla="*/ 333375 h 1573422"/>
              <a:gd name="connsiteX27" fmla="*/ 1358900 w 1625600"/>
              <a:gd name="connsiteY27" fmla="*/ 400050 h 1573422"/>
              <a:gd name="connsiteX28" fmla="*/ 1425575 w 1625600"/>
              <a:gd name="connsiteY28" fmla="*/ 485775 h 1573422"/>
              <a:gd name="connsiteX29" fmla="*/ 1460500 w 1625600"/>
              <a:gd name="connsiteY29" fmla="*/ 571500 h 1573422"/>
              <a:gd name="connsiteX30" fmla="*/ 1485900 w 1625600"/>
              <a:gd name="connsiteY30" fmla="*/ 701675 h 1573422"/>
              <a:gd name="connsiteX31" fmla="*/ 1501775 w 1625600"/>
              <a:gd name="connsiteY31" fmla="*/ 793750 h 1573422"/>
              <a:gd name="connsiteX32" fmla="*/ 1543050 w 1625600"/>
              <a:gd name="connsiteY32" fmla="*/ 911225 h 1573422"/>
              <a:gd name="connsiteX33" fmla="*/ 1543050 w 1625600"/>
              <a:gd name="connsiteY33" fmla="*/ 971550 h 1573422"/>
              <a:gd name="connsiteX34" fmla="*/ 1558925 w 1625600"/>
              <a:gd name="connsiteY34" fmla="*/ 1060450 h 1573422"/>
              <a:gd name="connsiteX35" fmla="*/ 1584325 w 1625600"/>
              <a:gd name="connsiteY35" fmla="*/ 1139825 h 1573422"/>
              <a:gd name="connsiteX36" fmla="*/ 1584325 w 1625600"/>
              <a:gd name="connsiteY36" fmla="*/ 1162050 h 1573422"/>
              <a:gd name="connsiteX37" fmla="*/ 1597025 w 1625600"/>
              <a:gd name="connsiteY37" fmla="*/ 1203325 h 1573422"/>
              <a:gd name="connsiteX38" fmla="*/ 1597025 w 1625600"/>
              <a:gd name="connsiteY38" fmla="*/ 1276350 h 1573422"/>
              <a:gd name="connsiteX39" fmla="*/ 1616075 w 1625600"/>
              <a:gd name="connsiteY39" fmla="*/ 1352550 h 1573422"/>
              <a:gd name="connsiteX40" fmla="*/ 1625600 w 1625600"/>
              <a:gd name="connsiteY40" fmla="*/ 1400175 h 1573422"/>
              <a:gd name="connsiteX41" fmla="*/ 1625600 w 1625600"/>
              <a:gd name="connsiteY41" fmla="*/ 1463675 h 1573422"/>
              <a:gd name="connsiteX42" fmla="*/ 1625600 w 1625600"/>
              <a:gd name="connsiteY42" fmla="*/ 1473200 h 1573422"/>
              <a:gd name="connsiteX43" fmla="*/ 0 w 1625600"/>
              <a:gd name="connsiteY43" fmla="*/ 1476375 h 1573422"/>
              <a:gd name="connsiteX44" fmla="*/ 3175 w 1625600"/>
              <a:gd name="connsiteY44" fmla="*/ 422275 h 1573422"/>
              <a:gd name="connsiteX0" fmla="*/ 3175 w 1625600"/>
              <a:gd name="connsiteY0" fmla="*/ 422275 h 1573422"/>
              <a:gd name="connsiteX1" fmla="*/ 9525 w 1625600"/>
              <a:gd name="connsiteY1" fmla="*/ 260350 h 1573422"/>
              <a:gd name="connsiteX2" fmla="*/ 19050 w 1625600"/>
              <a:gd name="connsiteY2" fmla="*/ 187325 h 1573422"/>
              <a:gd name="connsiteX3" fmla="*/ 53975 w 1625600"/>
              <a:gd name="connsiteY3" fmla="*/ 95250 h 1573422"/>
              <a:gd name="connsiteX4" fmla="*/ 101600 w 1625600"/>
              <a:gd name="connsiteY4" fmla="*/ 50800 h 1573422"/>
              <a:gd name="connsiteX5" fmla="*/ 161925 w 1625600"/>
              <a:gd name="connsiteY5" fmla="*/ 6350 h 1573422"/>
              <a:gd name="connsiteX6" fmla="*/ 241300 w 1625600"/>
              <a:gd name="connsiteY6" fmla="*/ 0 h 1573422"/>
              <a:gd name="connsiteX7" fmla="*/ 307975 w 1625600"/>
              <a:gd name="connsiteY7" fmla="*/ 0 h 1573422"/>
              <a:gd name="connsiteX8" fmla="*/ 409575 w 1625600"/>
              <a:gd name="connsiteY8" fmla="*/ 3175 h 1573422"/>
              <a:gd name="connsiteX9" fmla="*/ 479425 w 1625600"/>
              <a:gd name="connsiteY9" fmla="*/ 6350 h 1573422"/>
              <a:gd name="connsiteX10" fmla="*/ 565150 w 1625600"/>
              <a:gd name="connsiteY10" fmla="*/ 19050 h 1573422"/>
              <a:gd name="connsiteX11" fmla="*/ 666750 w 1625600"/>
              <a:gd name="connsiteY11" fmla="*/ 41275 h 1573422"/>
              <a:gd name="connsiteX12" fmla="*/ 720725 w 1625600"/>
              <a:gd name="connsiteY12" fmla="*/ 44450 h 1573422"/>
              <a:gd name="connsiteX13" fmla="*/ 768350 w 1625600"/>
              <a:gd name="connsiteY13" fmla="*/ 63500 h 1573422"/>
              <a:gd name="connsiteX14" fmla="*/ 815975 w 1625600"/>
              <a:gd name="connsiteY14" fmla="*/ 69850 h 1573422"/>
              <a:gd name="connsiteX15" fmla="*/ 854075 w 1625600"/>
              <a:gd name="connsiteY15" fmla="*/ 73025 h 1573422"/>
              <a:gd name="connsiteX16" fmla="*/ 889000 w 1625600"/>
              <a:gd name="connsiteY16" fmla="*/ 95250 h 1573422"/>
              <a:gd name="connsiteX17" fmla="*/ 911225 w 1625600"/>
              <a:gd name="connsiteY17" fmla="*/ 101600 h 1573422"/>
              <a:gd name="connsiteX18" fmla="*/ 936625 w 1625600"/>
              <a:gd name="connsiteY18" fmla="*/ 114300 h 1573422"/>
              <a:gd name="connsiteX19" fmla="*/ 939800 w 1625600"/>
              <a:gd name="connsiteY19" fmla="*/ 1466850 h 1573422"/>
              <a:gd name="connsiteX20" fmla="*/ 987425 w 1625600"/>
              <a:gd name="connsiteY20" fmla="*/ 1476375 h 1573422"/>
              <a:gd name="connsiteX21" fmla="*/ 990600 w 1625600"/>
              <a:gd name="connsiteY21" fmla="*/ 133350 h 1573422"/>
              <a:gd name="connsiteX22" fmla="*/ 1073150 w 1625600"/>
              <a:gd name="connsiteY22" fmla="*/ 165100 h 1573422"/>
              <a:gd name="connsiteX23" fmla="*/ 1155700 w 1625600"/>
              <a:gd name="connsiteY23" fmla="*/ 196850 h 1573422"/>
              <a:gd name="connsiteX24" fmla="*/ 1209675 w 1625600"/>
              <a:gd name="connsiteY24" fmla="*/ 244475 h 1573422"/>
              <a:gd name="connsiteX25" fmla="*/ 1263650 w 1625600"/>
              <a:gd name="connsiteY25" fmla="*/ 285750 h 1573422"/>
              <a:gd name="connsiteX26" fmla="*/ 1320800 w 1625600"/>
              <a:gd name="connsiteY26" fmla="*/ 333375 h 1573422"/>
              <a:gd name="connsiteX27" fmla="*/ 1358900 w 1625600"/>
              <a:gd name="connsiteY27" fmla="*/ 400050 h 1573422"/>
              <a:gd name="connsiteX28" fmla="*/ 1425575 w 1625600"/>
              <a:gd name="connsiteY28" fmla="*/ 485775 h 1573422"/>
              <a:gd name="connsiteX29" fmla="*/ 1460500 w 1625600"/>
              <a:gd name="connsiteY29" fmla="*/ 571500 h 1573422"/>
              <a:gd name="connsiteX30" fmla="*/ 1485900 w 1625600"/>
              <a:gd name="connsiteY30" fmla="*/ 701675 h 1573422"/>
              <a:gd name="connsiteX31" fmla="*/ 1501775 w 1625600"/>
              <a:gd name="connsiteY31" fmla="*/ 793750 h 1573422"/>
              <a:gd name="connsiteX32" fmla="*/ 1543050 w 1625600"/>
              <a:gd name="connsiteY32" fmla="*/ 911225 h 1573422"/>
              <a:gd name="connsiteX33" fmla="*/ 1543050 w 1625600"/>
              <a:gd name="connsiteY33" fmla="*/ 971550 h 1573422"/>
              <a:gd name="connsiteX34" fmla="*/ 1558925 w 1625600"/>
              <a:gd name="connsiteY34" fmla="*/ 1060450 h 1573422"/>
              <a:gd name="connsiteX35" fmla="*/ 1584325 w 1625600"/>
              <a:gd name="connsiteY35" fmla="*/ 1139825 h 1573422"/>
              <a:gd name="connsiteX36" fmla="*/ 1584325 w 1625600"/>
              <a:gd name="connsiteY36" fmla="*/ 1162050 h 1573422"/>
              <a:gd name="connsiteX37" fmla="*/ 1597025 w 1625600"/>
              <a:gd name="connsiteY37" fmla="*/ 1203325 h 1573422"/>
              <a:gd name="connsiteX38" fmla="*/ 1597025 w 1625600"/>
              <a:gd name="connsiteY38" fmla="*/ 1276350 h 1573422"/>
              <a:gd name="connsiteX39" fmla="*/ 1616075 w 1625600"/>
              <a:gd name="connsiteY39" fmla="*/ 1352550 h 1573422"/>
              <a:gd name="connsiteX40" fmla="*/ 1625600 w 1625600"/>
              <a:gd name="connsiteY40" fmla="*/ 1400175 h 1573422"/>
              <a:gd name="connsiteX41" fmla="*/ 1625600 w 1625600"/>
              <a:gd name="connsiteY41" fmla="*/ 1463675 h 1573422"/>
              <a:gd name="connsiteX42" fmla="*/ 1625600 w 1625600"/>
              <a:gd name="connsiteY42" fmla="*/ 1473200 h 1573422"/>
              <a:gd name="connsiteX43" fmla="*/ 0 w 1625600"/>
              <a:gd name="connsiteY43" fmla="*/ 1476375 h 1573422"/>
              <a:gd name="connsiteX44" fmla="*/ 3175 w 1625600"/>
              <a:gd name="connsiteY44" fmla="*/ 422275 h 1573422"/>
              <a:gd name="connsiteX0" fmla="*/ 3175 w 1625600"/>
              <a:gd name="connsiteY0" fmla="*/ 422275 h 1499713"/>
              <a:gd name="connsiteX1" fmla="*/ 9525 w 1625600"/>
              <a:gd name="connsiteY1" fmla="*/ 260350 h 1499713"/>
              <a:gd name="connsiteX2" fmla="*/ 19050 w 1625600"/>
              <a:gd name="connsiteY2" fmla="*/ 187325 h 1499713"/>
              <a:gd name="connsiteX3" fmla="*/ 53975 w 1625600"/>
              <a:gd name="connsiteY3" fmla="*/ 95250 h 1499713"/>
              <a:gd name="connsiteX4" fmla="*/ 101600 w 1625600"/>
              <a:gd name="connsiteY4" fmla="*/ 50800 h 1499713"/>
              <a:gd name="connsiteX5" fmla="*/ 161925 w 1625600"/>
              <a:gd name="connsiteY5" fmla="*/ 6350 h 1499713"/>
              <a:gd name="connsiteX6" fmla="*/ 241300 w 1625600"/>
              <a:gd name="connsiteY6" fmla="*/ 0 h 1499713"/>
              <a:gd name="connsiteX7" fmla="*/ 307975 w 1625600"/>
              <a:gd name="connsiteY7" fmla="*/ 0 h 1499713"/>
              <a:gd name="connsiteX8" fmla="*/ 409575 w 1625600"/>
              <a:gd name="connsiteY8" fmla="*/ 3175 h 1499713"/>
              <a:gd name="connsiteX9" fmla="*/ 479425 w 1625600"/>
              <a:gd name="connsiteY9" fmla="*/ 6350 h 1499713"/>
              <a:gd name="connsiteX10" fmla="*/ 565150 w 1625600"/>
              <a:gd name="connsiteY10" fmla="*/ 19050 h 1499713"/>
              <a:gd name="connsiteX11" fmla="*/ 666750 w 1625600"/>
              <a:gd name="connsiteY11" fmla="*/ 41275 h 1499713"/>
              <a:gd name="connsiteX12" fmla="*/ 720725 w 1625600"/>
              <a:gd name="connsiteY12" fmla="*/ 44450 h 1499713"/>
              <a:gd name="connsiteX13" fmla="*/ 768350 w 1625600"/>
              <a:gd name="connsiteY13" fmla="*/ 63500 h 1499713"/>
              <a:gd name="connsiteX14" fmla="*/ 815975 w 1625600"/>
              <a:gd name="connsiteY14" fmla="*/ 69850 h 1499713"/>
              <a:gd name="connsiteX15" fmla="*/ 854075 w 1625600"/>
              <a:gd name="connsiteY15" fmla="*/ 73025 h 1499713"/>
              <a:gd name="connsiteX16" fmla="*/ 889000 w 1625600"/>
              <a:gd name="connsiteY16" fmla="*/ 95250 h 1499713"/>
              <a:gd name="connsiteX17" fmla="*/ 911225 w 1625600"/>
              <a:gd name="connsiteY17" fmla="*/ 101600 h 1499713"/>
              <a:gd name="connsiteX18" fmla="*/ 936625 w 1625600"/>
              <a:gd name="connsiteY18" fmla="*/ 114300 h 1499713"/>
              <a:gd name="connsiteX19" fmla="*/ 939800 w 1625600"/>
              <a:gd name="connsiteY19" fmla="*/ 1466850 h 1499713"/>
              <a:gd name="connsiteX20" fmla="*/ 987425 w 1625600"/>
              <a:gd name="connsiteY20" fmla="*/ 1476375 h 1499713"/>
              <a:gd name="connsiteX21" fmla="*/ 990600 w 1625600"/>
              <a:gd name="connsiteY21" fmla="*/ 133350 h 1499713"/>
              <a:gd name="connsiteX22" fmla="*/ 1073150 w 1625600"/>
              <a:gd name="connsiteY22" fmla="*/ 165100 h 1499713"/>
              <a:gd name="connsiteX23" fmla="*/ 1155700 w 1625600"/>
              <a:gd name="connsiteY23" fmla="*/ 196850 h 1499713"/>
              <a:gd name="connsiteX24" fmla="*/ 1209675 w 1625600"/>
              <a:gd name="connsiteY24" fmla="*/ 244475 h 1499713"/>
              <a:gd name="connsiteX25" fmla="*/ 1263650 w 1625600"/>
              <a:gd name="connsiteY25" fmla="*/ 285750 h 1499713"/>
              <a:gd name="connsiteX26" fmla="*/ 1320800 w 1625600"/>
              <a:gd name="connsiteY26" fmla="*/ 333375 h 1499713"/>
              <a:gd name="connsiteX27" fmla="*/ 1358900 w 1625600"/>
              <a:gd name="connsiteY27" fmla="*/ 400050 h 1499713"/>
              <a:gd name="connsiteX28" fmla="*/ 1425575 w 1625600"/>
              <a:gd name="connsiteY28" fmla="*/ 485775 h 1499713"/>
              <a:gd name="connsiteX29" fmla="*/ 1460500 w 1625600"/>
              <a:gd name="connsiteY29" fmla="*/ 571500 h 1499713"/>
              <a:gd name="connsiteX30" fmla="*/ 1485900 w 1625600"/>
              <a:gd name="connsiteY30" fmla="*/ 701675 h 1499713"/>
              <a:gd name="connsiteX31" fmla="*/ 1501775 w 1625600"/>
              <a:gd name="connsiteY31" fmla="*/ 793750 h 1499713"/>
              <a:gd name="connsiteX32" fmla="*/ 1543050 w 1625600"/>
              <a:gd name="connsiteY32" fmla="*/ 911225 h 1499713"/>
              <a:gd name="connsiteX33" fmla="*/ 1543050 w 1625600"/>
              <a:gd name="connsiteY33" fmla="*/ 971550 h 1499713"/>
              <a:gd name="connsiteX34" fmla="*/ 1558925 w 1625600"/>
              <a:gd name="connsiteY34" fmla="*/ 1060450 h 1499713"/>
              <a:gd name="connsiteX35" fmla="*/ 1584325 w 1625600"/>
              <a:gd name="connsiteY35" fmla="*/ 1139825 h 1499713"/>
              <a:gd name="connsiteX36" fmla="*/ 1584325 w 1625600"/>
              <a:gd name="connsiteY36" fmla="*/ 1162050 h 1499713"/>
              <a:gd name="connsiteX37" fmla="*/ 1597025 w 1625600"/>
              <a:gd name="connsiteY37" fmla="*/ 1203325 h 1499713"/>
              <a:gd name="connsiteX38" fmla="*/ 1597025 w 1625600"/>
              <a:gd name="connsiteY38" fmla="*/ 1276350 h 1499713"/>
              <a:gd name="connsiteX39" fmla="*/ 1616075 w 1625600"/>
              <a:gd name="connsiteY39" fmla="*/ 1352550 h 1499713"/>
              <a:gd name="connsiteX40" fmla="*/ 1625600 w 1625600"/>
              <a:gd name="connsiteY40" fmla="*/ 1400175 h 1499713"/>
              <a:gd name="connsiteX41" fmla="*/ 1625600 w 1625600"/>
              <a:gd name="connsiteY41" fmla="*/ 1463675 h 1499713"/>
              <a:gd name="connsiteX42" fmla="*/ 1625600 w 1625600"/>
              <a:gd name="connsiteY42" fmla="*/ 1473200 h 1499713"/>
              <a:gd name="connsiteX43" fmla="*/ 0 w 1625600"/>
              <a:gd name="connsiteY43" fmla="*/ 1476375 h 1499713"/>
              <a:gd name="connsiteX44" fmla="*/ 3175 w 1625600"/>
              <a:gd name="connsiteY44" fmla="*/ 422275 h 1499713"/>
              <a:gd name="connsiteX0" fmla="*/ 3175 w 1625600"/>
              <a:gd name="connsiteY0" fmla="*/ 422275 h 1499713"/>
              <a:gd name="connsiteX1" fmla="*/ 9525 w 1625600"/>
              <a:gd name="connsiteY1" fmla="*/ 260350 h 1499713"/>
              <a:gd name="connsiteX2" fmla="*/ 19050 w 1625600"/>
              <a:gd name="connsiteY2" fmla="*/ 187325 h 1499713"/>
              <a:gd name="connsiteX3" fmla="*/ 53975 w 1625600"/>
              <a:gd name="connsiteY3" fmla="*/ 95250 h 1499713"/>
              <a:gd name="connsiteX4" fmla="*/ 101600 w 1625600"/>
              <a:gd name="connsiteY4" fmla="*/ 50800 h 1499713"/>
              <a:gd name="connsiteX5" fmla="*/ 161925 w 1625600"/>
              <a:gd name="connsiteY5" fmla="*/ 6350 h 1499713"/>
              <a:gd name="connsiteX6" fmla="*/ 241300 w 1625600"/>
              <a:gd name="connsiteY6" fmla="*/ 0 h 1499713"/>
              <a:gd name="connsiteX7" fmla="*/ 307975 w 1625600"/>
              <a:gd name="connsiteY7" fmla="*/ 0 h 1499713"/>
              <a:gd name="connsiteX8" fmla="*/ 409575 w 1625600"/>
              <a:gd name="connsiteY8" fmla="*/ 3175 h 1499713"/>
              <a:gd name="connsiteX9" fmla="*/ 479425 w 1625600"/>
              <a:gd name="connsiteY9" fmla="*/ 6350 h 1499713"/>
              <a:gd name="connsiteX10" fmla="*/ 565150 w 1625600"/>
              <a:gd name="connsiteY10" fmla="*/ 19050 h 1499713"/>
              <a:gd name="connsiteX11" fmla="*/ 666750 w 1625600"/>
              <a:gd name="connsiteY11" fmla="*/ 41275 h 1499713"/>
              <a:gd name="connsiteX12" fmla="*/ 720725 w 1625600"/>
              <a:gd name="connsiteY12" fmla="*/ 44450 h 1499713"/>
              <a:gd name="connsiteX13" fmla="*/ 768350 w 1625600"/>
              <a:gd name="connsiteY13" fmla="*/ 63500 h 1499713"/>
              <a:gd name="connsiteX14" fmla="*/ 815975 w 1625600"/>
              <a:gd name="connsiteY14" fmla="*/ 69850 h 1499713"/>
              <a:gd name="connsiteX15" fmla="*/ 854075 w 1625600"/>
              <a:gd name="connsiteY15" fmla="*/ 73025 h 1499713"/>
              <a:gd name="connsiteX16" fmla="*/ 889000 w 1625600"/>
              <a:gd name="connsiteY16" fmla="*/ 95250 h 1499713"/>
              <a:gd name="connsiteX17" fmla="*/ 911225 w 1625600"/>
              <a:gd name="connsiteY17" fmla="*/ 101600 h 1499713"/>
              <a:gd name="connsiteX18" fmla="*/ 936625 w 1625600"/>
              <a:gd name="connsiteY18" fmla="*/ 114300 h 1499713"/>
              <a:gd name="connsiteX19" fmla="*/ 939800 w 1625600"/>
              <a:gd name="connsiteY19" fmla="*/ 1466850 h 1499713"/>
              <a:gd name="connsiteX20" fmla="*/ 987425 w 1625600"/>
              <a:gd name="connsiteY20" fmla="*/ 1476375 h 1499713"/>
              <a:gd name="connsiteX21" fmla="*/ 990600 w 1625600"/>
              <a:gd name="connsiteY21" fmla="*/ 133350 h 1499713"/>
              <a:gd name="connsiteX22" fmla="*/ 1073150 w 1625600"/>
              <a:gd name="connsiteY22" fmla="*/ 165100 h 1499713"/>
              <a:gd name="connsiteX23" fmla="*/ 1155700 w 1625600"/>
              <a:gd name="connsiteY23" fmla="*/ 196850 h 1499713"/>
              <a:gd name="connsiteX24" fmla="*/ 1209675 w 1625600"/>
              <a:gd name="connsiteY24" fmla="*/ 244475 h 1499713"/>
              <a:gd name="connsiteX25" fmla="*/ 1263650 w 1625600"/>
              <a:gd name="connsiteY25" fmla="*/ 285750 h 1499713"/>
              <a:gd name="connsiteX26" fmla="*/ 1320800 w 1625600"/>
              <a:gd name="connsiteY26" fmla="*/ 333375 h 1499713"/>
              <a:gd name="connsiteX27" fmla="*/ 1358900 w 1625600"/>
              <a:gd name="connsiteY27" fmla="*/ 400050 h 1499713"/>
              <a:gd name="connsiteX28" fmla="*/ 1425575 w 1625600"/>
              <a:gd name="connsiteY28" fmla="*/ 485775 h 1499713"/>
              <a:gd name="connsiteX29" fmla="*/ 1460500 w 1625600"/>
              <a:gd name="connsiteY29" fmla="*/ 571500 h 1499713"/>
              <a:gd name="connsiteX30" fmla="*/ 1485900 w 1625600"/>
              <a:gd name="connsiteY30" fmla="*/ 701675 h 1499713"/>
              <a:gd name="connsiteX31" fmla="*/ 1501775 w 1625600"/>
              <a:gd name="connsiteY31" fmla="*/ 793750 h 1499713"/>
              <a:gd name="connsiteX32" fmla="*/ 1543050 w 1625600"/>
              <a:gd name="connsiteY32" fmla="*/ 911225 h 1499713"/>
              <a:gd name="connsiteX33" fmla="*/ 1543050 w 1625600"/>
              <a:gd name="connsiteY33" fmla="*/ 971550 h 1499713"/>
              <a:gd name="connsiteX34" fmla="*/ 1558925 w 1625600"/>
              <a:gd name="connsiteY34" fmla="*/ 1060450 h 1499713"/>
              <a:gd name="connsiteX35" fmla="*/ 1584325 w 1625600"/>
              <a:gd name="connsiteY35" fmla="*/ 1139825 h 1499713"/>
              <a:gd name="connsiteX36" fmla="*/ 1584325 w 1625600"/>
              <a:gd name="connsiteY36" fmla="*/ 1162050 h 1499713"/>
              <a:gd name="connsiteX37" fmla="*/ 1597025 w 1625600"/>
              <a:gd name="connsiteY37" fmla="*/ 1203325 h 1499713"/>
              <a:gd name="connsiteX38" fmla="*/ 1597025 w 1625600"/>
              <a:gd name="connsiteY38" fmla="*/ 1276350 h 1499713"/>
              <a:gd name="connsiteX39" fmla="*/ 1616075 w 1625600"/>
              <a:gd name="connsiteY39" fmla="*/ 1352550 h 1499713"/>
              <a:gd name="connsiteX40" fmla="*/ 1625600 w 1625600"/>
              <a:gd name="connsiteY40" fmla="*/ 1400175 h 1499713"/>
              <a:gd name="connsiteX41" fmla="*/ 1625600 w 1625600"/>
              <a:gd name="connsiteY41" fmla="*/ 1463675 h 1499713"/>
              <a:gd name="connsiteX42" fmla="*/ 1625600 w 1625600"/>
              <a:gd name="connsiteY42" fmla="*/ 1473200 h 1499713"/>
              <a:gd name="connsiteX43" fmla="*/ 0 w 1625600"/>
              <a:gd name="connsiteY43" fmla="*/ 1476375 h 1499713"/>
              <a:gd name="connsiteX44" fmla="*/ 3175 w 1625600"/>
              <a:gd name="connsiteY44" fmla="*/ 422275 h 1499713"/>
              <a:gd name="connsiteX0" fmla="*/ 3175 w 1625600"/>
              <a:gd name="connsiteY0" fmla="*/ 422275 h 1499713"/>
              <a:gd name="connsiteX1" fmla="*/ 9525 w 1625600"/>
              <a:gd name="connsiteY1" fmla="*/ 260350 h 1499713"/>
              <a:gd name="connsiteX2" fmla="*/ 19050 w 1625600"/>
              <a:gd name="connsiteY2" fmla="*/ 187325 h 1499713"/>
              <a:gd name="connsiteX3" fmla="*/ 53975 w 1625600"/>
              <a:gd name="connsiteY3" fmla="*/ 95250 h 1499713"/>
              <a:gd name="connsiteX4" fmla="*/ 101600 w 1625600"/>
              <a:gd name="connsiteY4" fmla="*/ 50800 h 1499713"/>
              <a:gd name="connsiteX5" fmla="*/ 161925 w 1625600"/>
              <a:gd name="connsiteY5" fmla="*/ 6350 h 1499713"/>
              <a:gd name="connsiteX6" fmla="*/ 241300 w 1625600"/>
              <a:gd name="connsiteY6" fmla="*/ 0 h 1499713"/>
              <a:gd name="connsiteX7" fmla="*/ 307975 w 1625600"/>
              <a:gd name="connsiteY7" fmla="*/ 0 h 1499713"/>
              <a:gd name="connsiteX8" fmla="*/ 409575 w 1625600"/>
              <a:gd name="connsiteY8" fmla="*/ 3175 h 1499713"/>
              <a:gd name="connsiteX9" fmla="*/ 479425 w 1625600"/>
              <a:gd name="connsiteY9" fmla="*/ 6350 h 1499713"/>
              <a:gd name="connsiteX10" fmla="*/ 565150 w 1625600"/>
              <a:gd name="connsiteY10" fmla="*/ 19050 h 1499713"/>
              <a:gd name="connsiteX11" fmla="*/ 666750 w 1625600"/>
              <a:gd name="connsiteY11" fmla="*/ 41275 h 1499713"/>
              <a:gd name="connsiteX12" fmla="*/ 720725 w 1625600"/>
              <a:gd name="connsiteY12" fmla="*/ 44450 h 1499713"/>
              <a:gd name="connsiteX13" fmla="*/ 768350 w 1625600"/>
              <a:gd name="connsiteY13" fmla="*/ 63500 h 1499713"/>
              <a:gd name="connsiteX14" fmla="*/ 815975 w 1625600"/>
              <a:gd name="connsiteY14" fmla="*/ 69850 h 1499713"/>
              <a:gd name="connsiteX15" fmla="*/ 854075 w 1625600"/>
              <a:gd name="connsiteY15" fmla="*/ 73025 h 1499713"/>
              <a:gd name="connsiteX16" fmla="*/ 889000 w 1625600"/>
              <a:gd name="connsiteY16" fmla="*/ 95250 h 1499713"/>
              <a:gd name="connsiteX17" fmla="*/ 911225 w 1625600"/>
              <a:gd name="connsiteY17" fmla="*/ 101600 h 1499713"/>
              <a:gd name="connsiteX18" fmla="*/ 936625 w 1625600"/>
              <a:gd name="connsiteY18" fmla="*/ 114300 h 1499713"/>
              <a:gd name="connsiteX19" fmla="*/ 939800 w 1625600"/>
              <a:gd name="connsiteY19" fmla="*/ 1466850 h 1499713"/>
              <a:gd name="connsiteX20" fmla="*/ 987425 w 1625600"/>
              <a:gd name="connsiteY20" fmla="*/ 1476375 h 1499713"/>
              <a:gd name="connsiteX21" fmla="*/ 990600 w 1625600"/>
              <a:gd name="connsiteY21" fmla="*/ 133350 h 1499713"/>
              <a:gd name="connsiteX22" fmla="*/ 1073150 w 1625600"/>
              <a:gd name="connsiteY22" fmla="*/ 165100 h 1499713"/>
              <a:gd name="connsiteX23" fmla="*/ 1155700 w 1625600"/>
              <a:gd name="connsiteY23" fmla="*/ 196850 h 1499713"/>
              <a:gd name="connsiteX24" fmla="*/ 1209675 w 1625600"/>
              <a:gd name="connsiteY24" fmla="*/ 244475 h 1499713"/>
              <a:gd name="connsiteX25" fmla="*/ 1263650 w 1625600"/>
              <a:gd name="connsiteY25" fmla="*/ 285750 h 1499713"/>
              <a:gd name="connsiteX26" fmla="*/ 1320800 w 1625600"/>
              <a:gd name="connsiteY26" fmla="*/ 333375 h 1499713"/>
              <a:gd name="connsiteX27" fmla="*/ 1358900 w 1625600"/>
              <a:gd name="connsiteY27" fmla="*/ 400050 h 1499713"/>
              <a:gd name="connsiteX28" fmla="*/ 1425575 w 1625600"/>
              <a:gd name="connsiteY28" fmla="*/ 485775 h 1499713"/>
              <a:gd name="connsiteX29" fmla="*/ 1460500 w 1625600"/>
              <a:gd name="connsiteY29" fmla="*/ 571500 h 1499713"/>
              <a:gd name="connsiteX30" fmla="*/ 1485900 w 1625600"/>
              <a:gd name="connsiteY30" fmla="*/ 701675 h 1499713"/>
              <a:gd name="connsiteX31" fmla="*/ 1501775 w 1625600"/>
              <a:gd name="connsiteY31" fmla="*/ 793750 h 1499713"/>
              <a:gd name="connsiteX32" fmla="*/ 1543050 w 1625600"/>
              <a:gd name="connsiteY32" fmla="*/ 911225 h 1499713"/>
              <a:gd name="connsiteX33" fmla="*/ 1543050 w 1625600"/>
              <a:gd name="connsiteY33" fmla="*/ 971550 h 1499713"/>
              <a:gd name="connsiteX34" fmla="*/ 1558925 w 1625600"/>
              <a:gd name="connsiteY34" fmla="*/ 1060450 h 1499713"/>
              <a:gd name="connsiteX35" fmla="*/ 1584325 w 1625600"/>
              <a:gd name="connsiteY35" fmla="*/ 1139825 h 1499713"/>
              <a:gd name="connsiteX36" fmla="*/ 1584325 w 1625600"/>
              <a:gd name="connsiteY36" fmla="*/ 1162050 h 1499713"/>
              <a:gd name="connsiteX37" fmla="*/ 1597025 w 1625600"/>
              <a:gd name="connsiteY37" fmla="*/ 1203325 h 1499713"/>
              <a:gd name="connsiteX38" fmla="*/ 1597025 w 1625600"/>
              <a:gd name="connsiteY38" fmla="*/ 1276350 h 1499713"/>
              <a:gd name="connsiteX39" fmla="*/ 1616075 w 1625600"/>
              <a:gd name="connsiteY39" fmla="*/ 1352550 h 1499713"/>
              <a:gd name="connsiteX40" fmla="*/ 1625600 w 1625600"/>
              <a:gd name="connsiteY40" fmla="*/ 1400175 h 1499713"/>
              <a:gd name="connsiteX41" fmla="*/ 1625600 w 1625600"/>
              <a:gd name="connsiteY41" fmla="*/ 1463675 h 1499713"/>
              <a:gd name="connsiteX42" fmla="*/ 1625600 w 1625600"/>
              <a:gd name="connsiteY42" fmla="*/ 1473200 h 1499713"/>
              <a:gd name="connsiteX43" fmla="*/ 0 w 1625600"/>
              <a:gd name="connsiteY43" fmla="*/ 1476375 h 1499713"/>
              <a:gd name="connsiteX44" fmla="*/ 3175 w 1625600"/>
              <a:gd name="connsiteY44" fmla="*/ 422275 h 1499713"/>
              <a:gd name="connsiteX0" fmla="*/ 3175 w 1625600"/>
              <a:gd name="connsiteY0" fmla="*/ 422275 h 1480571"/>
              <a:gd name="connsiteX1" fmla="*/ 9525 w 1625600"/>
              <a:gd name="connsiteY1" fmla="*/ 260350 h 1480571"/>
              <a:gd name="connsiteX2" fmla="*/ 19050 w 1625600"/>
              <a:gd name="connsiteY2" fmla="*/ 187325 h 1480571"/>
              <a:gd name="connsiteX3" fmla="*/ 53975 w 1625600"/>
              <a:gd name="connsiteY3" fmla="*/ 95250 h 1480571"/>
              <a:gd name="connsiteX4" fmla="*/ 101600 w 1625600"/>
              <a:gd name="connsiteY4" fmla="*/ 50800 h 1480571"/>
              <a:gd name="connsiteX5" fmla="*/ 161925 w 1625600"/>
              <a:gd name="connsiteY5" fmla="*/ 6350 h 1480571"/>
              <a:gd name="connsiteX6" fmla="*/ 241300 w 1625600"/>
              <a:gd name="connsiteY6" fmla="*/ 0 h 1480571"/>
              <a:gd name="connsiteX7" fmla="*/ 307975 w 1625600"/>
              <a:gd name="connsiteY7" fmla="*/ 0 h 1480571"/>
              <a:gd name="connsiteX8" fmla="*/ 409575 w 1625600"/>
              <a:gd name="connsiteY8" fmla="*/ 3175 h 1480571"/>
              <a:gd name="connsiteX9" fmla="*/ 479425 w 1625600"/>
              <a:gd name="connsiteY9" fmla="*/ 6350 h 1480571"/>
              <a:gd name="connsiteX10" fmla="*/ 565150 w 1625600"/>
              <a:gd name="connsiteY10" fmla="*/ 19050 h 1480571"/>
              <a:gd name="connsiteX11" fmla="*/ 666750 w 1625600"/>
              <a:gd name="connsiteY11" fmla="*/ 41275 h 1480571"/>
              <a:gd name="connsiteX12" fmla="*/ 720725 w 1625600"/>
              <a:gd name="connsiteY12" fmla="*/ 44450 h 1480571"/>
              <a:gd name="connsiteX13" fmla="*/ 768350 w 1625600"/>
              <a:gd name="connsiteY13" fmla="*/ 63500 h 1480571"/>
              <a:gd name="connsiteX14" fmla="*/ 815975 w 1625600"/>
              <a:gd name="connsiteY14" fmla="*/ 69850 h 1480571"/>
              <a:gd name="connsiteX15" fmla="*/ 854075 w 1625600"/>
              <a:gd name="connsiteY15" fmla="*/ 73025 h 1480571"/>
              <a:gd name="connsiteX16" fmla="*/ 889000 w 1625600"/>
              <a:gd name="connsiteY16" fmla="*/ 95250 h 1480571"/>
              <a:gd name="connsiteX17" fmla="*/ 911225 w 1625600"/>
              <a:gd name="connsiteY17" fmla="*/ 101600 h 1480571"/>
              <a:gd name="connsiteX18" fmla="*/ 936625 w 1625600"/>
              <a:gd name="connsiteY18" fmla="*/ 114300 h 1480571"/>
              <a:gd name="connsiteX19" fmla="*/ 939800 w 1625600"/>
              <a:gd name="connsiteY19" fmla="*/ 1466850 h 1480571"/>
              <a:gd name="connsiteX20" fmla="*/ 987425 w 1625600"/>
              <a:gd name="connsiteY20" fmla="*/ 1476375 h 1480571"/>
              <a:gd name="connsiteX21" fmla="*/ 990600 w 1625600"/>
              <a:gd name="connsiteY21" fmla="*/ 133350 h 1480571"/>
              <a:gd name="connsiteX22" fmla="*/ 1073150 w 1625600"/>
              <a:gd name="connsiteY22" fmla="*/ 165100 h 1480571"/>
              <a:gd name="connsiteX23" fmla="*/ 1155700 w 1625600"/>
              <a:gd name="connsiteY23" fmla="*/ 196850 h 1480571"/>
              <a:gd name="connsiteX24" fmla="*/ 1209675 w 1625600"/>
              <a:gd name="connsiteY24" fmla="*/ 244475 h 1480571"/>
              <a:gd name="connsiteX25" fmla="*/ 1263650 w 1625600"/>
              <a:gd name="connsiteY25" fmla="*/ 285750 h 1480571"/>
              <a:gd name="connsiteX26" fmla="*/ 1320800 w 1625600"/>
              <a:gd name="connsiteY26" fmla="*/ 333375 h 1480571"/>
              <a:gd name="connsiteX27" fmla="*/ 1358900 w 1625600"/>
              <a:gd name="connsiteY27" fmla="*/ 400050 h 1480571"/>
              <a:gd name="connsiteX28" fmla="*/ 1425575 w 1625600"/>
              <a:gd name="connsiteY28" fmla="*/ 485775 h 1480571"/>
              <a:gd name="connsiteX29" fmla="*/ 1460500 w 1625600"/>
              <a:gd name="connsiteY29" fmla="*/ 571500 h 1480571"/>
              <a:gd name="connsiteX30" fmla="*/ 1485900 w 1625600"/>
              <a:gd name="connsiteY30" fmla="*/ 701675 h 1480571"/>
              <a:gd name="connsiteX31" fmla="*/ 1501775 w 1625600"/>
              <a:gd name="connsiteY31" fmla="*/ 793750 h 1480571"/>
              <a:gd name="connsiteX32" fmla="*/ 1543050 w 1625600"/>
              <a:gd name="connsiteY32" fmla="*/ 911225 h 1480571"/>
              <a:gd name="connsiteX33" fmla="*/ 1543050 w 1625600"/>
              <a:gd name="connsiteY33" fmla="*/ 971550 h 1480571"/>
              <a:gd name="connsiteX34" fmla="*/ 1558925 w 1625600"/>
              <a:gd name="connsiteY34" fmla="*/ 1060450 h 1480571"/>
              <a:gd name="connsiteX35" fmla="*/ 1584325 w 1625600"/>
              <a:gd name="connsiteY35" fmla="*/ 1139825 h 1480571"/>
              <a:gd name="connsiteX36" fmla="*/ 1584325 w 1625600"/>
              <a:gd name="connsiteY36" fmla="*/ 1162050 h 1480571"/>
              <a:gd name="connsiteX37" fmla="*/ 1597025 w 1625600"/>
              <a:gd name="connsiteY37" fmla="*/ 1203325 h 1480571"/>
              <a:gd name="connsiteX38" fmla="*/ 1597025 w 1625600"/>
              <a:gd name="connsiteY38" fmla="*/ 1276350 h 1480571"/>
              <a:gd name="connsiteX39" fmla="*/ 1616075 w 1625600"/>
              <a:gd name="connsiteY39" fmla="*/ 1352550 h 1480571"/>
              <a:gd name="connsiteX40" fmla="*/ 1625600 w 1625600"/>
              <a:gd name="connsiteY40" fmla="*/ 1400175 h 1480571"/>
              <a:gd name="connsiteX41" fmla="*/ 1625600 w 1625600"/>
              <a:gd name="connsiteY41" fmla="*/ 1463675 h 1480571"/>
              <a:gd name="connsiteX42" fmla="*/ 1625600 w 1625600"/>
              <a:gd name="connsiteY42" fmla="*/ 1473200 h 1480571"/>
              <a:gd name="connsiteX43" fmla="*/ 0 w 1625600"/>
              <a:gd name="connsiteY43" fmla="*/ 1476375 h 1480571"/>
              <a:gd name="connsiteX44" fmla="*/ 3175 w 1625600"/>
              <a:gd name="connsiteY44" fmla="*/ 422275 h 1480571"/>
              <a:gd name="connsiteX0" fmla="*/ 3175 w 1625600"/>
              <a:gd name="connsiteY0" fmla="*/ 422275 h 1476378"/>
              <a:gd name="connsiteX1" fmla="*/ 9525 w 1625600"/>
              <a:gd name="connsiteY1" fmla="*/ 260350 h 1476378"/>
              <a:gd name="connsiteX2" fmla="*/ 19050 w 1625600"/>
              <a:gd name="connsiteY2" fmla="*/ 187325 h 1476378"/>
              <a:gd name="connsiteX3" fmla="*/ 53975 w 1625600"/>
              <a:gd name="connsiteY3" fmla="*/ 95250 h 1476378"/>
              <a:gd name="connsiteX4" fmla="*/ 101600 w 1625600"/>
              <a:gd name="connsiteY4" fmla="*/ 50800 h 1476378"/>
              <a:gd name="connsiteX5" fmla="*/ 161925 w 1625600"/>
              <a:gd name="connsiteY5" fmla="*/ 6350 h 1476378"/>
              <a:gd name="connsiteX6" fmla="*/ 241300 w 1625600"/>
              <a:gd name="connsiteY6" fmla="*/ 0 h 1476378"/>
              <a:gd name="connsiteX7" fmla="*/ 307975 w 1625600"/>
              <a:gd name="connsiteY7" fmla="*/ 0 h 1476378"/>
              <a:gd name="connsiteX8" fmla="*/ 409575 w 1625600"/>
              <a:gd name="connsiteY8" fmla="*/ 3175 h 1476378"/>
              <a:gd name="connsiteX9" fmla="*/ 479425 w 1625600"/>
              <a:gd name="connsiteY9" fmla="*/ 6350 h 1476378"/>
              <a:gd name="connsiteX10" fmla="*/ 565150 w 1625600"/>
              <a:gd name="connsiteY10" fmla="*/ 19050 h 1476378"/>
              <a:gd name="connsiteX11" fmla="*/ 666750 w 1625600"/>
              <a:gd name="connsiteY11" fmla="*/ 41275 h 1476378"/>
              <a:gd name="connsiteX12" fmla="*/ 720725 w 1625600"/>
              <a:gd name="connsiteY12" fmla="*/ 44450 h 1476378"/>
              <a:gd name="connsiteX13" fmla="*/ 768350 w 1625600"/>
              <a:gd name="connsiteY13" fmla="*/ 63500 h 1476378"/>
              <a:gd name="connsiteX14" fmla="*/ 815975 w 1625600"/>
              <a:gd name="connsiteY14" fmla="*/ 69850 h 1476378"/>
              <a:gd name="connsiteX15" fmla="*/ 854075 w 1625600"/>
              <a:gd name="connsiteY15" fmla="*/ 73025 h 1476378"/>
              <a:gd name="connsiteX16" fmla="*/ 889000 w 1625600"/>
              <a:gd name="connsiteY16" fmla="*/ 95250 h 1476378"/>
              <a:gd name="connsiteX17" fmla="*/ 911225 w 1625600"/>
              <a:gd name="connsiteY17" fmla="*/ 101600 h 1476378"/>
              <a:gd name="connsiteX18" fmla="*/ 936625 w 1625600"/>
              <a:gd name="connsiteY18" fmla="*/ 114300 h 1476378"/>
              <a:gd name="connsiteX19" fmla="*/ 939800 w 1625600"/>
              <a:gd name="connsiteY19" fmla="*/ 1466850 h 1476378"/>
              <a:gd name="connsiteX20" fmla="*/ 987425 w 1625600"/>
              <a:gd name="connsiteY20" fmla="*/ 1476375 h 1476378"/>
              <a:gd name="connsiteX21" fmla="*/ 990600 w 1625600"/>
              <a:gd name="connsiteY21" fmla="*/ 133350 h 1476378"/>
              <a:gd name="connsiteX22" fmla="*/ 1073150 w 1625600"/>
              <a:gd name="connsiteY22" fmla="*/ 165100 h 1476378"/>
              <a:gd name="connsiteX23" fmla="*/ 1155700 w 1625600"/>
              <a:gd name="connsiteY23" fmla="*/ 196850 h 1476378"/>
              <a:gd name="connsiteX24" fmla="*/ 1209675 w 1625600"/>
              <a:gd name="connsiteY24" fmla="*/ 244475 h 1476378"/>
              <a:gd name="connsiteX25" fmla="*/ 1263650 w 1625600"/>
              <a:gd name="connsiteY25" fmla="*/ 285750 h 1476378"/>
              <a:gd name="connsiteX26" fmla="*/ 1320800 w 1625600"/>
              <a:gd name="connsiteY26" fmla="*/ 333375 h 1476378"/>
              <a:gd name="connsiteX27" fmla="*/ 1358900 w 1625600"/>
              <a:gd name="connsiteY27" fmla="*/ 400050 h 1476378"/>
              <a:gd name="connsiteX28" fmla="*/ 1425575 w 1625600"/>
              <a:gd name="connsiteY28" fmla="*/ 485775 h 1476378"/>
              <a:gd name="connsiteX29" fmla="*/ 1460500 w 1625600"/>
              <a:gd name="connsiteY29" fmla="*/ 571500 h 1476378"/>
              <a:gd name="connsiteX30" fmla="*/ 1485900 w 1625600"/>
              <a:gd name="connsiteY30" fmla="*/ 701675 h 1476378"/>
              <a:gd name="connsiteX31" fmla="*/ 1501775 w 1625600"/>
              <a:gd name="connsiteY31" fmla="*/ 793750 h 1476378"/>
              <a:gd name="connsiteX32" fmla="*/ 1543050 w 1625600"/>
              <a:gd name="connsiteY32" fmla="*/ 911225 h 1476378"/>
              <a:gd name="connsiteX33" fmla="*/ 1543050 w 1625600"/>
              <a:gd name="connsiteY33" fmla="*/ 971550 h 1476378"/>
              <a:gd name="connsiteX34" fmla="*/ 1558925 w 1625600"/>
              <a:gd name="connsiteY34" fmla="*/ 1060450 h 1476378"/>
              <a:gd name="connsiteX35" fmla="*/ 1584325 w 1625600"/>
              <a:gd name="connsiteY35" fmla="*/ 1139825 h 1476378"/>
              <a:gd name="connsiteX36" fmla="*/ 1584325 w 1625600"/>
              <a:gd name="connsiteY36" fmla="*/ 1162050 h 1476378"/>
              <a:gd name="connsiteX37" fmla="*/ 1597025 w 1625600"/>
              <a:gd name="connsiteY37" fmla="*/ 1203325 h 1476378"/>
              <a:gd name="connsiteX38" fmla="*/ 1597025 w 1625600"/>
              <a:gd name="connsiteY38" fmla="*/ 1276350 h 1476378"/>
              <a:gd name="connsiteX39" fmla="*/ 1616075 w 1625600"/>
              <a:gd name="connsiteY39" fmla="*/ 1352550 h 1476378"/>
              <a:gd name="connsiteX40" fmla="*/ 1625600 w 1625600"/>
              <a:gd name="connsiteY40" fmla="*/ 1400175 h 1476378"/>
              <a:gd name="connsiteX41" fmla="*/ 1625600 w 1625600"/>
              <a:gd name="connsiteY41" fmla="*/ 1463675 h 1476378"/>
              <a:gd name="connsiteX42" fmla="*/ 1625600 w 1625600"/>
              <a:gd name="connsiteY42" fmla="*/ 1473200 h 1476378"/>
              <a:gd name="connsiteX43" fmla="*/ 0 w 1625600"/>
              <a:gd name="connsiteY43" fmla="*/ 1476375 h 1476378"/>
              <a:gd name="connsiteX44" fmla="*/ 3175 w 1625600"/>
              <a:gd name="connsiteY44" fmla="*/ 422275 h 1476378"/>
              <a:gd name="connsiteX0" fmla="*/ 3175 w 1625600"/>
              <a:gd name="connsiteY0" fmla="*/ 422275 h 1476378"/>
              <a:gd name="connsiteX1" fmla="*/ 9525 w 1625600"/>
              <a:gd name="connsiteY1" fmla="*/ 260350 h 1476378"/>
              <a:gd name="connsiteX2" fmla="*/ 19050 w 1625600"/>
              <a:gd name="connsiteY2" fmla="*/ 187325 h 1476378"/>
              <a:gd name="connsiteX3" fmla="*/ 53975 w 1625600"/>
              <a:gd name="connsiteY3" fmla="*/ 95250 h 1476378"/>
              <a:gd name="connsiteX4" fmla="*/ 101600 w 1625600"/>
              <a:gd name="connsiteY4" fmla="*/ 50800 h 1476378"/>
              <a:gd name="connsiteX5" fmla="*/ 161925 w 1625600"/>
              <a:gd name="connsiteY5" fmla="*/ 6350 h 1476378"/>
              <a:gd name="connsiteX6" fmla="*/ 241300 w 1625600"/>
              <a:gd name="connsiteY6" fmla="*/ 0 h 1476378"/>
              <a:gd name="connsiteX7" fmla="*/ 307975 w 1625600"/>
              <a:gd name="connsiteY7" fmla="*/ 0 h 1476378"/>
              <a:gd name="connsiteX8" fmla="*/ 409575 w 1625600"/>
              <a:gd name="connsiteY8" fmla="*/ 3175 h 1476378"/>
              <a:gd name="connsiteX9" fmla="*/ 479425 w 1625600"/>
              <a:gd name="connsiteY9" fmla="*/ 6350 h 1476378"/>
              <a:gd name="connsiteX10" fmla="*/ 565150 w 1625600"/>
              <a:gd name="connsiteY10" fmla="*/ 19050 h 1476378"/>
              <a:gd name="connsiteX11" fmla="*/ 666750 w 1625600"/>
              <a:gd name="connsiteY11" fmla="*/ 41275 h 1476378"/>
              <a:gd name="connsiteX12" fmla="*/ 720725 w 1625600"/>
              <a:gd name="connsiteY12" fmla="*/ 44450 h 1476378"/>
              <a:gd name="connsiteX13" fmla="*/ 768350 w 1625600"/>
              <a:gd name="connsiteY13" fmla="*/ 63500 h 1476378"/>
              <a:gd name="connsiteX14" fmla="*/ 815975 w 1625600"/>
              <a:gd name="connsiteY14" fmla="*/ 69850 h 1476378"/>
              <a:gd name="connsiteX15" fmla="*/ 854075 w 1625600"/>
              <a:gd name="connsiteY15" fmla="*/ 73025 h 1476378"/>
              <a:gd name="connsiteX16" fmla="*/ 889000 w 1625600"/>
              <a:gd name="connsiteY16" fmla="*/ 95250 h 1476378"/>
              <a:gd name="connsiteX17" fmla="*/ 911225 w 1625600"/>
              <a:gd name="connsiteY17" fmla="*/ 101600 h 1476378"/>
              <a:gd name="connsiteX18" fmla="*/ 936625 w 1625600"/>
              <a:gd name="connsiteY18" fmla="*/ 114300 h 1476378"/>
              <a:gd name="connsiteX19" fmla="*/ 939800 w 1625600"/>
              <a:gd name="connsiteY19" fmla="*/ 1466850 h 1476378"/>
              <a:gd name="connsiteX20" fmla="*/ 987425 w 1625600"/>
              <a:gd name="connsiteY20" fmla="*/ 1476375 h 1476378"/>
              <a:gd name="connsiteX21" fmla="*/ 990600 w 1625600"/>
              <a:gd name="connsiteY21" fmla="*/ 133350 h 1476378"/>
              <a:gd name="connsiteX22" fmla="*/ 1073150 w 1625600"/>
              <a:gd name="connsiteY22" fmla="*/ 165100 h 1476378"/>
              <a:gd name="connsiteX23" fmla="*/ 1155700 w 1625600"/>
              <a:gd name="connsiteY23" fmla="*/ 196850 h 1476378"/>
              <a:gd name="connsiteX24" fmla="*/ 1209675 w 1625600"/>
              <a:gd name="connsiteY24" fmla="*/ 244475 h 1476378"/>
              <a:gd name="connsiteX25" fmla="*/ 1263650 w 1625600"/>
              <a:gd name="connsiteY25" fmla="*/ 285750 h 1476378"/>
              <a:gd name="connsiteX26" fmla="*/ 1320800 w 1625600"/>
              <a:gd name="connsiteY26" fmla="*/ 333375 h 1476378"/>
              <a:gd name="connsiteX27" fmla="*/ 1358900 w 1625600"/>
              <a:gd name="connsiteY27" fmla="*/ 400050 h 1476378"/>
              <a:gd name="connsiteX28" fmla="*/ 1425575 w 1625600"/>
              <a:gd name="connsiteY28" fmla="*/ 485775 h 1476378"/>
              <a:gd name="connsiteX29" fmla="*/ 1460500 w 1625600"/>
              <a:gd name="connsiteY29" fmla="*/ 571500 h 1476378"/>
              <a:gd name="connsiteX30" fmla="*/ 1485900 w 1625600"/>
              <a:gd name="connsiteY30" fmla="*/ 701675 h 1476378"/>
              <a:gd name="connsiteX31" fmla="*/ 1501775 w 1625600"/>
              <a:gd name="connsiteY31" fmla="*/ 793750 h 1476378"/>
              <a:gd name="connsiteX32" fmla="*/ 1543050 w 1625600"/>
              <a:gd name="connsiteY32" fmla="*/ 911225 h 1476378"/>
              <a:gd name="connsiteX33" fmla="*/ 1543050 w 1625600"/>
              <a:gd name="connsiteY33" fmla="*/ 971550 h 1476378"/>
              <a:gd name="connsiteX34" fmla="*/ 1558925 w 1625600"/>
              <a:gd name="connsiteY34" fmla="*/ 1060450 h 1476378"/>
              <a:gd name="connsiteX35" fmla="*/ 1584325 w 1625600"/>
              <a:gd name="connsiteY35" fmla="*/ 1139825 h 1476378"/>
              <a:gd name="connsiteX36" fmla="*/ 1584325 w 1625600"/>
              <a:gd name="connsiteY36" fmla="*/ 1162050 h 1476378"/>
              <a:gd name="connsiteX37" fmla="*/ 1597025 w 1625600"/>
              <a:gd name="connsiteY37" fmla="*/ 1203325 h 1476378"/>
              <a:gd name="connsiteX38" fmla="*/ 1597025 w 1625600"/>
              <a:gd name="connsiteY38" fmla="*/ 1276350 h 1476378"/>
              <a:gd name="connsiteX39" fmla="*/ 1616075 w 1625600"/>
              <a:gd name="connsiteY39" fmla="*/ 1352550 h 1476378"/>
              <a:gd name="connsiteX40" fmla="*/ 1625600 w 1625600"/>
              <a:gd name="connsiteY40" fmla="*/ 1400175 h 1476378"/>
              <a:gd name="connsiteX41" fmla="*/ 1625600 w 1625600"/>
              <a:gd name="connsiteY41" fmla="*/ 1463675 h 1476378"/>
              <a:gd name="connsiteX42" fmla="*/ 1625600 w 1625600"/>
              <a:gd name="connsiteY42" fmla="*/ 1473200 h 1476378"/>
              <a:gd name="connsiteX43" fmla="*/ 0 w 1625600"/>
              <a:gd name="connsiteY43" fmla="*/ 1476375 h 1476378"/>
              <a:gd name="connsiteX44" fmla="*/ 3175 w 1625600"/>
              <a:gd name="connsiteY44" fmla="*/ 422275 h 147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25600" h="1476378">
                <a:moveTo>
                  <a:pt x="3175" y="422275"/>
                </a:moveTo>
                <a:lnTo>
                  <a:pt x="9525" y="260350"/>
                </a:lnTo>
                <a:lnTo>
                  <a:pt x="19050" y="187325"/>
                </a:lnTo>
                <a:lnTo>
                  <a:pt x="53975" y="95250"/>
                </a:lnTo>
                <a:lnTo>
                  <a:pt x="101600" y="50800"/>
                </a:lnTo>
                <a:lnTo>
                  <a:pt x="161925" y="6350"/>
                </a:lnTo>
                <a:lnTo>
                  <a:pt x="241300" y="0"/>
                </a:lnTo>
                <a:lnTo>
                  <a:pt x="307975" y="0"/>
                </a:lnTo>
                <a:lnTo>
                  <a:pt x="409575" y="3175"/>
                </a:lnTo>
                <a:lnTo>
                  <a:pt x="479425" y="6350"/>
                </a:lnTo>
                <a:lnTo>
                  <a:pt x="565150" y="19050"/>
                </a:lnTo>
                <a:lnTo>
                  <a:pt x="666750" y="41275"/>
                </a:lnTo>
                <a:lnTo>
                  <a:pt x="720725" y="44450"/>
                </a:lnTo>
                <a:lnTo>
                  <a:pt x="768350" y="63500"/>
                </a:lnTo>
                <a:lnTo>
                  <a:pt x="815975" y="69850"/>
                </a:lnTo>
                <a:lnTo>
                  <a:pt x="854075" y="73025"/>
                </a:lnTo>
                <a:lnTo>
                  <a:pt x="889000" y="95250"/>
                </a:lnTo>
                <a:lnTo>
                  <a:pt x="911225" y="101600"/>
                </a:lnTo>
                <a:lnTo>
                  <a:pt x="936625" y="114300"/>
                </a:lnTo>
                <a:cubicBezTo>
                  <a:pt x="937683" y="565150"/>
                  <a:pt x="925917" y="1463976"/>
                  <a:pt x="939800" y="1466850"/>
                </a:cubicBezTo>
                <a:cubicBezTo>
                  <a:pt x="931333" y="1470025"/>
                  <a:pt x="987900" y="1469735"/>
                  <a:pt x="987425" y="1476375"/>
                </a:cubicBezTo>
                <a:cubicBezTo>
                  <a:pt x="987270" y="1478538"/>
                  <a:pt x="976312" y="352954"/>
                  <a:pt x="990600" y="133350"/>
                </a:cubicBezTo>
                <a:cubicBezTo>
                  <a:pt x="995363" y="126471"/>
                  <a:pt x="1067858" y="160867"/>
                  <a:pt x="1073150" y="165100"/>
                </a:cubicBezTo>
                <a:cubicBezTo>
                  <a:pt x="1100667" y="175683"/>
                  <a:pt x="1132946" y="182563"/>
                  <a:pt x="1155700" y="196850"/>
                </a:cubicBezTo>
                <a:lnTo>
                  <a:pt x="1209675" y="244475"/>
                </a:lnTo>
                <a:lnTo>
                  <a:pt x="1263650" y="285750"/>
                </a:lnTo>
                <a:lnTo>
                  <a:pt x="1320800" y="333375"/>
                </a:lnTo>
                <a:lnTo>
                  <a:pt x="1358900" y="400050"/>
                </a:lnTo>
                <a:lnTo>
                  <a:pt x="1425575" y="485775"/>
                </a:lnTo>
                <a:lnTo>
                  <a:pt x="1460500" y="571500"/>
                </a:lnTo>
                <a:lnTo>
                  <a:pt x="1485900" y="701675"/>
                </a:lnTo>
                <a:lnTo>
                  <a:pt x="1501775" y="793750"/>
                </a:lnTo>
                <a:lnTo>
                  <a:pt x="1543050" y="911225"/>
                </a:lnTo>
                <a:lnTo>
                  <a:pt x="1543050" y="971550"/>
                </a:lnTo>
                <a:lnTo>
                  <a:pt x="1558925" y="1060450"/>
                </a:lnTo>
                <a:lnTo>
                  <a:pt x="1584325" y="1139825"/>
                </a:lnTo>
                <a:lnTo>
                  <a:pt x="1584325" y="1162050"/>
                </a:lnTo>
                <a:lnTo>
                  <a:pt x="1597025" y="1203325"/>
                </a:lnTo>
                <a:lnTo>
                  <a:pt x="1597025" y="1276350"/>
                </a:lnTo>
                <a:lnTo>
                  <a:pt x="1616075" y="1352550"/>
                </a:lnTo>
                <a:lnTo>
                  <a:pt x="1625600" y="1400175"/>
                </a:lnTo>
                <a:lnTo>
                  <a:pt x="1625600" y="1463675"/>
                </a:lnTo>
                <a:lnTo>
                  <a:pt x="1625600" y="1473200"/>
                </a:lnTo>
                <a:lnTo>
                  <a:pt x="0" y="1476375"/>
                </a:lnTo>
                <a:cubicBezTo>
                  <a:pt x="1058" y="1122892"/>
                  <a:pt x="2117" y="769408"/>
                  <a:pt x="3175" y="422275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4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520" y="3395250"/>
            <a:ext cx="1641453" cy="5622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2" name="Picture 5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279" y="5608861"/>
            <a:ext cx="775585" cy="4431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3" name="TextBox 51"/>
          <p:cNvSpPr txBox="1"/>
          <p:nvPr/>
        </p:nvSpPr>
        <p:spPr>
          <a:xfrm>
            <a:off x="2224058" y="5605150"/>
            <a:ext cx="1145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Maximum input divergence: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4" name="TextBox 52"/>
          <p:cNvSpPr txBox="1"/>
          <p:nvPr/>
        </p:nvSpPr>
        <p:spPr>
          <a:xfrm>
            <a:off x="5217520" y="3131795"/>
            <a:ext cx="122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Energy resolution: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5" name="TextBox 56"/>
          <p:cNvSpPr txBox="1"/>
          <p:nvPr/>
        </p:nvSpPr>
        <p:spPr>
          <a:xfrm>
            <a:off x="4235550" y="5610366"/>
            <a:ext cx="806775" cy="441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050" dirty="0" smtClean="0">
                <a:solidFill>
                  <a:srgbClr val="FF0000"/>
                </a:solidFill>
              </a:rPr>
              <a:t>d≈0.25 mm</a:t>
            </a:r>
          </a:p>
          <a:p>
            <a:pPr>
              <a:spcAft>
                <a:spcPts val="200"/>
              </a:spcAft>
            </a:pPr>
            <a:r>
              <a:rPr lang="en-US" sz="1050" dirty="0" smtClean="0">
                <a:solidFill>
                  <a:srgbClr val="FF0000"/>
                </a:solidFill>
              </a:rPr>
              <a:t>D=60 mm</a:t>
            </a:r>
            <a:endParaRPr lang="en-US" sz="1050" dirty="0">
              <a:solidFill>
                <a:srgbClr val="FF0000"/>
              </a:solidFill>
            </a:endParaRPr>
          </a:p>
        </p:txBody>
      </p:sp>
      <p:pic>
        <p:nvPicPr>
          <p:cNvPr id="76" name="Picture 5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904" y="3015840"/>
            <a:ext cx="289363" cy="228600"/>
          </a:xfrm>
          <a:prstGeom prst="rect">
            <a:avLst/>
          </a:prstGeom>
        </p:spPr>
      </p:pic>
      <p:pic>
        <p:nvPicPr>
          <p:cNvPr id="77" name="Picture 5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832" y="3002735"/>
            <a:ext cx="170559" cy="187281"/>
          </a:xfrm>
          <a:prstGeom prst="rect">
            <a:avLst/>
          </a:prstGeom>
        </p:spPr>
      </p:pic>
      <p:pic>
        <p:nvPicPr>
          <p:cNvPr id="78" name="Picture 6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721" y="1704416"/>
            <a:ext cx="198651" cy="231760"/>
          </a:xfrm>
          <a:prstGeom prst="rect">
            <a:avLst/>
          </a:prstGeom>
        </p:spPr>
      </p:pic>
      <p:pic>
        <p:nvPicPr>
          <p:cNvPr id="79" name="Picture 6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12727">
            <a:off x="4189549" y="2259363"/>
            <a:ext cx="337706" cy="319931"/>
          </a:xfrm>
          <a:prstGeom prst="rect">
            <a:avLst/>
          </a:prstGeom>
        </p:spPr>
      </p:pic>
      <p:pic>
        <p:nvPicPr>
          <p:cNvPr id="80" name="Picture 6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97594">
            <a:off x="4317214" y="2283067"/>
            <a:ext cx="165912" cy="222564"/>
          </a:xfrm>
          <a:prstGeom prst="rect">
            <a:avLst/>
          </a:prstGeom>
        </p:spPr>
      </p:pic>
      <p:sp>
        <p:nvSpPr>
          <p:cNvPr id="81" name="TextBox 71"/>
          <p:cNvSpPr txBox="1"/>
          <p:nvPr/>
        </p:nvSpPr>
        <p:spPr>
          <a:xfrm>
            <a:off x="567685" y="4231788"/>
            <a:ext cx="928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Out of target</a:t>
            </a: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82" name="Picture 7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671" y="1593828"/>
            <a:ext cx="1016000" cy="419100"/>
          </a:xfrm>
          <a:prstGeom prst="rect">
            <a:avLst/>
          </a:prstGeom>
        </p:spPr>
      </p:pic>
      <p:pic>
        <p:nvPicPr>
          <p:cNvPr id="83" name="Picture 7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204" y="2117094"/>
            <a:ext cx="165912" cy="222564"/>
          </a:xfrm>
          <a:prstGeom prst="rect">
            <a:avLst/>
          </a:prstGeom>
        </p:spPr>
      </p:pic>
      <p:sp>
        <p:nvSpPr>
          <p:cNvPr id="84" name="TextBox 77"/>
          <p:cNvSpPr txBox="1"/>
          <p:nvPr/>
        </p:nvSpPr>
        <p:spPr>
          <a:xfrm>
            <a:off x="-16168" y="3114912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-1</a:t>
            </a:r>
            <a:endParaRPr lang="en-US" sz="800" baseline="30000" dirty="0"/>
          </a:p>
        </p:txBody>
      </p:sp>
      <p:sp>
        <p:nvSpPr>
          <p:cNvPr id="85" name="TextBox 78"/>
          <p:cNvSpPr txBox="1"/>
          <p:nvPr/>
        </p:nvSpPr>
        <p:spPr>
          <a:xfrm>
            <a:off x="-16168" y="3555989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-3</a:t>
            </a:r>
            <a:endParaRPr lang="en-US" sz="800" baseline="30000" dirty="0"/>
          </a:p>
        </p:txBody>
      </p:sp>
      <p:sp>
        <p:nvSpPr>
          <p:cNvPr id="86" name="TextBox 79"/>
          <p:cNvSpPr txBox="1"/>
          <p:nvPr/>
        </p:nvSpPr>
        <p:spPr>
          <a:xfrm>
            <a:off x="-16168" y="3995524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-5</a:t>
            </a:r>
            <a:endParaRPr lang="en-US" sz="800" baseline="30000" dirty="0"/>
          </a:p>
        </p:txBody>
      </p:sp>
      <p:sp>
        <p:nvSpPr>
          <p:cNvPr id="87" name="TextBox 80"/>
          <p:cNvSpPr txBox="1"/>
          <p:nvPr/>
        </p:nvSpPr>
        <p:spPr>
          <a:xfrm>
            <a:off x="-16168" y="4430126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-7</a:t>
            </a:r>
            <a:endParaRPr lang="en-US" sz="800" baseline="30000" dirty="0"/>
          </a:p>
        </p:txBody>
      </p:sp>
      <p:sp>
        <p:nvSpPr>
          <p:cNvPr id="88" name="TextBox 81"/>
          <p:cNvSpPr txBox="1"/>
          <p:nvPr/>
        </p:nvSpPr>
        <p:spPr>
          <a:xfrm>
            <a:off x="2277783" y="4641118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-7</a:t>
            </a:r>
            <a:endParaRPr lang="en-US" sz="800" baseline="30000" dirty="0"/>
          </a:p>
        </p:txBody>
      </p:sp>
      <p:sp>
        <p:nvSpPr>
          <p:cNvPr id="89" name="TextBox 82"/>
          <p:cNvSpPr txBox="1"/>
          <p:nvPr/>
        </p:nvSpPr>
        <p:spPr>
          <a:xfrm>
            <a:off x="2283733" y="4206277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-6</a:t>
            </a:r>
            <a:endParaRPr lang="en-US" sz="800" baseline="30000" dirty="0"/>
          </a:p>
        </p:txBody>
      </p:sp>
      <p:sp>
        <p:nvSpPr>
          <p:cNvPr id="90" name="TextBox 83"/>
          <p:cNvSpPr txBox="1"/>
          <p:nvPr/>
        </p:nvSpPr>
        <p:spPr>
          <a:xfrm>
            <a:off x="2283733" y="3783227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-5</a:t>
            </a:r>
            <a:endParaRPr lang="en-US" sz="800" baseline="30000" dirty="0"/>
          </a:p>
        </p:txBody>
      </p:sp>
      <p:sp>
        <p:nvSpPr>
          <p:cNvPr id="91" name="TextBox 84"/>
          <p:cNvSpPr txBox="1"/>
          <p:nvPr/>
        </p:nvSpPr>
        <p:spPr>
          <a:xfrm>
            <a:off x="2283733" y="5067512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-8</a:t>
            </a:r>
            <a:endParaRPr lang="en-US" sz="800" baseline="30000" dirty="0"/>
          </a:p>
        </p:txBody>
      </p:sp>
      <p:sp>
        <p:nvSpPr>
          <p:cNvPr id="92" name="TextBox 85"/>
          <p:cNvSpPr txBox="1"/>
          <p:nvPr/>
        </p:nvSpPr>
        <p:spPr>
          <a:xfrm>
            <a:off x="4895671" y="2240539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-7</a:t>
            </a:r>
            <a:endParaRPr lang="en-US" sz="800" baseline="30000" dirty="0"/>
          </a:p>
        </p:txBody>
      </p:sp>
      <p:sp>
        <p:nvSpPr>
          <p:cNvPr id="93" name="TextBox 86"/>
          <p:cNvSpPr txBox="1"/>
          <p:nvPr/>
        </p:nvSpPr>
        <p:spPr>
          <a:xfrm>
            <a:off x="4901621" y="1805698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-6</a:t>
            </a:r>
            <a:endParaRPr lang="en-US" sz="800" baseline="30000" dirty="0"/>
          </a:p>
        </p:txBody>
      </p:sp>
      <p:sp>
        <p:nvSpPr>
          <p:cNvPr id="94" name="TextBox 87"/>
          <p:cNvSpPr txBox="1"/>
          <p:nvPr/>
        </p:nvSpPr>
        <p:spPr>
          <a:xfrm>
            <a:off x="4901621" y="1382648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-5</a:t>
            </a:r>
            <a:endParaRPr lang="en-US" sz="800" baseline="30000" dirty="0"/>
          </a:p>
        </p:txBody>
      </p:sp>
      <p:sp>
        <p:nvSpPr>
          <p:cNvPr id="95" name="TextBox 88"/>
          <p:cNvSpPr txBox="1"/>
          <p:nvPr/>
        </p:nvSpPr>
        <p:spPr>
          <a:xfrm>
            <a:off x="4901621" y="2666933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-8</a:t>
            </a:r>
            <a:endParaRPr lang="en-US" sz="800" baseline="30000" dirty="0"/>
          </a:p>
        </p:txBody>
      </p:sp>
      <p:sp>
        <p:nvSpPr>
          <p:cNvPr id="96" name="TextBox 89"/>
          <p:cNvSpPr txBox="1"/>
          <p:nvPr/>
        </p:nvSpPr>
        <p:spPr>
          <a:xfrm>
            <a:off x="6701475" y="2865382"/>
            <a:ext cx="415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 (</a:t>
            </a:r>
            <a:r>
              <a:rPr lang="en-US" sz="800" i="1" dirty="0" smtClean="0"/>
              <a:t>E</a:t>
            </a:r>
            <a:r>
              <a:rPr lang="en-US" sz="800" baseline="-25000" dirty="0" smtClean="0"/>
              <a:t>0</a:t>
            </a:r>
            <a:r>
              <a:rPr lang="en-US" sz="800" dirty="0" smtClean="0"/>
              <a:t>)</a:t>
            </a:r>
            <a:endParaRPr lang="en-US" sz="800" dirty="0"/>
          </a:p>
        </p:txBody>
      </p:sp>
      <p:sp>
        <p:nvSpPr>
          <p:cNvPr id="97" name="TextBox 90"/>
          <p:cNvSpPr txBox="1"/>
          <p:nvPr/>
        </p:nvSpPr>
        <p:spPr>
          <a:xfrm>
            <a:off x="6361750" y="2865382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0.8</a:t>
            </a:r>
            <a:endParaRPr lang="en-US" sz="800" baseline="-25000" dirty="0"/>
          </a:p>
        </p:txBody>
      </p:sp>
      <p:sp>
        <p:nvSpPr>
          <p:cNvPr id="98" name="TextBox 91"/>
          <p:cNvSpPr txBox="1"/>
          <p:nvPr/>
        </p:nvSpPr>
        <p:spPr>
          <a:xfrm>
            <a:off x="6043320" y="2865382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0.6</a:t>
            </a:r>
            <a:endParaRPr lang="en-US" sz="800" baseline="-25000" dirty="0"/>
          </a:p>
        </p:txBody>
      </p:sp>
      <p:sp>
        <p:nvSpPr>
          <p:cNvPr id="99" name="TextBox 92"/>
          <p:cNvSpPr txBox="1"/>
          <p:nvPr/>
        </p:nvSpPr>
        <p:spPr>
          <a:xfrm>
            <a:off x="5720785" y="2865382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0.4</a:t>
            </a:r>
            <a:endParaRPr lang="en-US" sz="800" baseline="-25000" dirty="0"/>
          </a:p>
        </p:txBody>
      </p:sp>
      <p:sp>
        <p:nvSpPr>
          <p:cNvPr id="100" name="TextBox 93"/>
          <p:cNvSpPr txBox="1"/>
          <p:nvPr/>
        </p:nvSpPr>
        <p:spPr>
          <a:xfrm>
            <a:off x="5403285" y="2865382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0.2</a:t>
            </a:r>
            <a:endParaRPr lang="en-US" sz="800" baseline="-25000" dirty="0"/>
          </a:p>
        </p:txBody>
      </p:sp>
      <p:sp>
        <p:nvSpPr>
          <p:cNvPr id="101" name="TextBox 94"/>
          <p:cNvSpPr txBox="1"/>
          <p:nvPr/>
        </p:nvSpPr>
        <p:spPr>
          <a:xfrm>
            <a:off x="5120710" y="2865382"/>
            <a:ext cx="236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</a:t>
            </a:r>
            <a:endParaRPr lang="en-US" sz="800" baseline="-25000" dirty="0"/>
          </a:p>
        </p:txBody>
      </p:sp>
      <p:sp>
        <p:nvSpPr>
          <p:cNvPr id="102" name="TextBox 95"/>
          <p:cNvSpPr txBox="1"/>
          <p:nvPr/>
        </p:nvSpPr>
        <p:spPr>
          <a:xfrm>
            <a:off x="4044218" y="5280713"/>
            <a:ext cx="415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 (</a:t>
            </a:r>
            <a:r>
              <a:rPr lang="en-US" sz="800" i="1" dirty="0" smtClean="0"/>
              <a:t>E</a:t>
            </a:r>
            <a:r>
              <a:rPr lang="en-US" sz="800" baseline="-25000" dirty="0" smtClean="0"/>
              <a:t>0</a:t>
            </a:r>
            <a:r>
              <a:rPr lang="en-US" sz="800" dirty="0" smtClean="0"/>
              <a:t>)</a:t>
            </a:r>
            <a:endParaRPr lang="en-US" sz="800" dirty="0"/>
          </a:p>
        </p:txBody>
      </p:sp>
      <p:sp>
        <p:nvSpPr>
          <p:cNvPr id="103" name="TextBox 96"/>
          <p:cNvSpPr txBox="1"/>
          <p:nvPr/>
        </p:nvSpPr>
        <p:spPr>
          <a:xfrm>
            <a:off x="3704493" y="5280713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0.8</a:t>
            </a:r>
            <a:endParaRPr lang="en-US" sz="800" baseline="-25000" dirty="0"/>
          </a:p>
        </p:txBody>
      </p:sp>
      <p:sp>
        <p:nvSpPr>
          <p:cNvPr id="104" name="TextBox 97"/>
          <p:cNvSpPr txBox="1"/>
          <p:nvPr/>
        </p:nvSpPr>
        <p:spPr>
          <a:xfrm>
            <a:off x="3386063" y="5280713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0.6</a:t>
            </a:r>
            <a:endParaRPr lang="en-US" sz="800" baseline="-25000" dirty="0"/>
          </a:p>
        </p:txBody>
      </p:sp>
      <p:sp>
        <p:nvSpPr>
          <p:cNvPr id="105" name="TextBox 98"/>
          <p:cNvSpPr txBox="1"/>
          <p:nvPr/>
        </p:nvSpPr>
        <p:spPr>
          <a:xfrm>
            <a:off x="3063528" y="5280713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0.4</a:t>
            </a:r>
            <a:endParaRPr lang="en-US" sz="800" baseline="-25000" dirty="0"/>
          </a:p>
        </p:txBody>
      </p:sp>
      <p:sp>
        <p:nvSpPr>
          <p:cNvPr id="106" name="TextBox 99"/>
          <p:cNvSpPr txBox="1"/>
          <p:nvPr/>
        </p:nvSpPr>
        <p:spPr>
          <a:xfrm>
            <a:off x="2746028" y="5280713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0.2</a:t>
            </a:r>
            <a:endParaRPr lang="en-US" sz="800" baseline="-25000" dirty="0"/>
          </a:p>
        </p:txBody>
      </p:sp>
      <p:sp>
        <p:nvSpPr>
          <p:cNvPr id="107" name="TextBox 100"/>
          <p:cNvSpPr txBox="1"/>
          <p:nvPr/>
        </p:nvSpPr>
        <p:spPr>
          <a:xfrm>
            <a:off x="2463453" y="5280713"/>
            <a:ext cx="236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</a:t>
            </a:r>
            <a:endParaRPr lang="en-US" sz="800" baseline="-25000" dirty="0"/>
          </a:p>
        </p:txBody>
      </p:sp>
      <p:sp>
        <p:nvSpPr>
          <p:cNvPr id="108" name="TextBox 101"/>
          <p:cNvSpPr txBox="1"/>
          <p:nvPr/>
        </p:nvSpPr>
        <p:spPr>
          <a:xfrm>
            <a:off x="1746792" y="4798520"/>
            <a:ext cx="415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 (</a:t>
            </a:r>
            <a:r>
              <a:rPr lang="en-US" sz="800" i="1" dirty="0" smtClean="0"/>
              <a:t>E</a:t>
            </a:r>
            <a:r>
              <a:rPr lang="en-US" sz="800" baseline="-25000" dirty="0" smtClean="0"/>
              <a:t>0</a:t>
            </a:r>
            <a:r>
              <a:rPr lang="en-US" sz="800" dirty="0" smtClean="0"/>
              <a:t>)</a:t>
            </a:r>
            <a:endParaRPr lang="en-US" sz="800" dirty="0"/>
          </a:p>
        </p:txBody>
      </p:sp>
      <p:sp>
        <p:nvSpPr>
          <p:cNvPr id="109" name="TextBox 102"/>
          <p:cNvSpPr txBox="1"/>
          <p:nvPr/>
        </p:nvSpPr>
        <p:spPr>
          <a:xfrm>
            <a:off x="1407067" y="4798520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0.8</a:t>
            </a:r>
            <a:endParaRPr lang="en-US" sz="800" baseline="-25000" dirty="0"/>
          </a:p>
        </p:txBody>
      </p:sp>
      <p:sp>
        <p:nvSpPr>
          <p:cNvPr id="110" name="TextBox 103"/>
          <p:cNvSpPr txBox="1"/>
          <p:nvPr/>
        </p:nvSpPr>
        <p:spPr>
          <a:xfrm>
            <a:off x="1088637" y="4798520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0.6</a:t>
            </a:r>
            <a:endParaRPr lang="en-US" sz="800" baseline="-25000" dirty="0"/>
          </a:p>
        </p:txBody>
      </p:sp>
      <p:sp>
        <p:nvSpPr>
          <p:cNvPr id="111" name="TextBox 104"/>
          <p:cNvSpPr txBox="1"/>
          <p:nvPr/>
        </p:nvSpPr>
        <p:spPr>
          <a:xfrm>
            <a:off x="766102" y="4798520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0.4</a:t>
            </a:r>
            <a:endParaRPr lang="en-US" sz="800" baseline="-25000" dirty="0"/>
          </a:p>
        </p:txBody>
      </p:sp>
      <p:sp>
        <p:nvSpPr>
          <p:cNvPr id="112" name="TextBox 105"/>
          <p:cNvSpPr txBox="1"/>
          <p:nvPr/>
        </p:nvSpPr>
        <p:spPr>
          <a:xfrm>
            <a:off x="448602" y="4798520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0.2</a:t>
            </a:r>
            <a:endParaRPr lang="en-US" sz="800" baseline="-25000" dirty="0"/>
          </a:p>
        </p:txBody>
      </p:sp>
      <p:sp>
        <p:nvSpPr>
          <p:cNvPr id="113" name="TextBox 106"/>
          <p:cNvSpPr txBox="1"/>
          <p:nvPr/>
        </p:nvSpPr>
        <p:spPr>
          <a:xfrm>
            <a:off x="166027" y="4798520"/>
            <a:ext cx="236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</a:t>
            </a:r>
            <a:endParaRPr lang="en-US" sz="800" baseline="-25000" dirty="0"/>
          </a:p>
        </p:txBody>
      </p:sp>
      <p:pic>
        <p:nvPicPr>
          <p:cNvPr id="114" name="Picture 1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444865">
            <a:off x="1020615" y="1969290"/>
            <a:ext cx="378377" cy="680026"/>
          </a:xfrm>
          <a:prstGeom prst="rect">
            <a:avLst/>
          </a:prstGeom>
        </p:spPr>
      </p:pic>
      <p:sp>
        <p:nvSpPr>
          <p:cNvPr id="115" name="Rectangle 111"/>
          <p:cNvSpPr/>
          <p:nvPr/>
        </p:nvSpPr>
        <p:spPr>
          <a:xfrm>
            <a:off x="989615" y="2326164"/>
            <a:ext cx="553995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dirty="0"/>
              <a:t>T</a:t>
            </a:r>
            <a:r>
              <a:rPr lang="en-US" sz="1100" dirty="0" smtClean="0"/>
              <a:t>arget</a:t>
            </a:r>
            <a:endParaRPr lang="en-US" sz="1100" dirty="0"/>
          </a:p>
        </p:txBody>
      </p:sp>
      <p:sp>
        <p:nvSpPr>
          <p:cNvPr id="116" name="Rectangle 115"/>
          <p:cNvSpPr/>
          <p:nvPr/>
        </p:nvSpPr>
        <p:spPr>
          <a:xfrm>
            <a:off x="7229761" y="4153884"/>
            <a:ext cx="1420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Energy spread </a:t>
            </a:r>
            <a:r>
              <a:rPr lang="en-US" sz="1000" dirty="0" err="1" smtClean="0">
                <a:solidFill>
                  <a:srgbClr val="FF0000"/>
                </a:solidFill>
              </a:rPr>
              <a:t>misurato</a:t>
            </a: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(</a:t>
            </a:r>
            <a:r>
              <a:rPr lang="en-US" sz="1000" dirty="0" err="1" smtClean="0">
                <a:solidFill>
                  <a:srgbClr val="FF0000"/>
                </a:solidFill>
              </a:rPr>
              <a:t>Calorimetro</a:t>
            </a:r>
            <a:r>
              <a:rPr lang="en-US" sz="1000" dirty="0" smtClean="0">
                <a:solidFill>
                  <a:srgbClr val="FF0000"/>
                </a:solidFill>
              </a:rPr>
              <a:t> LYSO)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17" name="Straight Connector 119"/>
          <p:cNvCxnSpPr/>
          <p:nvPr/>
        </p:nvCxnSpPr>
        <p:spPr>
          <a:xfrm>
            <a:off x="1732822" y="2591661"/>
            <a:ext cx="0" cy="32542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21"/>
          <p:cNvCxnSpPr/>
          <p:nvPr/>
        </p:nvCxnSpPr>
        <p:spPr>
          <a:xfrm>
            <a:off x="2659802" y="2591661"/>
            <a:ext cx="0" cy="32542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22"/>
          <p:cNvCxnSpPr/>
          <p:nvPr/>
        </p:nvCxnSpPr>
        <p:spPr>
          <a:xfrm>
            <a:off x="4419084" y="1296925"/>
            <a:ext cx="309884" cy="32542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61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8284"/>
            <a:ext cx="8229600" cy="1143000"/>
          </a:xfrm>
        </p:spPr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189776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DAFNE reference Ø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for the injection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Conditioned Ø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-&gt; DELAYED LINAC SYS SIGNAL moves all the LINAC stuff together to match ACCUMULATOR phase)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DELAYED GUN </a:t>
            </a:r>
            <a:r>
              <a:rPr lang="en-US" sz="1600" dirty="0"/>
              <a:t>SIGNAL -&gt; LINAC SYS REFERENCE </a:t>
            </a:r>
            <a:r>
              <a:rPr lang="en-US" sz="1600" dirty="0" smtClean="0"/>
              <a:t>(once optimized, not moved for months)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BTF REFERENCE -&gt; USER needs DELAYED LINAC SYS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/>
            <a:r>
              <a:rPr lang="en-US" sz="1600" dirty="0" smtClean="0"/>
              <a:t>→ WE ARE WORKING in STATIC LINAC+BTF TRIGGERING SCHEME  </a:t>
            </a:r>
          </a:p>
          <a:p>
            <a:pPr lvl="1"/>
            <a:endParaRPr lang="en-US" sz="1600" dirty="0"/>
          </a:p>
          <a:p>
            <a:r>
              <a:rPr lang="en-US" sz="1600" dirty="0" smtClean="0"/>
              <a:t>Some Jitter  contribution (see also AMY and UA9 experiences)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LINAC SYS reference jitter (</a:t>
            </a:r>
            <a:r>
              <a:rPr lang="en-US" sz="1600" dirty="0" err="1" smtClean="0"/>
              <a:t>rms</a:t>
            </a:r>
            <a:r>
              <a:rPr lang="en-US" sz="1600" dirty="0" smtClean="0"/>
              <a:t>, 10ps, our best measure)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LINAC GUN jitter (100ps)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BTF STANFORD DDG535m single channel jitter (</a:t>
            </a:r>
            <a:r>
              <a:rPr lang="en-US" sz="1600" dirty="0" err="1" smtClean="0"/>
              <a:t>rms</a:t>
            </a:r>
            <a:r>
              <a:rPr lang="en-US" sz="1600" dirty="0" smtClean="0"/>
              <a:t>, </a:t>
            </a:r>
            <a:r>
              <a:rPr lang="en-US" sz="1600" dirty="0" smtClean="0"/>
              <a:t>60ps </a:t>
            </a:r>
            <a:r>
              <a:rPr lang="en-US" sz="1600" dirty="0"/>
              <a:t>+ 0.01ppm of </a:t>
            </a:r>
            <a:r>
              <a:rPr lang="en-US" sz="1600" dirty="0" smtClean="0"/>
              <a:t>the channel delay) 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133762" cy="859465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699" y="4527274"/>
            <a:ext cx="2743201" cy="147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1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n@BTF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286000"/>
            <a:ext cx="4408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3366FF"/>
                </a:solidFill>
                <a:latin typeface="Arial"/>
                <a:cs typeface="Arial"/>
              </a:rPr>
              <a:t>At 1.5 m distance:</a:t>
            </a:r>
          </a:p>
          <a:p>
            <a:pPr algn="l"/>
            <a:r>
              <a:rPr lang="en-US" sz="1800" u="sng" dirty="0" smtClean="0">
                <a:solidFill>
                  <a:srgbClr val="3366FF"/>
                </a:solidFill>
                <a:latin typeface="Arial"/>
                <a:cs typeface="Arial"/>
              </a:rPr>
              <a:t>Total</a:t>
            </a:r>
            <a:r>
              <a:rPr lang="en-US" sz="1800" dirty="0" smtClean="0">
                <a:solidFill>
                  <a:srgbClr val="3366FF"/>
                </a:solidFill>
                <a:latin typeface="Arial"/>
                <a:cs typeface="Arial"/>
              </a:rPr>
              <a:t> neutron flux: 8×10</a:t>
            </a:r>
            <a:r>
              <a:rPr lang="en-US" sz="1800" baseline="30000" dirty="0" smtClean="0">
                <a:solidFill>
                  <a:srgbClr val="3366FF"/>
                </a:solidFill>
                <a:latin typeface="Arial"/>
                <a:cs typeface="Arial"/>
              </a:rPr>
              <a:t>-7 </a:t>
            </a:r>
            <a:r>
              <a:rPr lang="en-US" sz="1800" dirty="0" smtClean="0">
                <a:solidFill>
                  <a:srgbClr val="3366FF"/>
                </a:solidFill>
                <a:latin typeface="Arial"/>
                <a:cs typeface="Arial"/>
              </a:rPr>
              <a:t>n/cm</a:t>
            </a:r>
            <a:r>
              <a:rPr lang="en-US" sz="1800" baseline="30000" dirty="0" smtClean="0">
                <a:solidFill>
                  <a:srgbClr val="3366FF"/>
                </a:solidFill>
                <a:latin typeface="Arial"/>
                <a:cs typeface="Arial"/>
              </a:rPr>
              <a:t>2</a:t>
            </a:r>
            <a:r>
              <a:rPr lang="en-US" sz="1800" dirty="0" smtClean="0">
                <a:solidFill>
                  <a:srgbClr val="3366FF"/>
                </a:solidFill>
                <a:latin typeface="Arial"/>
                <a:cs typeface="Arial"/>
              </a:rPr>
              <a:t>/</a:t>
            </a:r>
            <a:r>
              <a:rPr lang="en-US" sz="1800" dirty="0" err="1" smtClean="0">
                <a:solidFill>
                  <a:srgbClr val="3366FF"/>
                </a:solidFill>
                <a:latin typeface="Arial"/>
                <a:cs typeface="Arial"/>
              </a:rPr>
              <a:t>pr</a:t>
            </a:r>
            <a:r>
              <a:rPr lang="en-US" sz="1800" dirty="0" smtClean="0">
                <a:solidFill>
                  <a:srgbClr val="3366FF"/>
                </a:solidFill>
                <a:latin typeface="Arial"/>
                <a:cs typeface="Arial"/>
              </a:rPr>
              <a:t> ±3% </a:t>
            </a:r>
          </a:p>
          <a:p>
            <a:pPr algn="l"/>
            <a:endParaRPr lang="en-US" sz="1800" dirty="0">
              <a:solidFill>
                <a:srgbClr val="3366FF"/>
              </a:solidFill>
              <a:latin typeface="Arial"/>
              <a:cs typeface="Arial"/>
            </a:endParaRPr>
          </a:p>
          <a:p>
            <a:pPr algn="l"/>
            <a:r>
              <a:rPr lang="en-US" sz="1800" dirty="0" smtClean="0">
                <a:solidFill>
                  <a:srgbClr val="3366FF"/>
                </a:solidFill>
                <a:latin typeface="Arial"/>
                <a:cs typeface="Arial"/>
              </a:rPr>
              <a:t>Flux = </a:t>
            </a:r>
            <a:r>
              <a:rPr lang="en-US" sz="1800" b="1" dirty="0" smtClean="0">
                <a:solidFill>
                  <a:srgbClr val="3366FF"/>
                </a:solidFill>
                <a:latin typeface="Arial"/>
                <a:cs typeface="Arial"/>
              </a:rPr>
              <a:t>4.5×10</a:t>
            </a:r>
            <a:r>
              <a:rPr lang="en-US" sz="1800" b="1" baseline="30000" dirty="0" smtClean="0">
                <a:solidFill>
                  <a:srgbClr val="3366FF"/>
                </a:solidFill>
                <a:latin typeface="Arial"/>
                <a:cs typeface="Arial"/>
              </a:rPr>
              <a:t>5</a:t>
            </a:r>
            <a:r>
              <a:rPr lang="en-US" sz="1800" b="1" dirty="0" smtClean="0">
                <a:solidFill>
                  <a:srgbClr val="3366FF"/>
                </a:solidFill>
                <a:latin typeface="Arial"/>
                <a:cs typeface="Arial"/>
              </a:rPr>
              <a:t> n/cm</a:t>
            </a:r>
            <a:r>
              <a:rPr lang="en-US" sz="1800" b="1" baseline="30000" dirty="0" smtClean="0">
                <a:solidFill>
                  <a:srgbClr val="3366FF"/>
                </a:solidFill>
                <a:latin typeface="Arial"/>
                <a:cs typeface="Arial"/>
              </a:rPr>
              <a:t>2</a:t>
            </a:r>
            <a:r>
              <a:rPr lang="en-US" sz="1800" b="1" dirty="0" smtClean="0">
                <a:solidFill>
                  <a:srgbClr val="3366FF"/>
                </a:solidFill>
                <a:latin typeface="Arial"/>
                <a:cs typeface="Arial"/>
              </a:rPr>
              <a:t>/</a:t>
            </a:r>
            <a:r>
              <a:rPr lang="en-US" sz="1800" b="1" dirty="0" smtClean="0">
                <a:solidFill>
                  <a:srgbClr val="3366FF"/>
                </a:solidFill>
                <a:latin typeface="Arial"/>
                <a:cs typeface="Arial"/>
              </a:rPr>
              <a:t>s @ full beam</a:t>
            </a:r>
            <a:endParaRPr lang="en-US" sz="1800" b="1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algn="l"/>
            <a:r>
              <a:rPr lang="en-US" sz="1800" dirty="0" err="1" smtClean="0">
                <a:solidFill>
                  <a:srgbClr val="3366FF"/>
                </a:solidFill>
                <a:latin typeface="Arial"/>
                <a:cs typeface="Arial"/>
              </a:rPr>
              <a:t>Equivalente</a:t>
            </a:r>
            <a:r>
              <a:rPr lang="en-US" sz="1800" dirty="0" smtClean="0">
                <a:solidFill>
                  <a:srgbClr val="3366FF"/>
                </a:solidFill>
                <a:latin typeface="Arial"/>
                <a:cs typeface="Arial"/>
              </a:rPr>
              <a:t> dose = 45 </a:t>
            </a:r>
            <a:r>
              <a:rPr lang="en-US" sz="1800" dirty="0" err="1" smtClean="0">
                <a:solidFill>
                  <a:srgbClr val="3366FF"/>
                </a:solidFill>
                <a:latin typeface="Arial"/>
                <a:cs typeface="Arial"/>
              </a:rPr>
              <a:t>mSv</a:t>
            </a:r>
            <a:r>
              <a:rPr lang="en-US" sz="1800" dirty="0" smtClean="0">
                <a:solidFill>
                  <a:srgbClr val="3366FF"/>
                </a:solidFill>
                <a:latin typeface="Arial"/>
                <a:cs typeface="Arial"/>
              </a:rPr>
              <a:t>/h</a:t>
            </a:r>
          </a:p>
          <a:p>
            <a:pPr algn="l"/>
            <a:endParaRPr lang="en-US" sz="1800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algn="l"/>
            <a:endParaRPr lang="en-US" sz="18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09364"/>
              </p:ext>
            </p:extLst>
          </p:nvPr>
        </p:nvGraphicFramePr>
        <p:xfrm>
          <a:off x="381000" y="2209800"/>
          <a:ext cx="1607731" cy="152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2977"/>
                <a:gridCol w="1014754"/>
              </a:tblGrid>
              <a:tr h="3761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 </a:t>
                      </a:r>
                    </a:p>
                    <a:p>
                      <a:r>
                        <a:rPr lang="en-US" sz="1400" dirty="0" smtClean="0"/>
                        <a:t>(m)</a:t>
                      </a:r>
                      <a:endParaRPr lang="en-US" sz="1400" b="0" dirty="0">
                        <a:latin typeface="Impact"/>
                        <a:cs typeface="Impac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×10</a:t>
                      </a:r>
                      <a:r>
                        <a:rPr lang="en-US" sz="1400" baseline="30000" dirty="0" smtClean="0"/>
                        <a:t>-7 </a:t>
                      </a:r>
                    </a:p>
                    <a:p>
                      <a:r>
                        <a:rPr lang="en-US" sz="1400" baseline="0" dirty="0" smtClean="0"/>
                        <a:t>n/cm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/</a:t>
                      </a:r>
                      <a:r>
                        <a:rPr lang="en-US" sz="1400" baseline="0" dirty="0" err="1" smtClean="0"/>
                        <a:t>pr</a:t>
                      </a:r>
                      <a:endParaRPr lang="en-US" sz="1400" b="0" baseline="0" dirty="0">
                        <a:solidFill>
                          <a:schemeClr val="bg1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0.5</a:t>
                      </a:r>
                      <a:endParaRPr lang="en-US" sz="1600" dirty="0">
                        <a:latin typeface="Impact"/>
                        <a:cs typeface="Impac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58</a:t>
                      </a:r>
                      <a:r>
                        <a:rPr lang="en-US" sz="1600" baseline="30000" dirty="0" smtClean="0"/>
                        <a:t> </a:t>
                      </a:r>
                      <a:endParaRPr lang="en-US" sz="1600" dirty="0">
                        <a:latin typeface="Impact"/>
                        <a:cs typeface="Impact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 </a:t>
                      </a:r>
                      <a:endParaRPr lang="en-US" sz="1600" dirty="0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>
                        <a:latin typeface="Impact"/>
                        <a:cs typeface="Impact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9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1.5 </a:t>
                      </a:r>
                      <a:endParaRPr lang="en-US" sz="1600" dirty="0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>
                        <a:latin typeface="Impact"/>
                        <a:cs typeface="Impact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403996"/>
              </p:ext>
            </p:extLst>
          </p:nvPr>
        </p:nvGraphicFramePr>
        <p:xfrm>
          <a:off x="381000" y="3962400"/>
          <a:ext cx="1607731" cy="15240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92977"/>
                <a:gridCol w="1014754"/>
              </a:tblGrid>
              <a:tr h="3761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 </a:t>
                      </a:r>
                    </a:p>
                    <a:p>
                      <a:r>
                        <a:rPr lang="en-US" sz="1400" dirty="0" smtClean="0"/>
                        <a:t>(m)</a:t>
                      </a:r>
                      <a:endParaRPr lang="en-US" sz="1400" b="0" dirty="0">
                        <a:latin typeface="Impact"/>
                        <a:cs typeface="Impact"/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×10</a:t>
                      </a:r>
                      <a:r>
                        <a:rPr lang="en-US" sz="1400" baseline="30000" dirty="0" smtClean="0"/>
                        <a:t>-5</a:t>
                      </a:r>
                    </a:p>
                    <a:p>
                      <a:r>
                        <a:rPr lang="en-US" sz="1400" baseline="0" dirty="0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400" baseline="0" dirty="0" smtClean="0"/>
                        <a:t>/cm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/</a:t>
                      </a:r>
                      <a:r>
                        <a:rPr lang="en-US" sz="1400" baseline="0" dirty="0" err="1" smtClean="0"/>
                        <a:t>pr</a:t>
                      </a:r>
                      <a:endParaRPr lang="en-US" sz="1400" b="0" baseline="0" dirty="0">
                        <a:solidFill>
                          <a:schemeClr val="bg1"/>
                        </a:solidFill>
                        <a:latin typeface="Impact"/>
                        <a:cs typeface="Impact"/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0.5</a:t>
                      </a:r>
                      <a:endParaRPr lang="en-US" sz="1600" dirty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</a:t>
                      </a:r>
                      <a:endParaRPr lang="en-US" sz="1600" dirty="0">
                        <a:latin typeface="Impact"/>
                        <a:cs typeface="Impac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 </a:t>
                      </a:r>
                      <a:endParaRPr lang="en-US" sz="1600" dirty="0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5.7</a:t>
                      </a:r>
                      <a:endParaRPr lang="en-US" sz="1600" dirty="0">
                        <a:latin typeface="Impact"/>
                        <a:cs typeface="Impact"/>
                      </a:endParaRPr>
                    </a:p>
                  </a:txBody>
                  <a:tcPr/>
                </a:tc>
              </a:tr>
              <a:tr h="269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1.5 </a:t>
                      </a:r>
                      <a:endParaRPr lang="en-US" sz="1600" dirty="0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>
                        <a:latin typeface="Impact"/>
                        <a:cs typeface="Impac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590800" y="4038600"/>
            <a:ext cx="3530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1" dirty="0" smtClean="0">
                <a:solidFill>
                  <a:srgbClr val="800000"/>
                </a:solidFill>
                <a:latin typeface="Arial"/>
                <a:cs typeface="Arial"/>
              </a:rPr>
              <a:t>At 1.5 m distance</a:t>
            </a:r>
          </a:p>
          <a:p>
            <a:pPr algn="l"/>
            <a:r>
              <a:rPr lang="en-US" sz="1800" u="sng" dirty="0" smtClean="0">
                <a:solidFill>
                  <a:srgbClr val="800000"/>
                </a:solidFill>
                <a:latin typeface="Arial"/>
                <a:cs typeface="Arial"/>
              </a:rPr>
              <a:t>Total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Arial"/>
                <a:cs typeface="Arial"/>
              </a:rPr>
              <a:t>photon flux = 1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×10</a:t>
            </a:r>
            <a:r>
              <a:rPr lang="en-US" sz="1800" baseline="30000" dirty="0">
                <a:solidFill>
                  <a:srgbClr val="800000"/>
                </a:solidFill>
                <a:latin typeface="Arial"/>
                <a:cs typeface="Arial"/>
              </a:rPr>
              <a:t>6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Symbol" charset="2"/>
                <a:cs typeface="Symbol" charset="2"/>
              </a:rPr>
              <a:t>g</a:t>
            </a:r>
            <a:r>
              <a:rPr lang="en-US" sz="1800" dirty="0">
                <a:solidFill>
                  <a:srgbClr val="800000"/>
                </a:solidFill>
                <a:latin typeface="Arial"/>
                <a:cs typeface="Arial"/>
              </a:rPr>
              <a:t>/cm</a:t>
            </a:r>
            <a:r>
              <a:rPr lang="en-US" sz="1800" baseline="30000" dirty="0">
                <a:solidFill>
                  <a:srgbClr val="800000"/>
                </a:solidFill>
                <a:latin typeface="Arial"/>
                <a:cs typeface="Arial"/>
              </a:rPr>
              <a:t>2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/</a:t>
            </a:r>
            <a:r>
              <a:rPr lang="en-US" sz="180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0" y="1143000"/>
            <a:ext cx="5071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tx2"/>
                </a:solidFill>
                <a:latin typeface="Arial"/>
                <a:cs typeface="Arial"/>
              </a:rPr>
              <a:t>With 1.1</a:t>
            </a:r>
            <a:r>
              <a:rPr lang="en-US" sz="1800" dirty="0">
                <a:solidFill>
                  <a:schemeClr val="tx2"/>
                </a:solidFill>
                <a:latin typeface="Arial"/>
                <a:cs typeface="Arial"/>
              </a:rPr>
              <a:t>×</a:t>
            </a:r>
            <a:r>
              <a:rPr lang="en-US" sz="1800" dirty="0" smtClean="0">
                <a:solidFill>
                  <a:schemeClr val="tx2"/>
                </a:solidFill>
                <a:latin typeface="Arial"/>
                <a:cs typeface="Arial"/>
              </a:rPr>
              <a:t>10</a:t>
            </a:r>
            <a:r>
              <a:rPr lang="en-US" sz="1800" baseline="30000" dirty="0" smtClean="0">
                <a:solidFill>
                  <a:schemeClr val="tx2"/>
                </a:solidFill>
                <a:latin typeface="Arial"/>
                <a:cs typeface="Arial"/>
              </a:rPr>
              <a:t>11</a:t>
            </a:r>
            <a:r>
              <a:rPr lang="en-US" sz="1800" dirty="0" smtClean="0">
                <a:solidFill>
                  <a:schemeClr val="tx2"/>
                </a:solidFill>
                <a:latin typeface="Arial"/>
                <a:cs typeface="Arial"/>
              </a:rPr>
              <a:t> n in the target: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olidFill>
                  <a:srgbClr val="3366FF"/>
                </a:solidFill>
                <a:latin typeface="Arial"/>
                <a:cs typeface="Arial"/>
              </a:rPr>
              <a:t>8.8</a:t>
            </a:r>
            <a:r>
              <a:rPr lang="en-US" sz="1800" dirty="0">
                <a:solidFill>
                  <a:srgbClr val="3366FF"/>
                </a:solidFill>
                <a:latin typeface="Arial"/>
                <a:cs typeface="Arial"/>
              </a:rPr>
              <a:t>×</a:t>
            </a:r>
            <a:r>
              <a:rPr lang="en-US" sz="1800" dirty="0" smtClean="0">
                <a:solidFill>
                  <a:srgbClr val="3366FF"/>
                </a:solidFill>
                <a:latin typeface="Arial"/>
                <a:cs typeface="Arial"/>
              </a:rPr>
              <a:t>10</a:t>
            </a:r>
            <a:r>
              <a:rPr lang="en-US" sz="1800" baseline="30000" dirty="0" smtClean="0">
                <a:solidFill>
                  <a:srgbClr val="3366FF"/>
                </a:solidFill>
                <a:latin typeface="Arial"/>
                <a:cs typeface="Arial"/>
              </a:rPr>
              <a:t>8</a:t>
            </a:r>
            <a:r>
              <a:rPr lang="en-US" sz="1800" dirty="0" smtClean="0">
                <a:solidFill>
                  <a:srgbClr val="3366FF"/>
                </a:solidFill>
                <a:latin typeface="Arial"/>
                <a:cs typeface="Arial"/>
              </a:rPr>
              <a:t> n</a:t>
            </a:r>
            <a:r>
              <a:rPr lang="en-US" sz="1800" dirty="0">
                <a:solidFill>
                  <a:srgbClr val="3366FF"/>
                </a:solidFill>
                <a:latin typeface="Arial"/>
                <a:cs typeface="Arial"/>
              </a:rPr>
              <a:t>/cm</a:t>
            </a:r>
            <a:r>
              <a:rPr lang="en-US" sz="1800" baseline="30000" dirty="0">
                <a:solidFill>
                  <a:srgbClr val="3366FF"/>
                </a:solidFill>
                <a:latin typeface="Arial"/>
                <a:cs typeface="Arial"/>
              </a:rPr>
              <a:t>2</a:t>
            </a:r>
            <a:r>
              <a:rPr lang="en-US" sz="1800" dirty="0">
                <a:solidFill>
                  <a:srgbClr val="3366FF"/>
                </a:solidFill>
                <a:latin typeface="Arial"/>
                <a:cs typeface="Arial"/>
              </a:rPr>
              <a:t>/s</a:t>
            </a:r>
            <a:r>
              <a:rPr lang="en-US" sz="1800" dirty="0" smtClean="0">
                <a:solidFill>
                  <a:srgbClr val="3366FF"/>
                </a:solidFill>
                <a:latin typeface="Arial"/>
                <a:cs typeface="Arial"/>
              </a:rPr>
              <a:t> exiting from the target</a:t>
            </a: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rgbClr val="800000"/>
                </a:solidFill>
                <a:latin typeface="Arial"/>
                <a:cs typeface="Arial"/>
              </a:rPr>
              <a:t>1.87×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10</a:t>
            </a:r>
            <a:r>
              <a:rPr lang="en-US" sz="1800" baseline="30000" dirty="0" smtClean="0">
                <a:solidFill>
                  <a:srgbClr val="800000"/>
                </a:solidFill>
                <a:latin typeface="Arial"/>
                <a:cs typeface="Arial"/>
              </a:rPr>
              <a:t>10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g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/cm</a:t>
            </a:r>
            <a:r>
              <a:rPr lang="en-US" sz="1800" baseline="30000" dirty="0" smtClean="0">
                <a:solidFill>
                  <a:srgbClr val="800000"/>
                </a:solidFill>
                <a:latin typeface="Arial"/>
                <a:cs typeface="Arial"/>
              </a:rPr>
              <a:t>2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/s exiting from the target</a:t>
            </a:r>
          </a:p>
          <a:p>
            <a:pPr algn="l"/>
            <a:endParaRPr lang="en-US" sz="1800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algn="l"/>
            <a:endParaRPr lang="en-US" sz="1800" dirty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62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96"/>
          <a:stretch/>
        </p:blipFill>
        <p:spPr bwMode="auto">
          <a:xfrm>
            <a:off x="11661" y="1196766"/>
            <a:ext cx="3972370" cy="348177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0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Neutron electro-production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650106" y="2005274"/>
            <a:ext cx="1750315" cy="2328194"/>
          </a:xfrm>
          <a:custGeom>
            <a:avLst/>
            <a:gdLst>
              <a:gd name="connsiteX0" fmla="*/ 1304925 w 1311275"/>
              <a:gd name="connsiteY0" fmla="*/ 2289175 h 2289175"/>
              <a:gd name="connsiteX1" fmla="*/ 1304925 w 1311275"/>
              <a:gd name="connsiteY1" fmla="*/ 2289175 h 2289175"/>
              <a:gd name="connsiteX2" fmla="*/ 1311275 w 1311275"/>
              <a:gd name="connsiteY2" fmla="*/ 1778000 h 2289175"/>
              <a:gd name="connsiteX3" fmla="*/ 1298575 w 1311275"/>
              <a:gd name="connsiteY3" fmla="*/ 1520825 h 2289175"/>
              <a:gd name="connsiteX4" fmla="*/ 1270000 w 1311275"/>
              <a:gd name="connsiteY4" fmla="*/ 1450975 h 2289175"/>
              <a:gd name="connsiteX5" fmla="*/ 1257300 w 1311275"/>
              <a:gd name="connsiteY5" fmla="*/ 1454150 h 2289175"/>
              <a:gd name="connsiteX6" fmla="*/ 1257300 w 1311275"/>
              <a:gd name="connsiteY6" fmla="*/ 1301750 h 2289175"/>
              <a:gd name="connsiteX7" fmla="*/ 1250950 w 1311275"/>
              <a:gd name="connsiteY7" fmla="*/ 1120775 h 2289175"/>
              <a:gd name="connsiteX8" fmla="*/ 1228725 w 1311275"/>
              <a:gd name="connsiteY8" fmla="*/ 1076325 h 2289175"/>
              <a:gd name="connsiteX9" fmla="*/ 1216025 w 1311275"/>
              <a:gd name="connsiteY9" fmla="*/ 1016000 h 2289175"/>
              <a:gd name="connsiteX10" fmla="*/ 1200150 w 1311275"/>
              <a:gd name="connsiteY10" fmla="*/ 977900 h 2289175"/>
              <a:gd name="connsiteX11" fmla="*/ 1184275 w 1311275"/>
              <a:gd name="connsiteY11" fmla="*/ 835025 h 2289175"/>
              <a:gd name="connsiteX12" fmla="*/ 1149350 w 1311275"/>
              <a:gd name="connsiteY12" fmla="*/ 800100 h 2289175"/>
              <a:gd name="connsiteX13" fmla="*/ 1143000 w 1311275"/>
              <a:gd name="connsiteY13" fmla="*/ 768350 h 2289175"/>
              <a:gd name="connsiteX14" fmla="*/ 1127125 w 1311275"/>
              <a:gd name="connsiteY14" fmla="*/ 733425 h 2289175"/>
              <a:gd name="connsiteX15" fmla="*/ 1098550 w 1311275"/>
              <a:gd name="connsiteY15" fmla="*/ 717550 h 2289175"/>
              <a:gd name="connsiteX16" fmla="*/ 1089025 w 1311275"/>
              <a:gd name="connsiteY16" fmla="*/ 679450 h 2289175"/>
              <a:gd name="connsiteX17" fmla="*/ 1063625 w 1311275"/>
              <a:gd name="connsiteY17" fmla="*/ 666750 h 2289175"/>
              <a:gd name="connsiteX18" fmla="*/ 1057275 w 1311275"/>
              <a:gd name="connsiteY18" fmla="*/ 638175 h 2289175"/>
              <a:gd name="connsiteX19" fmla="*/ 1022350 w 1311275"/>
              <a:gd name="connsiteY19" fmla="*/ 644525 h 2289175"/>
              <a:gd name="connsiteX20" fmla="*/ 1000125 w 1311275"/>
              <a:gd name="connsiteY20" fmla="*/ 673100 h 2289175"/>
              <a:gd name="connsiteX21" fmla="*/ 968375 w 1311275"/>
              <a:gd name="connsiteY21" fmla="*/ 695325 h 2289175"/>
              <a:gd name="connsiteX22" fmla="*/ 942975 w 1311275"/>
              <a:gd name="connsiteY22" fmla="*/ 669925 h 2289175"/>
              <a:gd name="connsiteX23" fmla="*/ 923925 w 1311275"/>
              <a:gd name="connsiteY23" fmla="*/ 654050 h 2289175"/>
              <a:gd name="connsiteX24" fmla="*/ 898525 w 1311275"/>
              <a:gd name="connsiteY24" fmla="*/ 615950 h 2289175"/>
              <a:gd name="connsiteX25" fmla="*/ 879475 w 1311275"/>
              <a:gd name="connsiteY25" fmla="*/ 631825 h 2289175"/>
              <a:gd name="connsiteX26" fmla="*/ 873125 w 1311275"/>
              <a:gd name="connsiteY26" fmla="*/ 593725 h 2289175"/>
              <a:gd name="connsiteX27" fmla="*/ 844550 w 1311275"/>
              <a:gd name="connsiteY27" fmla="*/ 552450 h 2289175"/>
              <a:gd name="connsiteX28" fmla="*/ 803275 w 1311275"/>
              <a:gd name="connsiteY28" fmla="*/ 536575 h 2289175"/>
              <a:gd name="connsiteX29" fmla="*/ 777875 w 1311275"/>
              <a:gd name="connsiteY29" fmla="*/ 542925 h 2289175"/>
              <a:gd name="connsiteX30" fmla="*/ 793750 w 1311275"/>
              <a:gd name="connsiteY30" fmla="*/ 514350 h 2289175"/>
              <a:gd name="connsiteX31" fmla="*/ 774700 w 1311275"/>
              <a:gd name="connsiteY31" fmla="*/ 473075 h 2289175"/>
              <a:gd name="connsiteX32" fmla="*/ 765175 w 1311275"/>
              <a:gd name="connsiteY32" fmla="*/ 488950 h 2289175"/>
              <a:gd name="connsiteX33" fmla="*/ 758825 w 1311275"/>
              <a:gd name="connsiteY33" fmla="*/ 450850 h 2289175"/>
              <a:gd name="connsiteX34" fmla="*/ 723900 w 1311275"/>
              <a:gd name="connsiteY34" fmla="*/ 412750 h 2289175"/>
              <a:gd name="connsiteX35" fmla="*/ 704850 w 1311275"/>
              <a:gd name="connsiteY35" fmla="*/ 371475 h 2289175"/>
              <a:gd name="connsiteX36" fmla="*/ 692150 w 1311275"/>
              <a:gd name="connsiteY36" fmla="*/ 355600 h 2289175"/>
              <a:gd name="connsiteX37" fmla="*/ 673100 w 1311275"/>
              <a:gd name="connsiteY37" fmla="*/ 349250 h 2289175"/>
              <a:gd name="connsiteX38" fmla="*/ 673100 w 1311275"/>
              <a:gd name="connsiteY38" fmla="*/ 304800 h 2289175"/>
              <a:gd name="connsiteX39" fmla="*/ 647700 w 1311275"/>
              <a:gd name="connsiteY39" fmla="*/ 298450 h 2289175"/>
              <a:gd name="connsiteX40" fmla="*/ 638175 w 1311275"/>
              <a:gd name="connsiteY40" fmla="*/ 257175 h 2289175"/>
              <a:gd name="connsiteX41" fmla="*/ 615950 w 1311275"/>
              <a:gd name="connsiteY41" fmla="*/ 219075 h 2289175"/>
              <a:gd name="connsiteX42" fmla="*/ 593725 w 1311275"/>
              <a:gd name="connsiteY42" fmla="*/ 196850 h 2289175"/>
              <a:gd name="connsiteX43" fmla="*/ 581025 w 1311275"/>
              <a:gd name="connsiteY43" fmla="*/ 155575 h 2289175"/>
              <a:gd name="connsiteX44" fmla="*/ 558800 w 1311275"/>
              <a:gd name="connsiteY44" fmla="*/ 107950 h 2289175"/>
              <a:gd name="connsiteX45" fmla="*/ 546100 w 1311275"/>
              <a:gd name="connsiteY45" fmla="*/ 92075 h 2289175"/>
              <a:gd name="connsiteX46" fmla="*/ 523875 w 1311275"/>
              <a:gd name="connsiteY46" fmla="*/ 47625 h 2289175"/>
              <a:gd name="connsiteX47" fmla="*/ 482600 w 1311275"/>
              <a:gd name="connsiteY47" fmla="*/ 0 h 2289175"/>
              <a:gd name="connsiteX48" fmla="*/ 377825 w 1311275"/>
              <a:gd name="connsiteY48" fmla="*/ 3175 h 2289175"/>
              <a:gd name="connsiteX49" fmla="*/ 330200 w 1311275"/>
              <a:gd name="connsiteY49" fmla="*/ 31750 h 2289175"/>
              <a:gd name="connsiteX50" fmla="*/ 292100 w 1311275"/>
              <a:gd name="connsiteY50" fmla="*/ 76200 h 2289175"/>
              <a:gd name="connsiteX51" fmla="*/ 247650 w 1311275"/>
              <a:gd name="connsiteY51" fmla="*/ 142875 h 2289175"/>
              <a:gd name="connsiteX52" fmla="*/ 228600 w 1311275"/>
              <a:gd name="connsiteY52" fmla="*/ 187325 h 2289175"/>
              <a:gd name="connsiteX53" fmla="*/ 193675 w 1311275"/>
              <a:gd name="connsiteY53" fmla="*/ 225425 h 2289175"/>
              <a:gd name="connsiteX54" fmla="*/ 177800 w 1311275"/>
              <a:gd name="connsiteY54" fmla="*/ 276225 h 2289175"/>
              <a:gd name="connsiteX55" fmla="*/ 146050 w 1311275"/>
              <a:gd name="connsiteY55" fmla="*/ 333375 h 2289175"/>
              <a:gd name="connsiteX56" fmla="*/ 136525 w 1311275"/>
              <a:gd name="connsiteY56" fmla="*/ 355600 h 2289175"/>
              <a:gd name="connsiteX57" fmla="*/ 111125 w 1311275"/>
              <a:gd name="connsiteY57" fmla="*/ 374650 h 2289175"/>
              <a:gd name="connsiteX58" fmla="*/ 111125 w 1311275"/>
              <a:gd name="connsiteY58" fmla="*/ 406400 h 2289175"/>
              <a:gd name="connsiteX59" fmla="*/ 95250 w 1311275"/>
              <a:gd name="connsiteY59" fmla="*/ 431800 h 2289175"/>
              <a:gd name="connsiteX60" fmla="*/ 79375 w 1311275"/>
              <a:gd name="connsiteY60" fmla="*/ 463550 h 2289175"/>
              <a:gd name="connsiteX61" fmla="*/ 76200 w 1311275"/>
              <a:gd name="connsiteY61" fmla="*/ 488950 h 2289175"/>
              <a:gd name="connsiteX62" fmla="*/ 63500 w 1311275"/>
              <a:gd name="connsiteY62" fmla="*/ 492125 h 2289175"/>
              <a:gd name="connsiteX63" fmla="*/ 57150 w 1311275"/>
              <a:gd name="connsiteY63" fmla="*/ 495300 h 2289175"/>
              <a:gd name="connsiteX64" fmla="*/ 53975 w 1311275"/>
              <a:gd name="connsiteY64" fmla="*/ 530225 h 2289175"/>
              <a:gd name="connsiteX65" fmla="*/ 53975 w 1311275"/>
              <a:gd name="connsiteY65" fmla="*/ 542925 h 2289175"/>
              <a:gd name="connsiteX66" fmla="*/ 41275 w 1311275"/>
              <a:gd name="connsiteY66" fmla="*/ 542925 h 2289175"/>
              <a:gd name="connsiteX67" fmla="*/ 41275 w 1311275"/>
              <a:gd name="connsiteY67" fmla="*/ 565150 h 2289175"/>
              <a:gd name="connsiteX68" fmla="*/ 28575 w 1311275"/>
              <a:gd name="connsiteY68" fmla="*/ 574675 h 2289175"/>
              <a:gd name="connsiteX69" fmla="*/ 22225 w 1311275"/>
              <a:gd name="connsiteY69" fmla="*/ 574675 h 2289175"/>
              <a:gd name="connsiteX70" fmla="*/ 0 w 1311275"/>
              <a:gd name="connsiteY70" fmla="*/ 606425 h 2289175"/>
              <a:gd name="connsiteX71" fmla="*/ 142875 w 1311275"/>
              <a:gd name="connsiteY71" fmla="*/ 1209675 h 2289175"/>
              <a:gd name="connsiteX72" fmla="*/ 146050 w 1311275"/>
              <a:gd name="connsiteY72" fmla="*/ 2279650 h 2289175"/>
              <a:gd name="connsiteX0" fmla="*/ 1308484 w 1314834"/>
              <a:gd name="connsiteY0" fmla="*/ 2289175 h 2289175"/>
              <a:gd name="connsiteX1" fmla="*/ 1308484 w 1314834"/>
              <a:gd name="connsiteY1" fmla="*/ 2289175 h 2289175"/>
              <a:gd name="connsiteX2" fmla="*/ 1314834 w 1314834"/>
              <a:gd name="connsiteY2" fmla="*/ 1778000 h 2289175"/>
              <a:gd name="connsiteX3" fmla="*/ 1302134 w 1314834"/>
              <a:gd name="connsiteY3" fmla="*/ 1520825 h 2289175"/>
              <a:gd name="connsiteX4" fmla="*/ 1273559 w 1314834"/>
              <a:gd name="connsiteY4" fmla="*/ 1450975 h 2289175"/>
              <a:gd name="connsiteX5" fmla="*/ 1260859 w 1314834"/>
              <a:gd name="connsiteY5" fmla="*/ 1454150 h 2289175"/>
              <a:gd name="connsiteX6" fmla="*/ 1260859 w 1314834"/>
              <a:gd name="connsiteY6" fmla="*/ 1301750 h 2289175"/>
              <a:gd name="connsiteX7" fmla="*/ 1254509 w 1314834"/>
              <a:gd name="connsiteY7" fmla="*/ 1120775 h 2289175"/>
              <a:gd name="connsiteX8" fmla="*/ 1232284 w 1314834"/>
              <a:gd name="connsiteY8" fmla="*/ 1076325 h 2289175"/>
              <a:gd name="connsiteX9" fmla="*/ 1219584 w 1314834"/>
              <a:gd name="connsiteY9" fmla="*/ 1016000 h 2289175"/>
              <a:gd name="connsiteX10" fmla="*/ 1203709 w 1314834"/>
              <a:gd name="connsiteY10" fmla="*/ 977900 h 2289175"/>
              <a:gd name="connsiteX11" fmla="*/ 1187834 w 1314834"/>
              <a:gd name="connsiteY11" fmla="*/ 835025 h 2289175"/>
              <a:gd name="connsiteX12" fmla="*/ 1152909 w 1314834"/>
              <a:gd name="connsiteY12" fmla="*/ 800100 h 2289175"/>
              <a:gd name="connsiteX13" fmla="*/ 1146559 w 1314834"/>
              <a:gd name="connsiteY13" fmla="*/ 768350 h 2289175"/>
              <a:gd name="connsiteX14" fmla="*/ 1130684 w 1314834"/>
              <a:gd name="connsiteY14" fmla="*/ 733425 h 2289175"/>
              <a:gd name="connsiteX15" fmla="*/ 1102109 w 1314834"/>
              <a:gd name="connsiteY15" fmla="*/ 717550 h 2289175"/>
              <a:gd name="connsiteX16" fmla="*/ 1092584 w 1314834"/>
              <a:gd name="connsiteY16" fmla="*/ 679450 h 2289175"/>
              <a:gd name="connsiteX17" fmla="*/ 1067184 w 1314834"/>
              <a:gd name="connsiteY17" fmla="*/ 666750 h 2289175"/>
              <a:gd name="connsiteX18" fmla="*/ 1060834 w 1314834"/>
              <a:gd name="connsiteY18" fmla="*/ 638175 h 2289175"/>
              <a:gd name="connsiteX19" fmla="*/ 1025909 w 1314834"/>
              <a:gd name="connsiteY19" fmla="*/ 644525 h 2289175"/>
              <a:gd name="connsiteX20" fmla="*/ 1003684 w 1314834"/>
              <a:gd name="connsiteY20" fmla="*/ 673100 h 2289175"/>
              <a:gd name="connsiteX21" fmla="*/ 971934 w 1314834"/>
              <a:gd name="connsiteY21" fmla="*/ 695325 h 2289175"/>
              <a:gd name="connsiteX22" fmla="*/ 946534 w 1314834"/>
              <a:gd name="connsiteY22" fmla="*/ 669925 h 2289175"/>
              <a:gd name="connsiteX23" fmla="*/ 927484 w 1314834"/>
              <a:gd name="connsiteY23" fmla="*/ 654050 h 2289175"/>
              <a:gd name="connsiteX24" fmla="*/ 902084 w 1314834"/>
              <a:gd name="connsiteY24" fmla="*/ 615950 h 2289175"/>
              <a:gd name="connsiteX25" fmla="*/ 883034 w 1314834"/>
              <a:gd name="connsiteY25" fmla="*/ 631825 h 2289175"/>
              <a:gd name="connsiteX26" fmla="*/ 876684 w 1314834"/>
              <a:gd name="connsiteY26" fmla="*/ 593725 h 2289175"/>
              <a:gd name="connsiteX27" fmla="*/ 848109 w 1314834"/>
              <a:gd name="connsiteY27" fmla="*/ 552450 h 2289175"/>
              <a:gd name="connsiteX28" fmla="*/ 806834 w 1314834"/>
              <a:gd name="connsiteY28" fmla="*/ 536575 h 2289175"/>
              <a:gd name="connsiteX29" fmla="*/ 781434 w 1314834"/>
              <a:gd name="connsiteY29" fmla="*/ 542925 h 2289175"/>
              <a:gd name="connsiteX30" fmla="*/ 797309 w 1314834"/>
              <a:gd name="connsiteY30" fmla="*/ 514350 h 2289175"/>
              <a:gd name="connsiteX31" fmla="*/ 778259 w 1314834"/>
              <a:gd name="connsiteY31" fmla="*/ 473075 h 2289175"/>
              <a:gd name="connsiteX32" fmla="*/ 768734 w 1314834"/>
              <a:gd name="connsiteY32" fmla="*/ 488950 h 2289175"/>
              <a:gd name="connsiteX33" fmla="*/ 762384 w 1314834"/>
              <a:gd name="connsiteY33" fmla="*/ 450850 h 2289175"/>
              <a:gd name="connsiteX34" fmla="*/ 727459 w 1314834"/>
              <a:gd name="connsiteY34" fmla="*/ 412750 h 2289175"/>
              <a:gd name="connsiteX35" fmla="*/ 708409 w 1314834"/>
              <a:gd name="connsiteY35" fmla="*/ 371475 h 2289175"/>
              <a:gd name="connsiteX36" fmla="*/ 695709 w 1314834"/>
              <a:gd name="connsiteY36" fmla="*/ 355600 h 2289175"/>
              <a:gd name="connsiteX37" fmla="*/ 676659 w 1314834"/>
              <a:gd name="connsiteY37" fmla="*/ 349250 h 2289175"/>
              <a:gd name="connsiteX38" fmla="*/ 676659 w 1314834"/>
              <a:gd name="connsiteY38" fmla="*/ 304800 h 2289175"/>
              <a:gd name="connsiteX39" fmla="*/ 651259 w 1314834"/>
              <a:gd name="connsiteY39" fmla="*/ 298450 h 2289175"/>
              <a:gd name="connsiteX40" fmla="*/ 641734 w 1314834"/>
              <a:gd name="connsiteY40" fmla="*/ 257175 h 2289175"/>
              <a:gd name="connsiteX41" fmla="*/ 619509 w 1314834"/>
              <a:gd name="connsiteY41" fmla="*/ 219075 h 2289175"/>
              <a:gd name="connsiteX42" fmla="*/ 597284 w 1314834"/>
              <a:gd name="connsiteY42" fmla="*/ 196850 h 2289175"/>
              <a:gd name="connsiteX43" fmla="*/ 584584 w 1314834"/>
              <a:gd name="connsiteY43" fmla="*/ 155575 h 2289175"/>
              <a:gd name="connsiteX44" fmla="*/ 562359 w 1314834"/>
              <a:gd name="connsiteY44" fmla="*/ 107950 h 2289175"/>
              <a:gd name="connsiteX45" fmla="*/ 549659 w 1314834"/>
              <a:gd name="connsiteY45" fmla="*/ 92075 h 2289175"/>
              <a:gd name="connsiteX46" fmla="*/ 527434 w 1314834"/>
              <a:gd name="connsiteY46" fmla="*/ 47625 h 2289175"/>
              <a:gd name="connsiteX47" fmla="*/ 486159 w 1314834"/>
              <a:gd name="connsiteY47" fmla="*/ 0 h 2289175"/>
              <a:gd name="connsiteX48" fmla="*/ 381384 w 1314834"/>
              <a:gd name="connsiteY48" fmla="*/ 3175 h 2289175"/>
              <a:gd name="connsiteX49" fmla="*/ 333759 w 1314834"/>
              <a:gd name="connsiteY49" fmla="*/ 31750 h 2289175"/>
              <a:gd name="connsiteX50" fmla="*/ 295659 w 1314834"/>
              <a:gd name="connsiteY50" fmla="*/ 76200 h 2289175"/>
              <a:gd name="connsiteX51" fmla="*/ 251209 w 1314834"/>
              <a:gd name="connsiteY51" fmla="*/ 142875 h 2289175"/>
              <a:gd name="connsiteX52" fmla="*/ 232159 w 1314834"/>
              <a:gd name="connsiteY52" fmla="*/ 187325 h 2289175"/>
              <a:gd name="connsiteX53" fmla="*/ 197234 w 1314834"/>
              <a:gd name="connsiteY53" fmla="*/ 225425 h 2289175"/>
              <a:gd name="connsiteX54" fmla="*/ 181359 w 1314834"/>
              <a:gd name="connsiteY54" fmla="*/ 276225 h 2289175"/>
              <a:gd name="connsiteX55" fmla="*/ 149609 w 1314834"/>
              <a:gd name="connsiteY55" fmla="*/ 333375 h 2289175"/>
              <a:gd name="connsiteX56" fmla="*/ 140084 w 1314834"/>
              <a:gd name="connsiteY56" fmla="*/ 355600 h 2289175"/>
              <a:gd name="connsiteX57" fmla="*/ 114684 w 1314834"/>
              <a:gd name="connsiteY57" fmla="*/ 374650 h 2289175"/>
              <a:gd name="connsiteX58" fmla="*/ 114684 w 1314834"/>
              <a:gd name="connsiteY58" fmla="*/ 406400 h 2289175"/>
              <a:gd name="connsiteX59" fmla="*/ 98809 w 1314834"/>
              <a:gd name="connsiteY59" fmla="*/ 431800 h 2289175"/>
              <a:gd name="connsiteX60" fmla="*/ 82934 w 1314834"/>
              <a:gd name="connsiteY60" fmla="*/ 463550 h 2289175"/>
              <a:gd name="connsiteX61" fmla="*/ 79759 w 1314834"/>
              <a:gd name="connsiteY61" fmla="*/ 488950 h 2289175"/>
              <a:gd name="connsiteX62" fmla="*/ 67059 w 1314834"/>
              <a:gd name="connsiteY62" fmla="*/ 492125 h 2289175"/>
              <a:gd name="connsiteX63" fmla="*/ 60709 w 1314834"/>
              <a:gd name="connsiteY63" fmla="*/ 495300 h 2289175"/>
              <a:gd name="connsiteX64" fmla="*/ 57534 w 1314834"/>
              <a:gd name="connsiteY64" fmla="*/ 530225 h 2289175"/>
              <a:gd name="connsiteX65" fmla="*/ 57534 w 1314834"/>
              <a:gd name="connsiteY65" fmla="*/ 542925 h 2289175"/>
              <a:gd name="connsiteX66" fmla="*/ 44834 w 1314834"/>
              <a:gd name="connsiteY66" fmla="*/ 542925 h 2289175"/>
              <a:gd name="connsiteX67" fmla="*/ 44834 w 1314834"/>
              <a:gd name="connsiteY67" fmla="*/ 565150 h 2289175"/>
              <a:gd name="connsiteX68" fmla="*/ 32134 w 1314834"/>
              <a:gd name="connsiteY68" fmla="*/ 574675 h 2289175"/>
              <a:gd name="connsiteX69" fmla="*/ 25784 w 1314834"/>
              <a:gd name="connsiteY69" fmla="*/ 574675 h 2289175"/>
              <a:gd name="connsiteX70" fmla="*/ 3559 w 1314834"/>
              <a:gd name="connsiteY70" fmla="*/ 606425 h 2289175"/>
              <a:gd name="connsiteX71" fmla="*/ 384 w 1314834"/>
              <a:gd name="connsiteY71" fmla="*/ 660400 h 2289175"/>
              <a:gd name="connsiteX72" fmla="*/ 146434 w 1314834"/>
              <a:gd name="connsiteY72" fmla="*/ 1209675 h 2289175"/>
              <a:gd name="connsiteX73" fmla="*/ 149609 w 1314834"/>
              <a:gd name="connsiteY73" fmla="*/ 2279650 h 2289175"/>
              <a:gd name="connsiteX0" fmla="*/ 1330571 w 1336921"/>
              <a:gd name="connsiteY0" fmla="*/ 2289175 h 2289175"/>
              <a:gd name="connsiteX1" fmla="*/ 1330571 w 1336921"/>
              <a:gd name="connsiteY1" fmla="*/ 2289175 h 2289175"/>
              <a:gd name="connsiteX2" fmla="*/ 1336921 w 1336921"/>
              <a:gd name="connsiteY2" fmla="*/ 1778000 h 2289175"/>
              <a:gd name="connsiteX3" fmla="*/ 1324221 w 1336921"/>
              <a:gd name="connsiteY3" fmla="*/ 1520825 h 2289175"/>
              <a:gd name="connsiteX4" fmla="*/ 1295646 w 1336921"/>
              <a:gd name="connsiteY4" fmla="*/ 1450975 h 2289175"/>
              <a:gd name="connsiteX5" fmla="*/ 1282946 w 1336921"/>
              <a:gd name="connsiteY5" fmla="*/ 1454150 h 2289175"/>
              <a:gd name="connsiteX6" fmla="*/ 1282946 w 1336921"/>
              <a:gd name="connsiteY6" fmla="*/ 1301750 h 2289175"/>
              <a:gd name="connsiteX7" fmla="*/ 1276596 w 1336921"/>
              <a:gd name="connsiteY7" fmla="*/ 1120775 h 2289175"/>
              <a:gd name="connsiteX8" fmla="*/ 1254371 w 1336921"/>
              <a:gd name="connsiteY8" fmla="*/ 1076325 h 2289175"/>
              <a:gd name="connsiteX9" fmla="*/ 1241671 w 1336921"/>
              <a:gd name="connsiteY9" fmla="*/ 1016000 h 2289175"/>
              <a:gd name="connsiteX10" fmla="*/ 1225796 w 1336921"/>
              <a:gd name="connsiteY10" fmla="*/ 977900 h 2289175"/>
              <a:gd name="connsiteX11" fmla="*/ 1209921 w 1336921"/>
              <a:gd name="connsiteY11" fmla="*/ 835025 h 2289175"/>
              <a:gd name="connsiteX12" fmla="*/ 1174996 w 1336921"/>
              <a:gd name="connsiteY12" fmla="*/ 800100 h 2289175"/>
              <a:gd name="connsiteX13" fmla="*/ 1168646 w 1336921"/>
              <a:gd name="connsiteY13" fmla="*/ 768350 h 2289175"/>
              <a:gd name="connsiteX14" fmla="*/ 1152771 w 1336921"/>
              <a:gd name="connsiteY14" fmla="*/ 733425 h 2289175"/>
              <a:gd name="connsiteX15" fmla="*/ 1124196 w 1336921"/>
              <a:gd name="connsiteY15" fmla="*/ 717550 h 2289175"/>
              <a:gd name="connsiteX16" fmla="*/ 1114671 w 1336921"/>
              <a:gd name="connsiteY16" fmla="*/ 679450 h 2289175"/>
              <a:gd name="connsiteX17" fmla="*/ 1089271 w 1336921"/>
              <a:gd name="connsiteY17" fmla="*/ 666750 h 2289175"/>
              <a:gd name="connsiteX18" fmla="*/ 1082921 w 1336921"/>
              <a:gd name="connsiteY18" fmla="*/ 638175 h 2289175"/>
              <a:gd name="connsiteX19" fmla="*/ 1047996 w 1336921"/>
              <a:gd name="connsiteY19" fmla="*/ 644525 h 2289175"/>
              <a:gd name="connsiteX20" fmla="*/ 1025771 w 1336921"/>
              <a:gd name="connsiteY20" fmla="*/ 673100 h 2289175"/>
              <a:gd name="connsiteX21" fmla="*/ 994021 w 1336921"/>
              <a:gd name="connsiteY21" fmla="*/ 695325 h 2289175"/>
              <a:gd name="connsiteX22" fmla="*/ 968621 w 1336921"/>
              <a:gd name="connsiteY22" fmla="*/ 669925 h 2289175"/>
              <a:gd name="connsiteX23" fmla="*/ 949571 w 1336921"/>
              <a:gd name="connsiteY23" fmla="*/ 654050 h 2289175"/>
              <a:gd name="connsiteX24" fmla="*/ 924171 w 1336921"/>
              <a:gd name="connsiteY24" fmla="*/ 615950 h 2289175"/>
              <a:gd name="connsiteX25" fmla="*/ 905121 w 1336921"/>
              <a:gd name="connsiteY25" fmla="*/ 631825 h 2289175"/>
              <a:gd name="connsiteX26" fmla="*/ 898771 w 1336921"/>
              <a:gd name="connsiteY26" fmla="*/ 593725 h 2289175"/>
              <a:gd name="connsiteX27" fmla="*/ 870196 w 1336921"/>
              <a:gd name="connsiteY27" fmla="*/ 552450 h 2289175"/>
              <a:gd name="connsiteX28" fmla="*/ 828921 w 1336921"/>
              <a:gd name="connsiteY28" fmla="*/ 536575 h 2289175"/>
              <a:gd name="connsiteX29" fmla="*/ 803521 w 1336921"/>
              <a:gd name="connsiteY29" fmla="*/ 542925 h 2289175"/>
              <a:gd name="connsiteX30" fmla="*/ 819396 w 1336921"/>
              <a:gd name="connsiteY30" fmla="*/ 514350 h 2289175"/>
              <a:gd name="connsiteX31" fmla="*/ 800346 w 1336921"/>
              <a:gd name="connsiteY31" fmla="*/ 473075 h 2289175"/>
              <a:gd name="connsiteX32" fmla="*/ 790821 w 1336921"/>
              <a:gd name="connsiteY32" fmla="*/ 488950 h 2289175"/>
              <a:gd name="connsiteX33" fmla="*/ 784471 w 1336921"/>
              <a:gd name="connsiteY33" fmla="*/ 450850 h 2289175"/>
              <a:gd name="connsiteX34" fmla="*/ 749546 w 1336921"/>
              <a:gd name="connsiteY34" fmla="*/ 412750 h 2289175"/>
              <a:gd name="connsiteX35" fmla="*/ 730496 w 1336921"/>
              <a:gd name="connsiteY35" fmla="*/ 371475 h 2289175"/>
              <a:gd name="connsiteX36" fmla="*/ 717796 w 1336921"/>
              <a:gd name="connsiteY36" fmla="*/ 355600 h 2289175"/>
              <a:gd name="connsiteX37" fmla="*/ 698746 w 1336921"/>
              <a:gd name="connsiteY37" fmla="*/ 349250 h 2289175"/>
              <a:gd name="connsiteX38" fmla="*/ 698746 w 1336921"/>
              <a:gd name="connsiteY38" fmla="*/ 304800 h 2289175"/>
              <a:gd name="connsiteX39" fmla="*/ 673346 w 1336921"/>
              <a:gd name="connsiteY39" fmla="*/ 298450 h 2289175"/>
              <a:gd name="connsiteX40" fmla="*/ 663821 w 1336921"/>
              <a:gd name="connsiteY40" fmla="*/ 257175 h 2289175"/>
              <a:gd name="connsiteX41" fmla="*/ 641596 w 1336921"/>
              <a:gd name="connsiteY41" fmla="*/ 219075 h 2289175"/>
              <a:gd name="connsiteX42" fmla="*/ 619371 w 1336921"/>
              <a:gd name="connsiteY42" fmla="*/ 196850 h 2289175"/>
              <a:gd name="connsiteX43" fmla="*/ 606671 w 1336921"/>
              <a:gd name="connsiteY43" fmla="*/ 155575 h 2289175"/>
              <a:gd name="connsiteX44" fmla="*/ 584446 w 1336921"/>
              <a:gd name="connsiteY44" fmla="*/ 107950 h 2289175"/>
              <a:gd name="connsiteX45" fmla="*/ 571746 w 1336921"/>
              <a:gd name="connsiteY45" fmla="*/ 92075 h 2289175"/>
              <a:gd name="connsiteX46" fmla="*/ 549521 w 1336921"/>
              <a:gd name="connsiteY46" fmla="*/ 47625 h 2289175"/>
              <a:gd name="connsiteX47" fmla="*/ 508246 w 1336921"/>
              <a:gd name="connsiteY47" fmla="*/ 0 h 2289175"/>
              <a:gd name="connsiteX48" fmla="*/ 403471 w 1336921"/>
              <a:gd name="connsiteY48" fmla="*/ 3175 h 2289175"/>
              <a:gd name="connsiteX49" fmla="*/ 355846 w 1336921"/>
              <a:gd name="connsiteY49" fmla="*/ 31750 h 2289175"/>
              <a:gd name="connsiteX50" fmla="*/ 317746 w 1336921"/>
              <a:gd name="connsiteY50" fmla="*/ 76200 h 2289175"/>
              <a:gd name="connsiteX51" fmla="*/ 273296 w 1336921"/>
              <a:gd name="connsiteY51" fmla="*/ 142875 h 2289175"/>
              <a:gd name="connsiteX52" fmla="*/ 254246 w 1336921"/>
              <a:gd name="connsiteY52" fmla="*/ 187325 h 2289175"/>
              <a:gd name="connsiteX53" fmla="*/ 219321 w 1336921"/>
              <a:gd name="connsiteY53" fmla="*/ 225425 h 2289175"/>
              <a:gd name="connsiteX54" fmla="*/ 203446 w 1336921"/>
              <a:gd name="connsiteY54" fmla="*/ 276225 h 2289175"/>
              <a:gd name="connsiteX55" fmla="*/ 171696 w 1336921"/>
              <a:gd name="connsiteY55" fmla="*/ 333375 h 2289175"/>
              <a:gd name="connsiteX56" fmla="*/ 162171 w 1336921"/>
              <a:gd name="connsiteY56" fmla="*/ 355600 h 2289175"/>
              <a:gd name="connsiteX57" fmla="*/ 136771 w 1336921"/>
              <a:gd name="connsiteY57" fmla="*/ 374650 h 2289175"/>
              <a:gd name="connsiteX58" fmla="*/ 136771 w 1336921"/>
              <a:gd name="connsiteY58" fmla="*/ 406400 h 2289175"/>
              <a:gd name="connsiteX59" fmla="*/ 120896 w 1336921"/>
              <a:gd name="connsiteY59" fmla="*/ 431800 h 2289175"/>
              <a:gd name="connsiteX60" fmla="*/ 105021 w 1336921"/>
              <a:gd name="connsiteY60" fmla="*/ 463550 h 2289175"/>
              <a:gd name="connsiteX61" fmla="*/ 101846 w 1336921"/>
              <a:gd name="connsiteY61" fmla="*/ 488950 h 2289175"/>
              <a:gd name="connsiteX62" fmla="*/ 89146 w 1336921"/>
              <a:gd name="connsiteY62" fmla="*/ 492125 h 2289175"/>
              <a:gd name="connsiteX63" fmla="*/ 82796 w 1336921"/>
              <a:gd name="connsiteY63" fmla="*/ 495300 h 2289175"/>
              <a:gd name="connsiteX64" fmla="*/ 79621 w 1336921"/>
              <a:gd name="connsiteY64" fmla="*/ 530225 h 2289175"/>
              <a:gd name="connsiteX65" fmla="*/ 79621 w 1336921"/>
              <a:gd name="connsiteY65" fmla="*/ 542925 h 2289175"/>
              <a:gd name="connsiteX66" fmla="*/ 66921 w 1336921"/>
              <a:gd name="connsiteY66" fmla="*/ 542925 h 2289175"/>
              <a:gd name="connsiteX67" fmla="*/ 66921 w 1336921"/>
              <a:gd name="connsiteY67" fmla="*/ 565150 h 2289175"/>
              <a:gd name="connsiteX68" fmla="*/ 54221 w 1336921"/>
              <a:gd name="connsiteY68" fmla="*/ 574675 h 2289175"/>
              <a:gd name="connsiteX69" fmla="*/ 47871 w 1336921"/>
              <a:gd name="connsiteY69" fmla="*/ 574675 h 2289175"/>
              <a:gd name="connsiteX70" fmla="*/ 25646 w 1336921"/>
              <a:gd name="connsiteY70" fmla="*/ 606425 h 2289175"/>
              <a:gd name="connsiteX71" fmla="*/ 22471 w 1336921"/>
              <a:gd name="connsiteY71" fmla="*/ 660400 h 2289175"/>
              <a:gd name="connsiteX72" fmla="*/ 246 w 1336921"/>
              <a:gd name="connsiteY72" fmla="*/ 673100 h 2289175"/>
              <a:gd name="connsiteX73" fmla="*/ 168521 w 1336921"/>
              <a:gd name="connsiteY73" fmla="*/ 1209675 h 2289175"/>
              <a:gd name="connsiteX74" fmla="*/ 171696 w 1336921"/>
              <a:gd name="connsiteY74" fmla="*/ 2279650 h 2289175"/>
              <a:gd name="connsiteX0" fmla="*/ 1354169 w 1360519"/>
              <a:gd name="connsiteY0" fmla="*/ 2289175 h 2289175"/>
              <a:gd name="connsiteX1" fmla="*/ 1354169 w 1360519"/>
              <a:gd name="connsiteY1" fmla="*/ 2289175 h 2289175"/>
              <a:gd name="connsiteX2" fmla="*/ 1360519 w 1360519"/>
              <a:gd name="connsiteY2" fmla="*/ 1778000 h 2289175"/>
              <a:gd name="connsiteX3" fmla="*/ 1347819 w 1360519"/>
              <a:gd name="connsiteY3" fmla="*/ 1520825 h 2289175"/>
              <a:gd name="connsiteX4" fmla="*/ 1319244 w 1360519"/>
              <a:gd name="connsiteY4" fmla="*/ 1450975 h 2289175"/>
              <a:gd name="connsiteX5" fmla="*/ 1306544 w 1360519"/>
              <a:gd name="connsiteY5" fmla="*/ 1454150 h 2289175"/>
              <a:gd name="connsiteX6" fmla="*/ 1306544 w 1360519"/>
              <a:gd name="connsiteY6" fmla="*/ 1301750 h 2289175"/>
              <a:gd name="connsiteX7" fmla="*/ 1300194 w 1360519"/>
              <a:gd name="connsiteY7" fmla="*/ 1120775 h 2289175"/>
              <a:gd name="connsiteX8" fmla="*/ 1277969 w 1360519"/>
              <a:gd name="connsiteY8" fmla="*/ 1076325 h 2289175"/>
              <a:gd name="connsiteX9" fmla="*/ 1265269 w 1360519"/>
              <a:gd name="connsiteY9" fmla="*/ 1016000 h 2289175"/>
              <a:gd name="connsiteX10" fmla="*/ 1249394 w 1360519"/>
              <a:gd name="connsiteY10" fmla="*/ 977900 h 2289175"/>
              <a:gd name="connsiteX11" fmla="*/ 1233519 w 1360519"/>
              <a:gd name="connsiteY11" fmla="*/ 835025 h 2289175"/>
              <a:gd name="connsiteX12" fmla="*/ 1198594 w 1360519"/>
              <a:gd name="connsiteY12" fmla="*/ 800100 h 2289175"/>
              <a:gd name="connsiteX13" fmla="*/ 1192244 w 1360519"/>
              <a:gd name="connsiteY13" fmla="*/ 768350 h 2289175"/>
              <a:gd name="connsiteX14" fmla="*/ 1176369 w 1360519"/>
              <a:gd name="connsiteY14" fmla="*/ 733425 h 2289175"/>
              <a:gd name="connsiteX15" fmla="*/ 1147794 w 1360519"/>
              <a:gd name="connsiteY15" fmla="*/ 717550 h 2289175"/>
              <a:gd name="connsiteX16" fmla="*/ 1138269 w 1360519"/>
              <a:gd name="connsiteY16" fmla="*/ 679450 h 2289175"/>
              <a:gd name="connsiteX17" fmla="*/ 1112869 w 1360519"/>
              <a:gd name="connsiteY17" fmla="*/ 666750 h 2289175"/>
              <a:gd name="connsiteX18" fmla="*/ 1106519 w 1360519"/>
              <a:gd name="connsiteY18" fmla="*/ 638175 h 2289175"/>
              <a:gd name="connsiteX19" fmla="*/ 1071594 w 1360519"/>
              <a:gd name="connsiteY19" fmla="*/ 644525 h 2289175"/>
              <a:gd name="connsiteX20" fmla="*/ 1049369 w 1360519"/>
              <a:gd name="connsiteY20" fmla="*/ 673100 h 2289175"/>
              <a:gd name="connsiteX21" fmla="*/ 1017619 w 1360519"/>
              <a:gd name="connsiteY21" fmla="*/ 695325 h 2289175"/>
              <a:gd name="connsiteX22" fmla="*/ 992219 w 1360519"/>
              <a:gd name="connsiteY22" fmla="*/ 669925 h 2289175"/>
              <a:gd name="connsiteX23" fmla="*/ 973169 w 1360519"/>
              <a:gd name="connsiteY23" fmla="*/ 654050 h 2289175"/>
              <a:gd name="connsiteX24" fmla="*/ 947769 w 1360519"/>
              <a:gd name="connsiteY24" fmla="*/ 615950 h 2289175"/>
              <a:gd name="connsiteX25" fmla="*/ 928719 w 1360519"/>
              <a:gd name="connsiteY25" fmla="*/ 631825 h 2289175"/>
              <a:gd name="connsiteX26" fmla="*/ 922369 w 1360519"/>
              <a:gd name="connsiteY26" fmla="*/ 593725 h 2289175"/>
              <a:gd name="connsiteX27" fmla="*/ 893794 w 1360519"/>
              <a:gd name="connsiteY27" fmla="*/ 552450 h 2289175"/>
              <a:gd name="connsiteX28" fmla="*/ 852519 w 1360519"/>
              <a:gd name="connsiteY28" fmla="*/ 536575 h 2289175"/>
              <a:gd name="connsiteX29" fmla="*/ 827119 w 1360519"/>
              <a:gd name="connsiteY29" fmla="*/ 542925 h 2289175"/>
              <a:gd name="connsiteX30" fmla="*/ 842994 w 1360519"/>
              <a:gd name="connsiteY30" fmla="*/ 514350 h 2289175"/>
              <a:gd name="connsiteX31" fmla="*/ 823944 w 1360519"/>
              <a:gd name="connsiteY31" fmla="*/ 473075 h 2289175"/>
              <a:gd name="connsiteX32" fmla="*/ 814419 w 1360519"/>
              <a:gd name="connsiteY32" fmla="*/ 488950 h 2289175"/>
              <a:gd name="connsiteX33" fmla="*/ 808069 w 1360519"/>
              <a:gd name="connsiteY33" fmla="*/ 450850 h 2289175"/>
              <a:gd name="connsiteX34" fmla="*/ 773144 w 1360519"/>
              <a:gd name="connsiteY34" fmla="*/ 412750 h 2289175"/>
              <a:gd name="connsiteX35" fmla="*/ 754094 w 1360519"/>
              <a:gd name="connsiteY35" fmla="*/ 371475 h 2289175"/>
              <a:gd name="connsiteX36" fmla="*/ 741394 w 1360519"/>
              <a:gd name="connsiteY36" fmla="*/ 355600 h 2289175"/>
              <a:gd name="connsiteX37" fmla="*/ 722344 w 1360519"/>
              <a:gd name="connsiteY37" fmla="*/ 349250 h 2289175"/>
              <a:gd name="connsiteX38" fmla="*/ 722344 w 1360519"/>
              <a:gd name="connsiteY38" fmla="*/ 304800 h 2289175"/>
              <a:gd name="connsiteX39" fmla="*/ 696944 w 1360519"/>
              <a:gd name="connsiteY39" fmla="*/ 298450 h 2289175"/>
              <a:gd name="connsiteX40" fmla="*/ 687419 w 1360519"/>
              <a:gd name="connsiteY40" fmla="*/ 257175 h 2289175"/>
              <a:gd name="connsiteX41" fmla="*/ 665194 w 1360519"/>
              <a:gd name="connsiteY41" fmla="*/ 219075 h 2289175"/>
              <a:gd name="connsiteX42" fmla="*/ 642969 w 1360519"/>
              <a:gd name="connsiteY42" fmla="*/ 196850 h 2289175"/>
              <a:gd name="connsiteX43" fmla="*/ 630269 w 1360519"/>
              <a:gd name="connsiteY43" fmla="*/ 155575 h 2289175"/>
              <a:gd name="connsiteX44" fmla="*/ 608044 w 1360519"/>
              <a:gd name="connsiteY44" fmla="*/ 107950 h 2289175"/>
              <a:gd name="connsiteX45" fmla="*/ 595344 w 1360519"/>
              <a:gd name="connsiteY45" fmla="*/ 92075 h 2289175"/>
              <a:gd name="connsiteX46" fmla="*/ 573119 w 1360519"/>
              <a:gd name="connsiteY46" fmla="*/ 47625 h 2289175"/>
              <a:gd name="connsiteX47" fmla="*/ 531844 w 1360519"/>
              <a:gd name="connsiteY47" fmla="*/ 0 h 2289175"/>
              <a:gd name="connsiteX48" fmla="*/ 427069 w 1360519"/>
              <a:gd name="connsiteY48" fmla="*/ 3175 h 2289175"/>
              <a:gd name="connsiteX49" fmla="*/ 379444 w 1360519"/>
              <a:gd name="connsiteY49" fmla="*/ 31750 h 2289175"/>
              <a:gd name="connsiteX50" fmla="*/ 341344 w 1360519"/>
              <a:gd name="connsiteY50" fmla="*/ 76200 h 2289175"/>
              <a:gd name="connsiteX51" fmla="*/ 296894 w 1360519"/>
              <a:gd name="connsiteY51" fmla="*/ 142875 h 2289175"/>
              <a:gd name="connsiteX52" fmla="*/ 277844 w 1360519"/>
              <a:gd name="connsiteY52" fmla="*/ 187325 h 2289175"/>
              <a:gd name="connsiteX53" fmla="*/ 242919 w 1360519"/>
              <a:gd name="connsiteY53" fmla="*/ 225425 h 2289175"/>
              <a:gd name="connsiteX54" fmla="*/ 227044 w 1360519"/>
              <a:gd name="connsiteY54" fmla="*/ 276225 h 2289175"/>
              <a:gd name="connsiteX55" fmla="*/ 195294 w 1360519"/>
              <a:gd name="connsiteY55" fmla="*/ 333375 h 2289175"/>
              <a:gd name="connsiteX56" fmla="*/ 185769 w 1360519"/>
              <a:gd name="connsiteY56" fmla="*/ 355600 h 2289175"/>
              <a:gd name="connsiteX57" fmla="*/ 160369 w 1360519"/>
              <a:gd name="connsiteY57" fmla="*/ 374650 h 2289175"/>
              <a:gd name="connsiteX58" fmla="*/ 160369 w 1360519"/>
              <a:gd name="connsiteY58" fmla="*/ 406400 h 2289175"/>
              <a:gd name="connsiteX59" fmla="*/ 144494 w 1360519"/>
              <a:gd name="connsiteY59" fmla="*/ 431800 h 2289175"/>
              <a:gd name="connsiteX60" fmla="*/ 128619 w 1360519"/>
              <a:gd name="connsiteY60" fmla="*/ 463550 h 2289175"/>
              <a:gd name="connsiteX61" fmla="*/ 125444 w 1360519"/>
              <a:gd name="connsiteY61" fmla="*/ 488950 h 2289175"/>
              <a:gd name="connsiteX62" fmla="*/ 112744 w 1360519"/>
              <a:gd name="connsiteY62" fmla="*/ 492125 h 2289175"/>
              <a:gd name="connsiteX63" fmla="*/ 106394 w 1360519"/>
              <a:gd name="connsiteY63" fmla="*/ 495300 h 2289175"/>
              <a:gd name="connsiteX64" fmla="*/ 103219 w 1360519"/>
              <a:gd name="connsiteY64" fmla="*/ 530225 h 2289175"/>
              <a:gd name="connsiteX65" fmla="*/ 103219 w 1360519"/>
              <a:gd name="connsiteY65" fmla="*/ 542925 h 2289175"/>
              <a:gd name="connsiteX66" fmla="*/ 90519 w 1360519"/>
              <a:gd name="connsiteY66" fmla="*/ 542925 h 2289175"/>
              <a:gd name="connsiteX67" fmla="*/ 90519 w 1360519"/>
              <a:gd name="connsiteY67" fmla="*/ 565150 h 2289175"/>
              <a:gd name="connsiteX68" fmla="*/ 77819 w 1360519"/>
              <a:gd name="connsiteY68" fmla="*/ 574675 h 2289175"/>
              <a:gd name="connsiteX69" fmla="*/ 71469 w 1360519"/>
              <a:gd name="connsiteY69" fmla="*/ 574675 h 2289175"/>
              <a:gd name="connsiteX70" fmla="*/ 49244 w 1360519"/>
              <a:gd name="connsiteY70" fmla="*/ 606425 h 2289175"/>
              <a:gd name="connsiteX71" fmla="*/ 46069 w 1360519"/>
              <a:gd name="connsiteY71" fmla="*/ 660400 h 2289175"/>
              <a:gd name="connsiteX72" fmla="*/ 23844 w 1360519"/>
              <a:gd name="connsiteY72" fmla="*/ 673100 h 2289175"/>
              <a:gd name="connsiteX73" fmla="*/ 4795 w 1360519"/>
              <a:gd name="connsiteY73" fmla="*/ 704850 h 2289175"/>
              <a:gd name="connsiteX74" fmla="*/ 192119 w 1360519"/>
              <a:gd name="connsiteY74" fmla="*/ 1209675 h 2289175"/>
              <a:gd name="connsiteX75" fmla="*/ 195294 w 1360519"/>
              <a:gd name="connsiteY75" fmla="*/ 2279650 h 2289175"/>
              <a:gd name="connsiteX0" fmla="*/ 1355444 w 1361794"/>
              <a:gd name="connsiteY0" fmla="*/ 2289175 h 2289175"/>
              <a:gd name="connsiteX1" fmla="*/ 1355444 w 1361794"/>
              <a:gd name="connsiteY1" fmla="*/ 2289175 h 2289175"/>
              <a:gd name="connsiteX2" fmla="*/ 1361794 w 1361794"/>
              <a:gd name="connsiteY2" fmla="*/ 1778000 h 2289175"/>
              <a:gd name="connsiteX3" fmla="*/ 1349094 w 1361794"/>
              <a:gd name="connsiteY3" fmla="*/ 1520825 h 2289175"/>
              <a:gd name="connsiteX4" fmla="*/ 1320519 w 1361794"/>
              <a:gd name="connsiteY4" fmla="*/ 1450975 h 2289175"/>
              <a:gd name="connsiteX5" fmla="*/ 1307819 w 1361794"/>
              <a:gd name="connsiteY5" fmla="*/ 1454150 h 2289175"/>
              <a:gd name="connsiteX6" fmla="*/ 1307819 w 1361794"/>
              <a:gd name="connsiteY6" fmla="*/ 1301750 h 2289175"/>
              <a:gd name="connsiteX7" fmla="*/ 1301469 w 1361794"/>
              <a:gd name="connsiteY7" fmla="*/ 1120775 h 2289175"/>
              <a:gd name="connsiteX8" fmla="*/ 1279244 w 1361794"/>
              <a:gd name="connsiteY8" fmla="*/ 1076325 h 2289175"/>
              <a:gd name="connsiteX9" fmla="*/ 1266544 w 1361794"/>
              <a:gd name="connsiteY9" fmla="*/ 1016000 h 2289175"/>
              <a:gd name="connsiteX10" fmla="*/ 1250669 w 1361794"/>
              <a:gd name="connsiteY10" fmla="*/ 977900 h 2289175"/>
              <a:gd name="connsiteX11" fmla="*/ 1234794 w 1361794"/>
              <a:gd name="connsiteY11" fmla="*/ 835025 h 2289175"/>
              <a:gd name="connsiteX12" fmla="*/ 1199869 w 1361794"/>
              <a:gd name="connsiteY12" fmla="*/ 800100 h 2289175"/>
              <a:gd name="connsiteX13" fmla="*/ 1193519 w 1361794"/>
              <a:gd name="connsiteY13" fmla="*/ 768350 h 2289175"/>
              <a:gd name="connsiteX14" fmla="*/ 1177644 w 1361794"/>
              <a:gd name="connsiteY14" fmla="*/ 733425 h 2289175"/>
              <a:gd name="connsiteX15" fmla="*/ 1149069 w 1361794"/>
              <a:gd name="connsiteY15" fmla="*/ 717550 h 2289175"/>
              <a:gd name="connsiteX16" fmla="*/ 1139544 w 1361794"/>
              <a:gd name="connsiteY16" fmla="*/ 679450 h 2289175"/>
              <a:gd name="connsiteX17" fmla="*/ 1114144 w 1361794"/>
              <a:gd name="connsiteY17" fmla="*/ 666750 h 2289175"/>
              <a:gd name="connsiteX18" fmla="*/ 1107794 w 1361794"/>
              <a:gd name="connsiteY18" fmla="*/ 638175 h 2289175"/>
              <a:gd name="connsiteX19" fmla="*/ 1072869 w 1361794"/>
              <a:gd name="connsiteY19" fmla="*/ 644525 h 2289175"/>
              <a:gd name="connsiteX20" fmla="*/ 1050644 w 1361794"/>
              <a:gd name="connsiteY20" fmla="*/ 673100 h 2289175"/>
              <a:gd name="connsiteX21" fmla="*/ 1018894 w 1361794"/>
              <a:gd name="connsiteY21" fmla="*/ 695325 h 2289175"/>
              <a:gd name="connsiteX22" fmla="*/ 993494 w 1361794"/>
              <a:gd name="connsiteY22" fmla="*/ 669925 h 2289175"/>
              <a:gd name="connsiteX23" fmla="*/ 974444 w 1361794"/>
              <a:gd name="connsiteY23" fmla="*/ 654050 h 2289175"/>
              <a:gd name="connsiteX24" fmla="*/ 949044 w 1361794"/>
              <a:gd name="connsiteY24" fmla="*/ 615950 h 2289175"/>
              <a:gd name="connsiteX25" fmla="*/ 929994 w 1361794"/>
              <a:gd name="connsiteY25" fmla="*/ 631825 h 2289175"/>
              <a:gd name="connsiteX26" fmla="*/ 923644 w 1361794"/>
              <a:gd name="connsiteY26" fmla="*/ 593725 h 2289175"/>
              <a:gd name="connsiteX27" fmla="*/ 895069 w 1361794"/>
              <a:gd name="connsiteY27" fmla="*/ 552450 h 2289175"/>
              <a:gd name="connsiteX28" fmla="*/ 853794 w 1361794"/>
              <a:gd name="connsiteY28" fmla="*/ 536575 h 2289175"/>
              <a:gd name="connsiteX29" fmla="*/ 828394 w 1361794"/>
              <a:gd name="connsiteY29" fmla="*/ 542925 h 2289175"/>
              <a:gd name="connsiteX30" fmla="*/ 844269 w 1361794"/>
              <a:gd name="connsiteY30" fmla="*/ 514350 h 2289175"/>
              <a:gd name="connsiteX31" fmla="*/ 825219 w 1361794"/>
              <a:gd name="connsiteY31" fmla="*/ 473075 h 2289175"/>
              <a:gd name="connsiteX32" fmla="*/ 815694 w 1361794"/>
              <a:gd name="connsiteY32" fmla="*/ 488950 h 2289175"/>
              <a:gd name="connsiteX33" fmla="*/ 809344 w 1361794"/>
              <a:gd name="connsiteY33" fmla="*/ 450850 h 2289175"/>
              <a:gd name="connsiteX34" fmla="*/ 774419 w 1361794"/>
              <a:gd name="connsiteY34" fmla="*/ 412750 h 2289175"/>
              <a:gd name="connsiteX35" fmla="*/ 755369 w 1361794"/>
              <a:gd name="connsiteY35" fmla="*/ 371475 h 2289175"/>
              <a:gd name="connsiteX36" fmla="*/ 742669 w 1361794"/>
              <a:gd name="connsiteY36" fmla="*/ 355600 h 2289175"/>
              <a:gd name="connsiteX37" fmla="*/ 723619 w 1361794"/>
              <a:gd name="connsiteY37" fmla="*/ 349250 h 2289175"/>
              <a:gd name="connsiteX38" fmla="*/ 723619 w 1361794"/>
              <a:gd name="connsiteY38" fmla="*/ 304800 h 2289175"/>
              <a:gd name="connsiteX39" fmla="*/ 698219 w 1361794"/>
              <a:gd name="connsiteY39" fmla="*/ 298450 h 2289175"/>
              <a:gd name="connsiteX40" fmla="*/ 688694 w 1361794"/>
              <a:gd name="connsiteY40" fmla="*/ 257175 h 2289175"/>
              <a:gd name="connsiteX41" fmla="*/ 666469 w 1361794"/>
              <a:gd name="connsiteY41" fmla="*/ 219075 h 2289175"/>
              <a:gd name="connsiteX42" fmla="*/ 644244 w 1361794"/>
              <a:gd name="connsiteY42" fmla="*/ 196850 h 2289175"/>
              <a:gd name="connsiteX43" fmla="*/ 631544 w 1361794"/>
              <a:gd name="connsiteY43" fmla="*/ 155575 h 2289175"/>
              <a:gd name="connsiteX44" fmla="*/ 609319 w 1361794"/>
              <a:gd name="connsiteY44" fmla="*/ 107950 h 2289175"/>
              <a:gd name="connsiteX45" fmla="*/ 596619 w 1361794"/>
              <a:gd name="connsiteY45" fmla="*/ 92075 h 2289175"/>
              <a:gd name="connsiteX46" fmla="*/ 574394 w 1361794"/>
              <a:gd name="connsiteY46" fmla="*/ 47625 h 2289175"/>
              <a:gd name="connsiteX47" fmla="*/ 533119 w 1361794"/>
              <a:gd name="connsiteY47" fmla="*/ 0 h 2289175"/>
              <a:gd name="connsiteX48" fmla="*/ 428344 w 1361794"/>
              <a:gd name="connsiteY48" fmla="*/ 3175 h 2289175"/>
              <a:gd name="connsiteX49" fmla="*/ 380719 w 1361794"/>
              <a:gd name="connsiteY49" fmla="*/ 31750 h 2289175"/>
              <a:gd name="connsiteX50" fmla="*/ 342619 w 1361794"/>
              <a:gd name="connsiteY50" fmla="*/ 76200 h 2289175"/>
              <a:gd name="connsiteX51" fmla="*/ 298169 w 1361794"/>
              <a:gd name="connsiteY51" fmla="*/ 142875 h 2289175"/>
              <a:gd name="connsiteX52" fmla="*/ 279119 w 1361794"/>
              <a:gd name="connsiteY52" fmla="*/ 187325 h 2289175"/>
              <a:gd name="connsiteX53" fmla="*/ 244194 w 1361794"/>
              <a:gd name="connsiteY53" fmla="*/ 225425 h 2289175"/>
              <a:gd name="connsiteX54" fmla="*/ 228319 w 1361794"/>
              <a:gd name="connsiteY54" fmla="*/ 276225 h 2289175"/>
              <a:gd name="connsiteX55" fmla="*/ 196569 w 1361794"/>
              <a:gd name="connsiteY55" fmla="*/ 333375 h 2289175"/>
              <a:gd name="connsiteX56" fmla="*/ 187044 w 1361794"/>
              <a:gd name="connsiteY56" fmla="*/ 355600 h 2289175"/>
              <a:gd name="connsiteX57" fmla="*/ 161644 w 1361794"/>
              <a:gd name="connsiteY57" fmla="*/ 374650 h 2289175"/>
              <a:gd name="connsiteX58" fmla="*/ 161644 w 1361794"/>
              <a:gd name="connsiteY58" fmla="*/ 406400 h 2289175"/>
              <a:gd name="connsiteX59" fmla="*/ 145769 w 1361794"/>
              <a:gd name="connsiteY59" fmla="*/ 431800 h 2289175"/>
              <a:gd name="connsiteX60" fmla="*/ 129894 w 1361794"/>
              <a:gd name="connsiteY60" fmla="*/ 463550 h 2289175"/>
              <a:gd name="connsiteX61" fmla="*/ 126719 w 1361794"/>
              <a:gd name="connsiteY61" fmla="*/ 488950 h 2289175"/>
              <a:gd name="connsiteX62" fmla="*/ 114019 w 1361794"/>
              <a:gd name="connsiteY62" fmla="*/ 492125 h 2289175"/>
              <a:gd name="connsiteX63" fmla="*/ 107669 w 1361794"/>
              <a:gd name="connsiteY63" fmla="*/ 495300 h 2289175"/>
              <a:gd name="connsiteX64" fmla="*/ 104494 w 1361794"/>
              <a:gd name="connsiteY64" fmla="*/ 530225 h 2289175"/>
              <a:gd name="connsiteX65" fmla="*/ 104494 w 1361794"/>
              <a:gd name="connsiteY65" fmla="*/ 542925 h 2289175"/>
              <a:gd name="connsiteX66" fmla="*/ 91794 w 1361794"/>
              <a:gd name="connsiteY66" fmla="*/ 542925 h 2289175"/>
              <a:gd name="connsiteX67" fmla="*/ 91794 w 1361794"/>
              <a:gd name="connsiteY67" fmla="*/ 565150 h 2289175"/>
              <a:gd name="connsiteX68" fmla="*/ 79094 w 1361794"/>
              <a:gd name="connsiteY68" fmla="*/ 574675 h 2289175"/>
              <a:gd name="connsiteX69" fmla="*/ 72744 w 1361794"/>
              <a:gd name="connsiteY69" fmla="*/ 574675 h 2289175"/>
              <a:gd name="connsiteX70" fmla="*/ 50519 w 1361794"/>
              <a:gd name="connsiteY70" fmla="*/ 606425 h 2289175"/>
              <a:gd name="connsiteX71" fmla="*/ 47344 w 1361794"/>
              <a:gd name="connsiteY71" fmla="*/ 660400 h 2289175"/>
              <a:gd name="connsiteX72" fmla="*/ 9244 w 1361794"/>
              <a:gd name="connsiteY72" fmla="*/ 654050 h 2289175"/>
              <a:gd name="connsiteX73" fmla="*/ 6070 w 1361794"/>
              <a:gd name="connsiteY73" fmla="*/ 704850 h 2289175"/>
              <a:gd name="connsiteX74" fmla="*/ 193394 w 1361794"/>
              <a:gd name="connsiteY74" fmla="*/ 1209675 h 2289175"/>
              <a:gd name="connsiteX75" fmla="*/ 196569 w 1361794"/>
              <a:gd name="connsiteY75" fmla="*/ 2279650 h 2289175"/>
              <a:gd name="connsiteX0" fmla="*/ 1378925 w 1385275"/>
              <a:gd name="connsiteY0" fmla="*/ 2289175 h 2289175"/>
              <a:gd name="connsiteX1" fmla="*/ 1378925 w 1385275"/>
              <a:gd name="connsiteY1" fmla="*/ 2289175 h 2289175"/>
              <a:gd name="connsiteX2" fmla="*/ 1385275 w 1385275"/>
              <a:gd name="connsiteY2" fmla="*/ 1778000 h 2289175"/>
              <a:gd name="connsiteX3" fmla="*/ 1372575 w 1385275"/>
              <a:gd name="connsiteY3" fmla="*/ 1520825 h 2289175"/>
              <a:gd name="connsiteX4" fmla="*/ 1344000 w 1385275"/>
              <a:gd name="connsiteY4" fmla="*/ 1450975 h 2289175"/>
              <a:gd name="connsiteX5" fmla="*/ 1331300 w 1385275"/>
              <a:gd name="connsiteY5" fmla="*/ 1454150 h 2289175"/>
              <a:gd name="connsiteX6" fmla="*/ 1331300 w 1385275"/>
              <a:gd name="connsiteY6" fmla="*/ 1301750 h 2289175"/>
              <a:gd name="connsiteX7" fmla="*/ 1324950 w 1385275"/>
              <a:gd name="connsiteY7" fmla="*/ 1120775 h 2289175"/>
              <a:gd name="connsiteX8" fmla="*/ 1302725 w 1385275"/>
              <a:gd name="connsiteY8" fmla="*/ 1076325 h 2289175"/>
              <a:gd name="connsiteX9" fmla="*/ 1290025 w 1385275"/>
              <a:gd name="connsiteY9" fmla="*/ 1016000 h 2289175"/>
              <a:gd name="connsiteX10" fmla="*/ 1274150 w 1385275"/>
              <a:gd name="connsiteY10" fmla="*/ 977900 h 2289175"/>
              <a:gd name="connsiteX11" fmla="*/ 1258275 w 1385275"/>
              <a:gd name="connsiteY11" fmla="*/ 835025 h 2289175"/>
              <a:gd name="connsiteX12" fmla="*/ 1223350 w 1385275"/>
              <a:gd name="connsiteY12" fmla="*/ 800100 h 2289175"/>
              <a:gd name="connsiteX13" fmla="*/ 1217000 w 1385275"/>
              <a:gd name="connsiteY13" fmla="*/ 768350 h 2289175"/>
              <a:gd name="connsiteX14" fmla="*/ 1201125 w 1385275"/>
              <a:gd name="connsiteY14" fmla="*/ 733425 h 2289175"/>
              <a:gd name="connsiteX15" fmla="*/ 1172550 w 1385275"/>
              <a:gd name="connsiteY15" fmla="*/ 717550 h 2289175"/>
              <a:gd name="connsiteX16" fmla="*/ 1163025 w 1385275"/>
              <a:gd name="connsiteY16" fmla="*/ 679450 h 2289175"/>
              <a:gd name="connsiteX17" fmla="*/ 1137625 w 1385275"/>
              <a:gd name="connsiteY17" fmla="*/ 666750 h 2289175"/>
              <a:gd name="connsiteX18" fmla="*/ 1131275 w 1385275"/>
              <a:gd name="connsiteY18" fmla="*/ 638175 h 2289175"/>
              <a:gd name="connsiteX19" fmla="*/ 1096350 w 1385275"/>
              <a:gd name="connsiteY19" fmla="*/ 644525 h 2289175"/>
              <a:gd name="connsiteX20" fmla="*/ 1074125 w 1385275"/>
              <a:gd name="connsiteY20" fmla="*/ 673100 h 2289175"/>
              <a:gd name="connsiteX21" fmla="*/ 1042375 w 1385275"/>
              <a:gd name="connsiteY21" fmla="*/ 695325 h 2289175"/>
              <a:gd name="connsiteX22" fmla="*/ 1016975 w 1385275"/>
              <a:gd name="connsiteY22" fmla="*/ 669925 h 2289175"/>
              <a:gd name="connsiteX23" fmla="*/ 997925 w 1385275"/>
              <a:gd name="connsiteY23" fmla="*/ 654050 h 2289175"/>
              <a:gd name="connsiteX24" fmla="*/ 972525 w 1385275"/>
              <a:gd name="connsiteY24" fmla="*/ 615950 h 2289175"/>
              <a:gd name="connsiteX25" fmla="*/ 953475 w 1385275"/>
              <a:gd name="connsiteY25" fmla="*/ 631825 h 2289175"/>
              <a:gd name="connsiteX26" fmla="*/ 947125 w 1385275"/>
              <a:gd name="connsiteY26" fmla="*/ 593725 h 2289175"/>
              <a:gd name="connsiteX27" fmla="*/ 918550 w 1385275"/>
              <a:gd name="connsiteY27" fmla="*/ 552450 h 2289175"/>
              <a:gd name="connsiteX28" fmla="*/ 877275 w 1385275"/>
              <a:gd name="connsiteY28" fmla="*/ 536575 h 2289175"/>
              <a:gd name="connsiteX29" fmla="*/ 851875 w 1385275"/>
              <a:gd name="connsiteY29" fmla="*/ 542925 h 2289175"/>
              <a:gd name="connsiteX30" fmla="*/ 867750 w 1385275"/>
              <a:gd name="connsiteY30" fmla="*/ 514350 h 2289175"/>
              <a:gd name="connsiteX31" fmla="*/ 848700 w 1385275"/>
              <a:gd name="connsiteY31" fmla="*/ 473075 h 2289175"/>
              <a:gd name="connsiteX32" fmla="*/ 839175 w 1385275"/>
              <a:gd name="connsiteY32" fmla="*/ 488950 h 2289175"/>
              <a:gd name="connsiteX33" fmla="*/ 832825 w 1385275"/>
              <a:gd name="connsiteY33" fmla="*/ 450850 h 2289175"/>
              <a:gd name="connsiteX34" fmla="*/ 797900 w 1385275"/>
              <a:gd name="connsiteY34" fmla="*/ 412750 h 2289175"/>
              <a:gd name="connsiteX35" fmla="*/ 778850 w 1385275"/>
              <a:gd name="connsiteY35" fmla="*/ 371475 h 2289175"/>
              <a:gd name="connsiteX36" fmla="*/ 766150 w 1385275"/>
              <a:gd name="connsiteY36" fmla="*/ 355600 h 2289175"/>
              <a:gd name="connsiteX37" fmla="*/ 747100 w 1385275"/>
              <a:gd name="connsiteY37" fmla="*/ 349250 h 2289175"/>
              <a:gd name="connsiteX38" fmla="*/ 747100 w 1385275"/>
              <a:gd name="connsiteY38" fmla="*/ 304800 h 2289175"/>
              <a:gd name="connsiteX39" fmla="*/ 721700 w 1385275"/>
              <a:gd name="connsiteY39" fmla="*/ 298450 h 2289175"/>
              <a:gd name="connsiteX40" fmla="*/ 712175 w 1385275"/>
              <a:gd name="connsiteY40" fmla="*/ 257175 h 2289175"/>
              <a:gd name="connsiteX41" fmla="*/ 689950 w 1385275"/>
              <a:gd name="connsiteY41" fmla="*/ 219075 h 2289175"/>
              <a:gd name="connsiteX42" fmla="*/ 667725 w 1385275"/>
              <a:gd name="connsiteY42" fmla="*/ 196850 h 2289175"/>
              <a:gd name="connsiteX43" fmla="*/ 655025 w 1385275"/>
              <a:gd name="connsiteY43" fmla="*/ 155575 h 2289175"/>
              <a:gd name="connsiteX44" fmla="*/ 632800 w 1385275"/>
              <a:gd name="connsiteY44" fmla="*/ 107950 h 2289175"/>
              <a:gd name="connsiteX45" fmla="*/ 620100 w 1385275"/>
              <a:gd name="connsiteY45" fmla="*/ 92075 h 2289175"/>
              <a:gd name="connsiteX46" fmla="*/ 597875 w 1385275"/>
              <a:gd name="connsiteY46" fmla="*/ 47625 h 2289175"/>
              <a:gd name="connsiteX47" fmla="*/ 556600 w 1385275"/>
              <a:gd name="connsiteY47" fmla="*/ 0 h 2289175"/>
              <a:gd name="connsiteX48" fmla="*/ 451825 w 1385275"/>
              <a:gd name="connsiteY48" fmla="*/ 3175 h 2289175"/>
              <a:gd name="connsiteX49" fmla="*/ 404200 w 1385275"/>
              <a:gd name="connsiteY49" fmla="*/ 31750 h 2289175"/>
              <a:gd name="connsiteX50" fmla="*/ 366100 w 1385275"/>
              <a:gd name="connsiteY50" fmla="*/ 76200 h 2289175"/>
              <a:gd name="connsiteX51" fmla="*/ 321650 w 1385275"/>
              <a:gd name="connsiteY51" fmla="*/ 142875 h 2289175"/>
              <a:gd name="connsiteX52" fmla="*/ 302600 w 1385275"/>
              <a:gd name="connsiteY52" fmla="*/ 187325 h 2289175"/>
              <a:gd name="connsiteX53" fmla="*/ 267675 w 1385275"/>
              <a:gd name="connsiteY53" fmla="*/ 225425 h 2289175"/>
              <a:gd name="connsiteX54" fmla="*/ 251800 w 1385275"/>
              <a:gd name="connsiteY54" fmla="*/ 276225 h 2289175"/>
              <a:gd name="connsiteX55" fmla="*/ 220050 w 1385275"/>
              <a:gd name="connsiteY55" fmla="*/ 333375 h 2289175"/>
              <a:gd name="connsiteX56" fmla="*/ 210525 w 1385275"/>
              <a:gd name="connsiteY56" fmla="*/ 355600 h 2289175"/>
              <a:gd name="connsiteX57" fmla="*/ 185125 w 1385275"/>
              <a:gd name="connsiteY57" fmla="*/ 374650 h 2289175"/>
              <a:gd name="connsiteX58" fmla="*/ 185125 w 1385275"/>
              <a:gd name="connsiteY58" fmla="*/ 406400 h 2289175"/>
              <a:gd name="connsiteX59" fmla="*/ 169250 w 1385275"/>
              <a:gd name="connsiteY59" fmla="*/ 431800 h 2289175"/>
              <a:gd name="connsiteX60" fmla="*/ 153375 w 1385275"/>
              <a:gd name="connsiteY60" fmla="*/ 463550 h 2289175"/>
              <a:gd name="connsiteX61" fmla="*/ 150200 w 1385275"/>
              <a:gd name="connsiteY61" fmla="*/ 488950 h 2289175"/>
              <a:gd name="connsiteX62" fmla="*/ 137500 w 1385275"/>
              <a:gd name="connsiteY62" fmla="*/ 492125 h 2289175"/>
              <a:gd name="connsiteX63" fmla="*/ 131150 w 1385275"/>
              <a:gd name="connsiteY63" fmla="*/ 495300 h 2289175"/>
              <a:gd name="connsiteX64" fmla="*/ 127975 w 1385275"/>
              <a:gd name="connsiteY64" fmla="*/ 530225 h 2289175"/>
              <a:gd name="connsiteX65" fmla="*/ 127975 w 1385275"/>
              <a:gd name="connsiteY65" fmla="*/ 542925 h 2289175"/>
              <a:gd name="connsiteX66" fmla="*/ 115275 w 1385275"/>
              <a:gd name="connsiteY66" fmla="*/ 542925 h 2289175"/>
              <a:gd name="connsiteX67" fmla="*/ 115275 w 1385275"/>
              <a:gd name="connsiteY67" fmla="*/ 565150 h 2289175"/>
              <a:gd name="connsiteX68" fmla="*/ 102575 w 1385275"/>
              <a:gd name="connsiteY68" fmla="*/ 574675 h 2289175"/>
              <a:gd name="connsiteX69" fmla="*/ 96225 w 1385275"/>
              <a:gd name="connsiteY69" fmla="*/ 574675 h 2289175"/>
              <a:gd name="connsiteX70" fmla="*/ 74000 w 1385275"/>
              <a:gd name="connsiteY70" fmla="*/ 606425 h 2289175"/>
              <a:gd name="connsiteX71" fmla="*/ 70825 w 1385275"/>
              <a:gd name="connsiteY71" fmla="*/ 660400 h 2289175"/>
              <a:gd name="connsiteX72" fmla="*/ 32725 w 1385275"/>
              <a:gd name="connsiteY72" fmla="*/ 654050 h 2289175"/>
              <a:gd name="connsiteX73" fmla="*/ 29551 w 1385275"/>
              <a:gd name="connsiteY73" fmla="*/ 704850 h 2289175"/>
              <a:gd name="connsiteX74" fmla="*/ 4151 w 1385275"/>
              <a:gd name="connsiteY74" fmla="*/ 749300 h 2289175"/>
              <a:gd name="connsiteX75" fmla="*/ 216875 w 1385275"/>
              <a:gd name="connsiteY75" fmla="*/ 1209675 h 2289175"/>
              <a:gd name="connsiteX76" fmla="*/ 220050 w 1385275"/>
              <a:gd name="connsiteY76" fmla="*/ 2279650 h 2289175"/>
              <a:gd name="connsiteX0" fmla="*/ 1379960 w 1386310"/>
              <a:gd name="connsiteY0" fmla="*/ 2289175 h 2289175"/>
              <a:gd name="connsiteX1" fmla="*/ 1379960 w 1386310"/>
              <a:gd name="connsiteY1" fmla="*/ 2289175 h 2289175"/>
              <a:gd name="connsiteX2" fmla="*/ 1386310 w 1386310"/>
              <a:gd name="connsiteY2" fmla="*/ 1778000 h 2289175"/>
              <a:gd name="connsiteX3" fmla="*/ 1373610 w 1386310"/>
              <a:gd name="connsiteY3" fmla="*/ 1520825 h 2289175"/>
              <a:gd name="connsiteX4" fmla="*/ 1345035 w 1386310"/>
              <a:gd name="connsiteY4" fmla="*/ 1450975 h 2289175"/>
              <a:gd name="connsiteX5" fmla="*/ 1332335 w 1386310"/>
              <a:gd name="connsiteY5" fmla="*/ 1454150 h 2289175"/>
              <a:gd name="connsiteX6" fmla="*/ 1332335 w 1386310"/>
              <a:gd name="connsiteY6" fmla="*/ 1301750 h 2289175"/>
              <a:gd name="connsiteX7" fmla="*/ 1325985 w 1386310"/>
              <a:gd name="connsiteY7" fmla="*/ 1120775 h 2289175"/>
              <a:gd name="connsiteX8" fmla="*/ 1303760 w 1386310"/>
              <a:gd name="connsiteY8" fmla="*/ 1076325 h 2289175"/>
              <a:gd name="connsiteX9" fmla="*/ 1291060 w 1386310"/>
              <a:gd name="connsiteY9" fmla="*/ 1016000 h 2289175"/>
              <a:gd name="connsiteX10" fmla="*/ 1275185 w 1386310"/>
              <a:gd name="connsiteY10" fmla="*/ 977900 h 2289175"/>
              <a:gd name="connsiteX11" fmla="*/ 1259310 w 1386310"/>
              <a:gd name="connsiteY11" fmla="*/ 835025 h 2289175"/>
              <a:gd name="connsiteX12" fmla="*/ 1224385 w 1386310"/>
              <a:gd name="connsiteY12" fmla="*/ 800100 h 2289175"/>
              <a:gd name="connsiteX13" fmla="*/ 1218035 w 1386310"/>
              <a:gd name="connsiteY13" fmla="*/ 768350 h 2289175"/>
              <a:gd name="connsiteX14" fmla="*/ 1202160 w 1386310"/>
              <a:gd name="connsiteY14" fmla="*/ 733425 h 2289175"/>
              <a:gd name="connsiteX15" fmla="*/ 1173585 w 1386310"/>
              <a:gd name="connsiteY15" fmla="*/ 717550 h 2289175"/>
              <a:gd name="connsiteX16" fmla="*/ 1164060 w 1386310"/>
              <a:gd name="connsiteY16" fmla="*/ 679450 h 2289175"/>
              <a:gd name="connsiteX17" fmla="*/ 1138660 w 1386310"/>
              <a:gd name="connsiteY17" fmla="*/ 666750 h 2289175"/>
              <a:gd name="connsiteX18" fmla="*/ 1132310 w 1386310"/>
              <a:gd name="connsiteY18" fmla="*/ 638175 h 2289175"/>
              <a:gd name="connsiteX19" fmla="*/ 1097385 w 1386310"/>
              <a:gd name="connsiteY19" fmla="*/ 644525 h 2289175"/>
              <a:gd name="connsiteX20" fmla="*/ 1075160 w 1386310"/>
              <a:gd name="connsiteY20" fmla="*/ 673100 h 2289175"/>
              <a:gd name="connsiteX21" fmla="*/ 1043410 w 1386310"/>
              <a:gd name="connsiteY21" fmla="*/ 695325 h 2289175"/>
              <a:gd name="connsiteX22" fmla="*/ 1018010 w 1386310"/>
              <a:gd name="connsiteY22" fmla="*/ 669925 h 2289175"/>
              <a:gd name="connsiteX23" fmla="*/ 998960 w 1386310"/>
              <a:gd name="connsiteY23" fmla="*/ 654050 h 2289175"/>
              <a:gd name="connsiteX24" fmla="*/ 973560 w 1386310"/>
              <a:gd name="connsiteY24" fmla="*/ 615950 h 2289175"/>
              <a:gd name="connsiteX25" fmla="*/ 954510 w 1386310"/>
              <a:gd name="connsiteY25" fmla="*/ 631825 h 2289175"/>
              <a:gd name="connsiteX26" fmla="*/ 948160 w 1386310"/>
              <a:gd name="connsiteY26" fmla="*/ 593725 h 2289175"/>
              <a:gd name="connsiteX27" fmla="*/ 919585 w 1386310"/>
              <a:gd name="connsiteY27" fmla="*/ 552450 h 2289175"/>
              <a:gd name="connsiteX28" fmla="*/ 878310 w 1386310"/>
              <a:gd name="connsiteY28" fmla="*/ 536575 h 2289175"/>
              <a:gd name="connsiteX29" fmla="*/ 852910 w 1386310"/>
              <a:gd name="connsiteY29" fmla="*/ 542925 h 2289175"/>
              <a:gd name="connsiteX30" fmla="*/ 868785 w 1386310"/>
              <a:gd name="connsiteY30" fmla="*/ 514350 h 2289175"/>
              <a:gd name="connsiteX31" fmla="*/ 849735 w 1386310"/>
              <a:gd name="connsiteY31" fmla="*/ 473075 h 2289175"/>
              <a:gd name="connsiteX32" fmla="*/ 840210 w 1386310"/>
              <a:gd name="connsiteY32" fmla="*/ 488950 h 2289175"/>
              <a:gd name="connsiteX33" fmla="*/ 833860 w 1386310"/>
              <a:gd name="connsiteY33" fmla="*/ 450850 h 2289175"/>
              <a:gd name="connsiteX34" fmla="*/ 798935 w 1386310"/>
              <a:gd name="connsiteY34" fmla="*/ 412750 h 2289175"/>
              <a:gd name="connsiteX35" fmla="*/ 779885 w 1386310"/>
              <a:gd name="connsiteY35" fmla="*/ 371475 h 2289175"/>
              <a:gd name="connsiteX36" fmla="*/ 767185 w 1386310"/>
              <a:gd name="connsiteY36" fmla="*/ 355600 h 2289175"/>
              <a:gd name="connsiteX37" fmla="*/ 748135 w 1386310"/>
              <a:gd name="connsiteY37" fmla="*/ 349250 h 2289175"/>
              <a:gd name="connsiteX38" fmla="*/ 748135 w 1386310"/>
              <a:gd name="connsiteY38" fmla="*/ 304800 h 2289175"/>
              <a:gd name="connsiteX39" fmla="*/ 722735 w 1386310"/>
              <a:gd name="connsiteY39" fmla="*/ 298450 h 2289175"/>
              <a:gd name="connsiteX40" fmla="*/ 713210 w 1386310"/>
              <a:gd name="connsiteY40" fmla="*/ 257175 h 2289175"/>
              <a:gd name="connsiteX41" fmla="*/ 690985 w 1386310"/>
              <a:gd name="connsiteY41" fmla="*/ 219075 h 2289175"/>
              <a:gd name="connsiteX42" fmla="*/ 668760 w 1386310"/>
              <a:gd name="connsiteY42" fmla="*/ 196850 h 2289175"/>
              <a:gd name="connsiteX43" fmla="*/ 656060 w 1386310"/>
              <a:gd name="connsiteY43" fmla="*/ 155575 h 2289175"/>
              <a:gd name="connsiteX44" fmla="*/ 633835 w 1386310"/>
              <a:gd name="connsiteY44" fmla="*/ 107950 h 2289175"/>
              <a:gd name="connsiteX45" fmla="*/ 621135 w 1386310"/>
              <a:gd name="connsiteY45" fmla="*/ 92075 h 2289175"/>
              <a:gd name="connsiteX46" fmla="*/ 598910 w 1386310"/>
              <a:gd name="connsiteY46" fmla="*/ 47625 h 2289175"/>
              <a:gd name="connsiteX47" fmla="*/ 557635 w 1386310"/>
              <a:gd name="connsiteY47" fmla="*/ 0 h 2289175"/>
              <a:gd name="connsiteX48" fmla="*/ 452860 w 1386310"/>
              <a:gd name="connsiteY48" fmla="*/ 3175 h 2289175"/>
              <a:gd name="connsiteX49" fmla="*/ 405235 w 1386310"/>
              <a:gd name="connsiteY49" fmla="*/ 31750 h 2289175"/>
              <a:gd name="connsiteX50" fmla="*/ 367135 w 1386310"/>
              <a:gd name="connsiteY50" fmla="*/ 76200 h 2289175"/>
              <a:gd name="connsiteX51" fmla="*/ 322685 w 1386310"/>
              <a:gd name="connsiteY51" fmla="*/ 142875 h 2289175"/>
              <a:gd name="connsiteX52" fmla="*/ 303635 w 1386310"/>
              <a:gd name="connsiteY52" fmla="*/ 187325 h 2289175"/>
              <a:gd name="connsiteX53" fmla="*/ 268710 w 1386310"/>
              <a:gd name="connsiteY53" fmla="*/ 225425 h 2289175"/>
              <a:gd name="connsiteX54" fmla="*/ 252835 w 1386310"/>
              <a:gd name="connsiteY54" fmla="*/ 276225 h 2289175"/>
              <a:gd name="connsiteX55" fmla="*/ 221085 w 1386310"/>
              <a:gd name="connsiteY55" fmla="*/ 333375 h 2289175"/>
              <a:gd name="connsiteX56" fmla="*/ 211560 w 1386310"/>
              <a:gd name="connsiteY56" fmla="*/ 355600 h 2289175"/>
              <a:gd name="connsiteX57" fmla="*/ 186160 w 1386310"/>
              <a:gd name="connsiteY57" fmla="*/ 374650 h 2289175"/>
              <a:gd name="connsiteX58" fmla="*/ 186160 w 1386310"/>
              <a:gd name="connsiteY58" fmla="*/ 406400 h 2289175"/>
              <a:gd name="connsiteX59" fmla="*/ 170285 w 1386310"/>
              <a:gd name="connsiteY59" fmla="*/ 431800 h 2289175"/>
              <a:gd name="connsiteX60" fmla="*/ 154410 w 1386310"/>
              <a:gd name="connsiteY60" fmla="*/ 463550 h 2289175"/>
              <a:gd name="connsiteX61" fmla="*/ 151235 w 1386310"/>
              <a:gd name="connsiteY61" fmla="*/ 488950 h 2289175"/>
              <a:gd name="connsiteX62" fmla="*/ 138535 w 1386310"/>
              <a:gd name="connsiteY62" fmla="*/ 492125 h 2289175"/>
              <a:gd name="connsiteX63" fmla="*/ 132185 w 1386310"/>
              <a:gd name="connsiteY63" fmla="*/ 495300 h 2289175"/>
              <a:gd name="connsiteX64" fmla="*/ 129010 w 1386310"/>
              <a:gd name="connsiteY64" fmla="*/ 530225 h 2289175"/>
              <a:gd name="connsiteX65" fmla="*/ 129010 w 1386310"/>
              <a:gd name="connsiteY65" fmla="*/ 542925 h 2289175"/>
              <a:gd name="connsiteX66" fmla="*/ 116310 w 1386310"/>
              <a:gd name="connsiteY66" fmla="*/ 542925 h 2289175"/>
              <a:gd name="connsiteX67" fmla="*/ 116310 w 1386310"/>
              <a:gd name="connsiteY67" fmla="*/ 565150 h 2289175"/>
              <a:gd name="connsiteX68" fmla="*/ 103610 w 1386310"/>
              <a:gd name="connsiteY68" fmla="*/ 574675 h 2289175"/>
              <a:gd name="connsiteX69" fmla="*/ 97260 w 1386310"/>
              <a:gd name="connsiteY69" fmla="*/ 574675 h 2289175"/>
              <a:gd name="connsiteX70" fmla="*/ 75035 w 1386310"/>
              <a:gd name="connsiteY70" fmla="*/ 606425 h 2289175"/>
              <a:gd name="connsiteX71" fmla="*/ 71860 w 1386310"/>
              <a:gd name="connsiteY71" fmla="*/ 660400 h 2289175"/>
              <a:gd name="connsiteX72" fmla="*/ 33760 w 1386310"/>
              <a:gd name="connsiteY72" fmla="*/ 654050 h 2289175"/>
              <a:gd name="connsiteX73" fmla="*/ 14711 w 1386310"/>
              <a:gd name="connsiteY73" fmla="*/ 704850 h 2289175"/>
              <a:gd name="connsiteX74" fmla="*/ 5186 w 1386310"/>
              <a:gd name="connsiteY74" fmla="*/ 749300 h 2289175"/>
              <a:gd name="connsiteX75" fmla="*/ 217910 w 1386310"/>
              <a:gd name="connsiteY75" fmla="*/ 1209675 h 2289175"/>
              <a:gd name="connsiteX76" fmla="*/ 221085 w 1386310"/>
              <a:gd name="connsiteY76" fmla="*/ 2279650 h 2289175"/>
              <a:gd name="connsiteX0" fmla="*/ 1379960 w 1386310"/>
              <a:gd name="connsiteY0" fmla="*/ 2289175 h 2289175"/>
              <a:gd name="connsiteX1" fmla="*/ 1379960 w 1386310"/>
              <a:gd name="connsiteY1" fmla="*/ 2289175 h 2289175"/>
              <a:gd name="connsiteX2" fmla="*/ 1386310 w 1386310"/>
              <a:gd name="connsiteY2" fmla="*/ 1778000 h 2289175"/>
              <a:gd name="connsiteX3" fmla="*/ 1373610 w 1386310"/>
              <a:gd name="connsiteY3" fmla="*/ 1520825 h 2289175"/>
              <a:gd name="connsiteX4" fmla="*/ 1345035 w 1386310"/>
              <a:gd name="connsiteY4" fmla="*/ 1450975 h 2289175"/>
              <a:gd name="connsiteX5" fmla="*/ 1332335 w 1386310"/>
              <a:gd name="connsiteY5" fmla="*/ 1454150 h 2289175"/>
              <a:gd name="connsiteX6" fmla="*/ 1332335 w 1386310"/>
              <a:gd name="connsiteY6" fmla="*/ 1301750 h 2289175"/>
              <a:gd name="connsiteX7" fmla="*/ 1325985 w 1386310"/>
              <a:gd name="connsiteY7" fmla="*/ 1120775 h 2289175"/>
              <a:gd name="connsiteX8" fmla="*/ 1303760 w 1386310"/>
              <a:gd name="connsiteY8" fmla="*/ 1076325 h 2289175"/>
              <a:gd name="connsiteX9" fmla="*/ 1291060 w 1386310"/>
              <a:gd name="connsiteY9" fmla="*/ 1016000 h 2289175"/>
              <a:gd name="connsiteX10" fmla="*/ 1275185 w 1386310"/>
              <a:gd name="connsiteY10" fmla="*/ 977900 h 2289175"/>
              <a:gd name="connsiteX11" fmla="*/ 1259310 w 1386310"/>
              <a:gd name="connsiteY11" fmla="*/ 835025 h 2289175"/>
              <a:gd name="connsiteX12" fmla="*/ 1224385 w 1386310"/>
              <a:gd name="connsiteY12" fmla="*/ 800100 h 2289175"/>
              <a:gd name="connsiteX13" fmla="*/ 1218035 w 1386310"/>
              <a:gd name="connsiteY13" fmla="*/ 768350 h 2289175"/>
              <a:gd name="connsiteX14" fmla="*/ 1202160 w 1386310"/>
              <a:gd name="connsiteY14" fmla="*/ 733425 h 2289175"/>
              <a:gd name="connsiteX15" fmla="*/ 1173585 w 1386310"/>
              <a:gd name="connsiteY15" fmla="*/ 717550 h 2289175"/>
              <a:gd name="connsiteX16" fmla="*/ 1164060 w 1386310"/>
              <a:gd name="connsiteY16" fmla="*/ 679450 h 2289175"/>
              <a:gd name="connsiteX17" fmla="*/ 1138660 w 1386310"/>
              <a:gd name="connsiteY17" fmla="*/ 666750 h 2289175"/>
              <a:gd name="connsiteX18" fmla="*/ 1132310 w 1386310"/>
              <a:gd name="connsiteY18" fmla="*/ 638175 h 2289175"/>
              <a:gd name="connsiteX19" fmla="*/ 1097385 w 1386310"/>
              <a:gd name="connsiteY19" fmla="*/ 644525 h 2289175"/>
              <a:gd name="connsiteX20" fmla="*/ 1075160 w 1386310"/>
              <a:gd name="connsiteY20" fmla="*/ 673100 h 2289175"/>
              <a:gd name="connsiteX21" fmla="*/ 1043410 w 1386310"/>
              <a:gd name="connsiteY21" fmla="*/ 695325 h 2289175"/>
              <a:gd name="connsiteX22" fmla="*/ 1018010 w 1386310"/>
              <a:gd name="connsiteY22" fmla="*/ 669925 h 2289175"/>
              <a:gd name="connsiteX23" fmla="*/ 998960 w 1386310"/>
              <a:gd name="connsiteY23" fmla="*/ 654050 h 2289175"/>
              <a:gd name="connsiteX24" fmla="*/ 973560 w 1386310"/>
              <a:gd name="connsiteY24" fmla="*/ 615950 h 2289175"/>
              <a:gd name="connsiteX25" fmla="*/ 954510 w 1386310"/>
              <a:gd name="connsiteY25" fmla="*/ 631825 h 2289175"/>
              <a:gd name="connsiteX26" fmla="*/ 948160 w 1386310"/>
              <a:gd name="connsiteY26" fmla="*/ 593725 h 2289175"/>
              <a:gd name="connsiteX27" fmla="*/ 919585 w 1386310"/>
              <a:gd name="connsiteY27" fmla="*/ 552450 h 2289175"/>
              <a:gd name="connsiteX28" fmla="*/ 878310 w 1386310"/>
              <a:gd name="connsiteY28" fmla="*/ 536575 h 2289175"/>
              <a:gd name="connsiteX29" fmla="*/ 852910 w 1386310"/>
              <a:gd name="connsiteY29" fmla="*/ 542925 h 2289175"/>
              <a:gd name="connsiteX30" fmla="*/ 868785 w 1386310"/>
              <a:gd name="connsiteY30" fmla="*/ 514350 h 2289175"/>
              <a:gd name="connsiteX31" fmla="*/ 849735 w 1386310"/>
              <a:gd name="connsiteY31" fmla="*/ 473075 h 2289175"/>
              <a:gd name="connsiteX32" fmla="*/ 840210 w 1386310"/>
              <a:gd name="connsiteY32" fmla="*/ 488950 h 2289175"/>
              <a:gd name="connsiteX33" fmla="*/ 833860 w 1386310"/>
              <a:gd name="connsiteY33" fmla="*/ 450850 h 2289175"/>
              <a:gd name="connsiteX34" fmla="*/ 798935 w 1386310"/>
              <a:gd name="connsiteY34" fmla="*/ 412750 h 2289175"/>
              <a:gd name="connsiteX35" fmla="*/ 779885 w 1386310"/>
              <a:gd name="connsiteY35" fmla="*/ 371475 h 2289175"/>
              <a:gd name="connsiteX36" fmla="*/ 767185 w 1386310"/>
              <a:gd name="connsiteY36" fmla="*/ 355600 h 2289175"/>
              <a:gd name="connsiteX37" fmla="*/ 748135 w 1386310"/>
              <a:gd name="connsiteY37" fmla="*/ 349250 h 2289175"/>
              <a:gd name="connsiteX38" fmla="*/ 748135 w 1386310"/>
              <a:gd name="connsiteY38" fmla="*/ 304800 h 2289175"/>
              <a:gd name="connsiteX39" fmla="*/ 722735 w 1386310"/>
              <a:gd name="connsiteY39" fmla="*/ 298450 h 2289175"/>
              <a:gd name="connsiteX40" fmla="*/ 713210 w 1386310"/>
              <a:gd name="connsiteY40" fmla="*/ 257175 h 2289175"/>
              <a:gd name="connsiteX41" fmla="*/ 690985 w 1386310"/>
              <a:gd name="connsiteY41" fmla="*/ 219075 h 2289175"/>
              <a:gd name="connsiteX42" fmla="*/ 668760 w 1386310"/>
              <a:gd name="connsiteY42" fmla="*/ 196850 h 2289175"/>
              <a:gd name="connsiteX43" fmla="*/ 656060 w 1386310"/>
              <a:gd name="connsiteY43" fmla="*/ 155575 h 2289175"/>
              <a:gd name="connsiteX44" fmla="*/ 633835 w 1386310"/>
              <a:gd name="connsiteY44" fmla="*/ 107950 h 2289175"/>
              <a:gd name="connsiteX45" fmla="*/ 621135 w 1386310"/>
              <a:gd name="connsiteY45" fmla="*/ 92075 h 2289175"/>
              <a:gd name="connsiteX46" fmla="*/ 598910 w 1386310"/>
              <a:gd name="connsiteY46" fmla="*/ 47625 h 2289175"/>
              <a:gd name="connsiteX47" fmla="*/ 557635 w 1386310"/>
              <a:gd name="connsiteY47" fmla="*/ 0 h 2289175"/>
              <a:gd name="connsiteX48" fmla="*/ 452860 w 1386310"/>
              <a:gd name="connsiteY48" fmla="*/ 3175 h 2289175"/>
              <a:gd name="connsiteX49" fmla="*/ 405235 w 1386310"/>
              <a:gd name="connsiteY49" fmla="*/ 31750 h 2289175"/>
              <a:gd name="connsiteX50" fmla="*/ 367135 w 1386310"/>
              <a:gd name="connsiteY50" fmla="*/ 76200 h 2289175"/>
              <a:gd name="connsiteX51" fmla="*/ 322685 w 1386310"/>
              <a:gd name="connsiteY51" fmla="*/ 142875 h 2289175"/>
              <a:gd name="connsiteX52" fmla="*/ 303635 w 1386310"/>
              <a:gd name="connsiteY52" fmla="*/ 187325 h 2289175"/>
              <a:gd name="connsiteX53" fmla="*/ 268710 w 1386310"/>
              <a:gd name="connsiteY53" fmla="*/ 225425 h 2289175"/>
              <a:gd name="connsiteX54" fmla="*/ 252835 w 1386310"/>
              <a:gd name="connsiteY54" fmla="*/ 276225 h 2289175"/>
              <a:gd name="connsiteX55" fmla="*/ 221085 w 1386310"/>
              <a:gd name="connsiteY55" fmla="*/ 333375 h 2289175"/>
              <a:gd name="connsiteX56" fmla="*/ 211560 w 1386310"/>
              <a:gd name="connsiteY56" fmla="*/ 355600 h 2289175"/>
              <a:gd name="connsiteX57" fmla="*/ 186160 w 1386310"/>
              <a:gd name="connsiteY57" fmla="*/ 374650 h 2289175"/>
              <a:gd name="connsiteX58" fmla="*/ 186160 w 1386310"/>
              <a:gd name="connsiteY58" fmla="*/ 406400 h 2289175"/>
              <a:gd name="connsiteX59" fmla="*/ 170285 w 1386310"/>
              <a:gd name="connsiteY59" fmla="*/ 431800 h 2289175"/>
              <a:gd name="connsiteX60" fmla="*/ 154410 w 1386310"/>
              <a:gd name="connsiteY60" fmla="*/ 463550 h 2289175"/>
              <a:gd name="connsiteX61" fmla="*/ 151235 w 1386310"/>
              <a:gd name="connsiteY61" fmla="*/ 488950 h 2289175"/>
              <a:gd name="connsiteX62" fmla="*/ 138535 w 1386310"/>
              <a:gd name="connsiteY62" fmla="*/ 492125 h 2289175"/>
              <a:gd name="connsiteX63" fmla="*/ 132185 w 1386310"/>
              <a:gd name="connsiteY63" fmla="*/ 495300 h 2289175"/>
              <a:gd name="connsiteX64" fmla="*/ 129010 w 1386310"/>
              <a:gd name="connsiteY64" fmla="*/ 530225 h 2289175"/>
              <a:gd name="connsiteX65" fmla="*/ 129010 w 1386310"/>
              <a:gd name="connsiteY65" fmla="*/ 542925 h 2289175"/>
              <a:gd name="connsiteX66" fmla="*/ 116310 w 1386310"/>
              <a:gd name="connsiteY66" fmla="*/ 542925 h 2289175"/>
              <a:gd name="connsiteX67" fmla="*/ 116310 w 1386310"/>
              <a:gd name="connsiteY67" fmla="*/ 565150 h 2289175"/>
              <a:gd name="connsiteX68" fmla="*/ 103610 w 1386310"/>
              <a:gd name="connsiteY68" fmla="*/ 574675 h 2289175"/>
              <a:gd name="connsiteX69" fmla="*/ 97260 w 1386310"/>
              <a:gd name="connsiteY69" fmla="*/ 574675 h 2289175"/>
              <a:gd name="connsiteX70" fmla="*/ 75035 w 1386310"/>
              <a:gd name="connsiteY70" fmla="*/ 606425 h 2289175"/>
              <a:gd name="connsiteX71" fmla="*/ 71860 w 1386310"/>
              <a:gd name="connsiteY71" fmla="*/ 660400 h 2289175"/>
              <a:gd name="connsiteX72" fmla="*/ 33760 w 1386310"/>
              <a:gd name="connsiteY72" fmla="*/ 654050 h 2289175"/>
              <a:gd name="connsiteX73" fmla="*/ 14711 w 1386310"/>
              <a:gd name="connsiteY73" fmla="*/ 704850 h 2289175"/>
              <a:gd name="connsiteX74" fmla="*/ 5186 w 1386310"/>
              <a:gd name="connsiteY74" fmla="*/ 749300 h 2289175"/>
              <a:gd name="connsiteX75" fmla="*/ 217910 w 1386310"/>
              <a:gd name="connsiteY75" fmla="*/ 1209675 h 2289175"/>
              <a:gd name="connsiteX76" fmla="*/ 221085 w 1386310"/>
              <a:gd name="connsiteY76" fmla="*/ 2279650 h 2289175"/>
              <a:gd name="connsiteX0" fmla="*/ 1383451 w 1389801"/>
              <a:gd name="connsiteY0" fmla="*/ 2289175 h 2289175"/>
              <a:gd name="connsiteX1" fmla="*/ 1383451 w 1389801"/>
              <a:gd name="connsiteY1" fmla="*/ 2289175 h 2289175"/>
              <a:gd name="connsiteX2" fmla="*/ 1389801 w 1389801"/>
              <a:gd name="connsiteY2" fmla="*/ 1778000 h 2289175"/>
              <a:gd name="connsiteX3" fmla="*/ 1377101 w 1389801"/>
              <a:gd name="connsiteY3" fmla="*/ 1520825 h 2289175"/>
              <a:gd name="connsiteX4" fmla="*/ 1348526 w 1389801"/>
              <a:gd name="connsiteY4" fmla="*/ 1450975 h 2289175"/>
              <a:gd name="connsiteX5" fmla="*/ 1335826 w 1389801"/>
              <a:gd name="connsiteY5" fmla="*/ 1454150 h 2289175"/>
              <a:gd name="connsiteX6" fmla="*/ 1335826 w 1389801"/>
              <a:gd name="connsiteY6" fmla="*/ 1301750 h 2289175"/>
              <a:gd name="connsiteX7" fmla="*/ 1329476 w 1389801"/>
              <a:gd name="connsiteY7" fmla="*/ 1120775 h 2289175"/>
              <a:gd name="connsiteX8" fmla="*/ 1307251 w 1389801"/>
              <a:gd name="connsiteY8" fmla="*/ 1076325 h 2289175"/>
              <a:gd name="connsiteX9" fmla="*/ 1294551 w 1389801"/>
              <a:gd name="connsiteY9" fmla="*/ 1016000 h 2289175"/>
              <a:gd name="connsiteX10" fmla="*/ 1278676 w 1389801"/>
              <a:gd name="connsiteY10" fmla="*/ 977900 h 2289175"/>
              <a:gd name="connsiteX11" fmla="*/ 1262801 w 1389801"/>
              <a:gd name="connsiteY11" fmla="*/ 835025 h 2289175"/>
              <a:gd name="connsiteX12" fmla="*/ 1227876 w 1389801"/>
              <a:gd name="connsiteY12" fmla="*/ 800100 h 2289175"/>
              <a:gd name="connsiteX13" fmla="*/ 1221526 w 1389801"/>
              <a:gd name="connsiteY13" fmla="*/ 768350 h 2289175"/>
              <a:gd name="connsiteX14" fmla="*/ 1205651 w 1389801"/>
              <a:gd name="connsiteY14" fmla="*/ 733425 h 2289175"/>
              <a:gd name="connsiteX15" fmla="*/ 1177076 w 1389801"/>
              <a:gd name="connsiteY15" fmla="*/ 717550 h 2289175"/>
              <a:gd name="connsiteX16" fmla="*/ 1167551 w 1389801"/>
              <a:gd name="connsiteY16" fmla="*/ 679450 h 2289175"/>
              <a:gd name="connsiteX17" fmla="*/ 1142151 w 1389801"/>
              <a:gd name="connsiteY17" fmla="*/ 666750 h 2289175"/>
              <a:gd name="connsiteX18" fmla="*/ 1135801 w 1389801"/>
              <a:gd name="connsiteY18" fmla="*/ 638175 h 2289175"/>
              <a:gd name="connsiteX19" fmla="*/ 1100876 w 1389801"/>
              <a:gd name="connsiteY19" fmla="*/ 644525 h 2289175"/>
              <a:gd name="connsiteX20" fmla="*/ 1078651 w 1389801"/>
              <a:gd name="connsiteY20" fmla="*/ 673100 h 2289175"/>
              <a:gd name="connsiteX21" fmla="*/ 1046901 w 1389801"/>
              <a:gd name="connsiteY21" fmla="*/ 695325 h 2289175"/>
              <a:gd name="connsiteX22" fmla="*/ 1021501 w 1389801"/>
              <a:gd name="connsiteY22" fmla="*/ 669925 h 2289175"/>
              <a:gd name="connsiteX23" fmla="*/ 1002451 w 1389801"/>
              <a:gd name="connsiteY23" fmla="*/ 654050 h 2289175"/>
              <a:gd name="connsiteX24" fmla="*/ 977051 w 1389801"/>
              <a:gd name="connsiteY24" fmla="*/ 615950 h 2289175"/>
              <a:gd name="connsiteX25" fmla="*/ 958001 w 1389801"/>
              <a:gd name="connsiteY25" fmla="*/ 631825 h 2289175"/>
              <a:gd name="connsiteX26" fmla="*/ 951651 w 1389801"/>
              <a:gd name="connsiteY26" fmla="*/ 593725 h 2289175"/>
              <a:gd name="connsiteX27" fmla="*/ 923076 w 1389801"/>
              <a:gd name="connsiteY27" fmla="*/ 552450 h 2289175"/>
              <a:gd name="connsiteX28" fmla="*/ 881801 w 1389801"/>
              <a:gd name="connsiteY28" fmla="*/ 536575 h 2289175"/>
              <a:gd name="connsiteX29" fmla="*/ 856401 w 1389801"/>
              <a:gd name="connsiteY29" fmla="*/ 542925 h 2289175"/>
              <a:gd name="connsiteX30" fmla="*/ 872276 w 1389801"/>
              <a:gd name="connsiteY30" fmla="*/ 514350 h 2289175"/>
              <a:gd name="connsiteX31" fmla="*/ 853226 w 1389801"/>
              <a:gd name="connsiteY31" fmla="*/ 473075 h 2289175"/>
              <a:gd name="connsiteX32" fmla="*/ 843701 w 1389801"/>
              <a:gd name="connsiteY32" fmla="*/ 488950 h 2289175"/>
              <a:gd name="connsiteX33" fmla="*/ 837351 w 1389801"/>
              <a:gd name="connsiteY33" fmla="*/ 450850 h 2289175"/>
              <a:gd name="connsiteX34" fmla="*/ 802426 w 1389801"/>
              <a:gd name="connsiteY34" fmla="*/ 412750 h 2289175"/>
              <a:gd name="connsiteX35" fmla="*/ 783376 w 1389801"/>
              <a:gd name="connsiteY35" fmla="*/ 371475 h 2289175"/>
              <a:gd name="connsiteX36" fmla="*/ 770676 w 1389801"/>
              <a:gd name="connsiteY36" fmla="*/ 355600 h 2289175"/>
              <a:gd name="connsiteX37" fmla="*/ 751626 w 1389801"/>
              <a:gd name="connsiteY37" fmla="*/ 349250 h 2289175"/>
              <a:gd name="connsiteX38" fmla="*/ 751626 w 1389801"/>
              <a:gd name="connsiteY38" fmla="*/ 304800 h 2289175"/>
              <a:gd name="connsiteX39" fmla="*/ 726226 w 1389801"/>
              <a:gd name="connsiteY39" fmla="*/ 298450 h 2289175"/>
              <a:gd name="connsiteX40" fmla="*/ 716701 w 1389801"/>
              <a:gd name="connsiteY40" fmla="*/ 257175 h 2289175"/>
              <a:gd name="connsiteX41" fmla="*/ 694476 w 1389801"/>
              <a:gd name="connsiteY41" fmla="*/ 219075 h 2289175"/>
              <a:gd name="connsiteX42" fmla="*/ 672251 w 1389801"/>
              <a:gd name="connsiteY42" fmla="*/ 196850 h 2289175"/>
              <a:gd name="connsiteX43" fmla="*/ 659551 w 1389801"/>
              <a:gd name="connsiteY43" fmla="*/ 155575 h 2289175"/>
              <a:gd name="connsiteX44" fmla="*/ 637326 w 1389801"/>
              <a:gd name="connsiteY44" fmla="*/ 107950 h 2289175"/>
              <a:gd name="connsiteX45" fmla="*/ 624626 w 1389801"/>
              <a:gd name="connsiteY45" fmla="*/ 92075 h 2289175"/>
              <a:gd name="connsiteX46" fmla="*/ 602401 w 1389801"/>
              <a:gd name="connsiteY46" fmla="*/ 47625 h 2289175"/>
              <a:gd name="connsiteX47" fmla="*/ 561126 w 1389801"/>
              <a:gd name="connsiteY47" fmla="*/ 0 h 2289175"/>
              <a:gd name="connsiteX48" fmla="*/ 456351 w 1389801"/>
              <a:gd name="connsiteY48" fmla="*/ 3175 h 2289175"/>
              <a:gd name="connsiteX49" fmla="*/ 408726 w 1389801"/>
              <a:gd name="connsiteY49" fmla="*/ 31750 h 2289175"/>
              <a:gd name="connsiteX50" fmla="*/ 370626 w 1389801"/>
              <a:gd name="connsiteY50" fmla="*/ 76200 h 2289175"/>
              <a:gd name="connsiteX51" fmla="*/ 326176 w 1389801"/>
              <a:gd name="connsiteY51" fmla="*/ 142875 h 2289175"/>
              <a:gd name="connsiteX52" fmla="*/ 307126 w 1389801"/>
              <a:gd name="connsiteY52" fmla="*/ 187325 h 2289175"/>
              <a:gd name="connsiteX53" fmla="*/ 272201 w 1389801"/>
              <a:gd name="connsiteY53" fmla="*/ 225425 h 2289175"/>
              <a:gd name="connsiteX54" fmla="*/ 256326 w 1389801"/>
              <a:gd name="connsiteY54" fmla="*/ 276225 h 2289175"/>
              <a:gd name="connsiteX55" fmla="*/ 224576 w 1389801"/>
              <a:gd name="connsiteY55" fmla="*/ 333375 h 2289175"/>
              <a:gd name="connsiteX56" fmla="*/ 215051 w 1389801"/>
              <a:gd name="connsiteY56" fmla="*/ 355600 h 2289175"/>
              <a:gd name="connsiteX57" fmla="*/ 189651 w 1389801"/>
              <a:gd name="connsiteY57" fmla="*/ 374650 h 2289175"/>
              <a:gd name="connsiteX58" fmla="*/ 189651 w 1389801"/>
              <a:gd name="connsiteY58" fmla="*/ 406400 h 2289175"/>
              <a:gd name="connsiteX59" fmla="*/ 173776 w 1389801"/>
              <a:gd name="connsiteY59" fmla="*/ 431800 h 2289175"/>
              <a:gd name="connsiteX60" fmla="*/ 157901 w 1389801"/>
              <a:gd name="connsiteY60" fmla="*/ 463550 h 2289175"/>
              <a:gd name="connsiteX61" fmla="*/ 154726 w 1389801"/>
              <a:gd name="connsiteY61" fmla="*/ 488950 h 2289175"/>
              <a:gd name="connsiteX62" fmla="*/ 142026 w 1389801"/>
              <a:gd name="connsiteY62" fmla="*/ 492125 h 2289175"/>
              <a:gd name="connsiteX63" fmla="*/ 135676 w 1389801"/>
              <a:gd name="connsiteY63" fmla="*/ 495300 h 2289175"/>
              <a:gd name="connsiteX64" fmla="*/ 132501 w 1389801"/>
              <a:gd name="connsiteY64" fmla="*/ 530225 h 2289175"/>
              <a:gd name="connsiteX65" fmla="*/ 132501 w 1389801"/>
              <a:gd name="connsiteY65" fmla="*/ 542925 h 2289175"/>
              <a:gd name="connsiteX66" fmla="*/ 119801 w 1389801"/>
              <a:gd name="connsiteY66" fmla="*/ 542925 h 2289175"/>
              <a:gd name="connsiteX67" fmla="*/ 119801 w 1389801"/>
              <a:gd name="connsiteY67" fmla="*/ 565150 h 2289175"/>
              <a:gd name="connsiteX68" fmla="*/ 107101 w 1389801"/>
              <a:gd name="connsiteY68" fmla="*/ 574675 h 2289175"/>
              <a:gd name="connsiteX69" fmla="*/ 100751 w 1389801"/>
              <a:gd name="connsiteY69" fmla="*/ 574675 h 2289175"/>
              <a:gd name="connsiteX70" fmla="*/ 78526 w 1389801"/>
              <a:gd name="connsiteY70" fmla="*/ 606425 h 2289175"/>
              <a:gd name="connsiteX71" fmla="*/ 75351 w 1389801"/>
              <a:gd name="connsiteY71" fmla="*/ 660400 h 2289175"/>
              <a:gd name="connsiteX72" fmla="*/ 37251 w 1389801"/>
              <a:gd name="connsiteY72" fmla="*/ 654050 h 2289175"/>
              <a:gd name="connsiteX73" fmla="*/ 18202 w 1389801"/>
              <a:gd name="connsiteY73" fmla="*/ 704850 h 2289175"/>
              <a:gd name="connsiteX74" fmla="*/ 8677 w 1389801"/>
              <a:gd name="connsiteY74" fmla="*/ 749300 h 2289175"/>
              <a:gd name="connsiteX75" fmla="*/ 221401 w 1389801"/>
              <a:gd name="connsiteY75" fmla="*/ 1209675 h 2289175"/>
              <a:gd name="connsiteX76" fmla="*/ 224576 w 1389801"/>
              <a:gd name="connsiteY76" fmla="*/ 2279650 h 2289175"/>
              <a:gd name="connsiteX0" fmla="*/ 1392705 w 1399055"/>
              <a:gd name="connsiteY0" fmla="*/ 2289175 h 2289175"/>
              <a:gd name="connsiteX1" fmla="*/ 1392705 w 1399055"/>
              <a:gd name="connsiteY1" fmla="*/ 2289175 h 2289175"/>
              <a:gd name="connsiteX2" fmla="*/ 1399055 w 1399055"/>
              <a:gd name="connsiteY2" fmla="*/ 1778000 h 2289175"/>
              <a:gd name="connsiteX3" fmla="*/ 1386355 w 1399055"/>
              <a:gd name="connsiteY3" fmla="*/ 1520825 h 2289175"/>
              <a:gd name="connsiteX4" fmla="*/ 1357780 w 1399055"/>
              <a:gd name="connsiteY4" fmla="*/ 1450975 h 2289175"/>
              <a:gd name="connsiteX5" fmla="*/ 1345080 w 1399055"/>
              <a:gd name="connsiteY5" fmla="*/ 1454150 h 2289175"/>
              <a:gd name="connsiteX6" fmla="*/ 1345080 w 1399055"/>
              <a:gd name="connsiteY6" fmla="*/ 1301750 h 2289175"/>
              <a:gd name="connsiteX7" fmla="*/ 1338730 w 1399055"/>
              <a:gd name="connsiteY7" fmla="*/ 1120775 h 2289175"/>
              <a:gd name="connsiteX8" fmla="*/ 1316505 w 1399055"/>
              <a:gd name="connsiteY8" fmla="*/ 1076325 h 2289175"/>
              <a:gd name="connsiteX9" fmla="*/ 1303805 w 1399055"/>
              <a:gd name="connsiteY9" fmla="*/ 1016000 h 2289175"/>
              <a:gd name="connsiteX10" fmla="*/ 1287930 w 1399055"/>
              <a:gd name="connsiteY10" fmla="*/ 977900 h 2289175"/>
              <a:gd name="connsiteX11" fmla="*/ 1272055 w 1399055"/>
              <a:gd name="connsiteY11" fmla="*/ 835025 h 2289175"/>
              <a:gd name="connsiteX12" fmla="*/ 1237130 w 1399055"/>
              <a:gd name="connsiteY12" fmla="*/ 800100 h 2289175"/>
              <a:gd name="connsiteX13" fmla="*/ 1230780 w 1399055"/>
              <a:gd name="connsiteY13" fmla="*/ 768350 h 2289175"/>
              <a:gd name="connsiteX14" fmla="*/ 1214905 w 1399055"/>
              <a:gd name="connsiteY14" fmla="*/ 733425 h 2289175"/>
              <a:gd name="connsiteX15" fmla="*/ 1186330 w 1399055"/>
              <a:gd name="connsiteY15" fmla="*/ 717550 h 2289175"/>
              <a:gd name="connsiteX16" fmla="*/ 1176805 w 1399055"/>
              <a:gd name="connsiteY16" fmla="*/ 679450 h 2289175"/>
              <a:gd name="connsiteX17" fmla="*/ 1151405 w 1399055"/>
              <a:gd name="connsiteY17" fmla="*/ 666750 h 2289175"/>
              <a:gd name="connsiteX18" fmla="*/ 1145055 w 1399055"/>
              <a:gd name="connsiteY18" fmla="*/ 638175 h 2289175"/>
              <a:gd name="connsiteX19" fmla="*/ 1110130 w 1399055"/>
              <a:gd name="connsiteY19" fmla="*/ 644525 h 2289175"/>
              <a:gd name="connsiteX20" fmla="*/ 1087905 w 1399055"/>
              <a:gd name="connsiteY20" fmla="*/ 673100 h 2289175"/>
              <a:gd name="connsiteX21" fmla="*/ 1056155 w 1399055"/>
              <a:gd name="connsiteY21" fmla="*/ 695325 h 2289175"/>
              <a:gd name="connsiteX22" fmla="*/ 1030755 w 1399055"/>
              <a:gd name="connsiteY22" fmla="*/ 669925 h 2289175"/>
              <a:gd name="connsiteX23" fmla="*/ 1011705 w 1399055"/>
              <a:gd name="connsiteY23" fmla="*/ 654050 h 2289175"/>
              <a:gd name="connsiteX24" fmla="*/ 986305 w 1399055"/>
              <a:gd name="connsiteY24" fmla="*/ 615950 h 2289175"/>
              <a:gd name="connsiteX25" fmla="*/ 967255 w 1399055"/>
              <a:gd name="connsiteY25" fmla="*/ 631825 h 2289175"/>
              <a:gd name="connsiteX26" fmla="*/ 960905 w 1399055"/>
              <a:gd name="connsiteY26" fmla="*/ 593725 h 2289175"/>
              <a:gd name="connsiteX27" fmla="*/ 932330 w 1399055"/>
              <a:gd name="connsiteY27" fmla="*/ 552450 h 2289175"/>
              <a:gd name="connsiteX28" fmla="*/ 891055 w 1399055"/>
              <a:gd name="connsiteY28" fmla="*/ 536575 h 2289175"/>
              <a:gd name="connsiteX29" fmla="*/ 865655 w 1399055"/>
              <a:gd name="connsiteY29" fmla="*/ 542925 h 2289175"/>
              <a:gd name="connsiteX30" fmla="*/ 881530 w 1399055"/>
              <a:gd name="connsiteY30" fmla="*/ 514350 h 2289175"/>
              <a:gd name="connsiteX31" fmla="*/ 862480 w 1399055"/>
              <a:gd name="connsiteY31" fmla="*/ 473075 h 2289175"/>
              <a:gd name="connsiteX32" fmla="*/ 852955 w 1399055"/>
              <a:gd name="connsiteY32" fmla="*/ 488950 h 2289175"/>
              <a:gd name="connsiteX33" fmla="*/ 846605 w 1399055"/>
              <a:gd name="connsiteY33" fmla="*/ 450850 h 2289175"/>
              <a:gd name="connsiteX34" fmla="*/ 811680 w 1399055"/>
              <a:gd name="connsiteY34" fmla="*/ 412750 h 2289175"/>
              <a:gd name="connsiteX35" fmla="*/ 792630 w 1399055"/>
              <a:gd name="connsiteY35" fmla="*/ 371475 h 2289175"/>
              <a:gd name="connsiteX36" fmla="*/ 779930 w 1399055"/>
              <a:gd name="connsiteY36" fmla="*/ 355600 h 2289175"/>
              <a:gd name="connsiteX37" fmla="*/ 760880 w 1399055"/>
              <a:gd name="connsiteY37" fmla="*/ 349250 h 2289175"/>
              <a:gd name="connsiteX38" fmla="*/ 760880 w 1399055"/>
              <a:gd name="connsiteY38" fmla="*/ 304800 h 2289175"/>
              <a:gd name="connsiteX39" fmla="*/ 735480 w 1399055"/>
              <a:gd name="connsiteY39" fmla="*/ 298450 h 2289175"/>
              <a:gd name="connsiteX40" fmla="*/ 725955 w 1399055"/>
              <a:gd name="connsiteY40" fmla="*/ 257175 h 2289175"/>
              <a:gd name="connsiteX41" fmla="*/ 703730 w 1399055"/>
              <a:gd name="connsiteY41" fmla="*/ 219075 h 2289175"/>
              <a:gd name="connsiteX42" fmla="*/ 681505 w 1399055"/>
              <a:gd name="connsiteY42" fmla="*/ 196850 h 2289175"/>
              <a:gd name="connsiteX43" fmla="*/ 668805 w 1399055"/>
              <a:gd name="connsiteY43" fmla="*/ 155575 h 2289175"/>
              <a:gd name="connsiteX44" fmla="*/ 646580 w 1399055"/>
              <a:gd name="connsiteY44" fmla="*/ 107950 h 2289175"/>
              <a:gd name="connsiteX45" fmla="*/ 633880 w 1399055"/>
              <a:gd name="connsiteY45" fmla="*/ 92075 h 2289175"/>
              <a:gd name="connsiteX46" fmla="*/ 611655 w 1399055"/>
              <a:gd name="connsiteY46" fmla="*/ 47625 h 2289175"/>
              <a:gd name="connsiteX47" fmla="*/ 570380 w 1399055"/>
              <a:gd name="connsiteY47" fmla="*/ 0 h 2289175"/>
              <a:gd name="connsiteX48" fmla="*/ 465605 w 1399055"/>
              <a:gd name="connsiteY48" fmla="*/ 3175 h 2289175"/>
              <a:gd name="connsiteX49" fmla="*/ 417980 w 1399055"/>
              <a:gd name="connsiteY49" fmla="*/ 31750 h 2289175"/>
              <a:gd name="connsiteX50" fmla="*/ 379880 w 1399055"/>
              <a:gd name="connsiteY50" fmla="*/ 76200 h 2289175"/>
              <a:gd name="connsiteX51" fmla="*/ 335430 w 1399055"/>
              <a:gd name="connsiteY51" fmla="*/ 142875 h 2289175"/>
              <a:gd name="connsiteX52" fmla="*/ 316380 w 1399055"/>
              <a:gd name="connsiteY52" fmla="*/ 187325 h 2289175"/>
              <a:gd name="connsiteX53" fmla="*/ 281455 w 1399055"/>
              <a:gd name="connsiteY53" fmla="*/ 225425 h 2289175"/>
              <a:gd name="connsiteX54" fmla="*/ 265580 w 1399055"/>
              <a:gd name="connsiteY54" fmla="*/ 276225 h 2289175"/>
              <a:gd name="connsiteX55" fmla="*/ 233830 w 1399055"/>
              <a:gd name="connsiteY55" fmla="*/ 333375 h 2289175"/>
              <a:gd name="connsiteX56" fmla="*/ 224305 w 1399055"/>
              <a:gd name="connsiteY56" fmla="*/ 355600 h 2289175"/>
              <a:gd name="connsiteX57" fmla="*/ 198905 w 1399055"/>
              <a:gd name="connsiteY57" fmla="*/ 374650 h 2289175"/>
              <a:gd name="connsiteX58" fmla="*/ 198905 w 1399055"/>
              <a:gd name="connsiteY58" fmla="*/ 406400 h 2289175"/>
              <a:gd name="connsiteX59" fmla="*/ 183030 w 1399055"/>
              <a:gd name="connsiteY59" fmla="*/ 431800 h 2289175"/>
              <a:gd name="connsiteX60" fmla="*/ 167155 w 1399055"/>
              <a:gd name="connsiteY60" fmla="*/ 463550 h 2289175"/>
              <a:gd name="connsiteX61" fmla="*/ 163980 w 1399055"/>
              <a:gd name="connsiteY61" fmla="*/ 488950 h 2289175"/>
              <a:gd name="connsiteX62" fmla="*/ 151280 w 1399055"/>
              <a:gd name="connsiteY62" fmla="*/ 492125 h 2289175"/>
              <a:gd name="connsiteX63" fmla="*/ 144930 w 1399055"/>
              <a:gd name="connsiteY63" fmla="*/ 495300 h 2289175"/>
              <a:gd name="connsiteX64" fmla="*/ 141755 w 1399055"/>
              <a:gd name="connsiteY64" fmla="*/ 530225 h 2289175"/>
              <a:gd name="connsiteX65" fmla="*/ 141755 w 1399055"/>
              <a:gd name="connsiteY65" fmla="*/ 542925 h 2289175"/>
              <a:gd name="connsiteX66" fmla="*/ 129055 w 1399055"/>
              <a:gd name="connsiteY66" fmla="*/ 542925 h 2289175"/>
              <a:gd name="connsiteX67" fmla="*/ 129055 w 1399055"/>
              <a:gd name="connsiteY67" fmla="*/ 565150 h 2289175"/>
              <a:gd name="connsiteX68" fmla="*/ 116355 w 1399055"/>
              <a:gd name="connsiteY68" fmla="*/ 574675 h 2289175"/>
              <a:gd name="connsiteX69" fmla="*/ 110005 w 1399055"/>
              <a:gd name="connsiteY69" fmla="*/ 574675 h 2289175"/>
              <a:gd name="connsiteX70" fmla="*/ 87780 w 1399055"/>
              <a:gd name="connsiteY70" fmla="*/ 606425 h 2289175"/>
              <a:gd name="connsiteX71" fmla="*/ 84605 w 1399055"/>
              <a:gd name="connsiteY71" fmla="*/ 660400 h 2289175"/>
              <a:gd name="connsiteX72" fmla="*/ 46505 w 1399055"/>
              <a:gd name="connsiteY72" fmla="*/ 654050 h 2289175"/>
              <a:gd name="connsiteX73" fmla="*/ 27456 w 1399055"/>
              <a:gd name="connsiteY73" fmla="*/ 704850 h 2289175"/>
              <a:gd name="connsiteX74" fmla="*/ 17931 w 1399055"/>
              <a:gd name="connsiteY74" fmla="*/ 749300 h 2289175"/>
              <a:gd name="connsiteX75" fmla="*/ 5233 w 1399055"/>
              <a:gd name="connsiteY75" fmla="*/ 777875 h 2289175"/>
              <a:gd name="connsiteX76" fmla="*/ 230655 w 1399055"/>
              <a:gd name="connsiteY76" fmla="*/ 1209675 h 2289175"/>
              <a:gd name="connsiteX77" fmla="*/ 233830 w 1399055"/>
              <a:gd name="connsiteY77" fmla="*/ 2279650 h 2289175"/>
              <a:gd name="connsiteX0" fmla="*/ 1392705 w 1399055"/>
              <a:gd name="connsiteY0" fmla="*/ 2289175 h 2289175"/>
              <a:gd name="connsiteX1" fmla="*/ 1392705 w 1399055"/>
              <a:gd name="connsiteY1" fmla="*/ 2289175 h 2289175"/>
              <a:gd name="connsiteX2" fmla="*/ 1399055 w 1399055"/>
              <a:gd name="connsiteY2" fmla="*/ 1778000 h 2289175"/>
              <a:gd name="connsiteX3" fmla="*/ 1386355 w 1399055"/>
              <a:gd name="connsiteY3" fmla="*/ 1520825 h 2289175"/>
              <a:gd name="connsiteX4" fmla="*/ 1357780 w 1399055"/>
              <a:gd name="connsiteY4" fmla="*/ 1450975 h 2289175"/>
              <a:gd name="connsiteX5" fmla="*/ 1345080 w 1399055"/>
              <a:gd name="connsiteY5" fmla="*/ 1454150 h 2289175"/>
              <a:gd name="connsiteX6" fmla="*/ 1345080 w 1399055"/>
              <a:gd name="connsiteY6" fmla="*/ 1301750 h 2289175"/>
              <a:gd name="connsiteX7" fmla="*/ 1338730 w 1399055"/>
              <a:gd name="connsiteY7" fmla="*/ 1120775 h 2289175"/>
              <a:gd name="connsiteX8" fmla="*/ 1316505 w 1399055"/>
              <a:gd name="connsiteY8" fmla="*/ 1076325 h 2289175"/>
              <a:gd name="connsiteX9" fmla="*/ 1303805 w 1399055"/>
              <a:gd name="connsiteY9" fmla="*/ 1016000 h 2289175"/>
              <a:gd name="connsiteX10" fmla="*/ 1287930 w 1399055"/>
              <a:gd name="connsiteY10" fmla="*/ 977900 h 2289175"/>
              <a:gd name="connsiteX11" fmla="*/ 1272055 w 1399055"/>
              <a:gd name="connsiteY11" fmla="*/ 835025 h 2289175"/>
              <a:gd name="connsiteX12" fmla="*/ 1237130 w 1399055"/>
              <a:gd name="connsiteY12" fmla="*/ 800100 h 2289175"/>
              <a:gd name="connsiteX13" fmla="*/ 1230780 w 1399055"/>
              <a:gd name="connsiteY13" fmla="*/ 768350 h 2289175"/>
              <a:gd name="connsiteX14" fmla="*/ 1214905 w 1399055"/>
              <a:gd name="connsiteY14" fmla="*/ 733425 h 2289175"/>
              <a:gd name="connsiteX15" fmla="*/ 1186330 w 1399055"/>
              <a:gd name="connsiteY15" fmla="*/ 717550 h 2289175"/>
              <a:gd name="connsiteX16" fmla="*/ 1176805 w 1399055"/>
              <a:gd name="connsiteY16" fmla="*/ 679450 h 2289175"/>
              <a:gd name="connsiteX17" fmla="*/ 1151405 w 1399055"/>
              <a:gd name="connsiteY17" fmla="*/ 666750 h 2289175"/>
              <a:gd name="connsiteX18" fmla="*/ 1145055 w 1399055"/>
              <a:gd name="connsiteY18" fmla="*/ 638175 h 2289175"/>
              <a:gd name="connsiteX19" fmla="*/ 1110130 w 1399055"/>
              <a:gd name="connsiteY19" fmla="*/ 644525 h 2289175"/>
              <a:gd name="connsiteX20" fmla="*/ 1087905 w 1399055"/>
              <a:gd name="connsiteY20" fmla="*/ 673100 h 2289175"/>
              <a:gd name="connsiteX21" fmla="*/ 1056155 w 1399055"/>
              <a:gd name="connsiteY21" fmla="*/ 695325 h 2289175"/>
              <a:gd name="connsiteX22" fmla="*/ 1030755 w 1399055"/>
              <a:gd name="connsiteY22" fmla="*/ 669925 h 2289175"/>
              <a:gd name="connsiteX23" fmla="*/ 1011705 w 1399055"/>
              <a:gd name="connsiteY23" fmla="*/ 654050 h 2289175"/>
              <a:gd name="connsiteX24" fmla="*/ 986305 w 1399055"/>
              <a:gd name="connsiteY24" fmla="*/ 615950 h 2289175"/>
              <a:gd name="connsiteX25" fmla="*/ 967255 w 1399055"/>
              <a:gd name="connsiteY25" fmla="*/ 631825 h 2289175"/>
              <a:gd name="connsiteX26" fmla="*/ 960905 w 1399055"/>
              <a:gd name="connsiteY26" fmla="*/ 593725 h 2289175"/>
              <a:gd name="connsiteX27" fmla="*/ 932330 w 1399055"/>
              <a:gd name="connsiteY27" fmla="*/ 552450 h 2289175"/>
              <a:gd name="connsiteX28" fmla="*/ 891055 w 1399055"/>
              <a:gd name="connsiteY28" fmla="*/ 536575 h 2289175"/>
              <a:gd name="connsiteX29" fmla="*/ 865655 w 1399055"/>
              <a:gd name="connsiteY29" fmla="*/ 542925 h 2289175"/>
              <a:gd name="connsiteX30" fmla="*/ 881530 w 1399055"/>
              <a:gd name="connsiteY30" fmla="*/ 514350 h 2289175"/>
              <a:gd name="connsiteX31" fmla="*/ 862480 w 1399055"/>
              <a:gd name="connsiteY31" fmla="*/ 473075 h 2289175"/>
              <a:gd name="connsiteX32" fmla="*/ 852955 w 1399055"/>
              <a:gd name="connsiteY32" fmla="*/ 488950 h 2289175"/>
              <a:gd name="connsiteX33" fmla="*/ 846605 w 1399055"/>
              <a:gd name="connsiteY33" fmla="*/ 450850 h 2289175"/>
              <a:gd name="connsiteX34" fmla="*/ 811680 w 1399055"/>
              <a:gd name="connsiteY34" fmla="*/ 412750 h 2289175"/>
              <a:gd name="connsiteX35" fmla="*/ 792630 w 1399055"/>
              <a:gd name="connsiteY35" fmla="*/ 371475 h 2289175"/>
              <a:gd name="connsiteX36" fmla="*/ 779930 w 1399055"/>
              <a:gd name="connsiteY36" fmla="*/ 355600 h 2289175"/>
              <a:gd name="connsiteX37" fmla="*/ 760880 w 1399055"/>
              <a:gd name="connsiteY37" fmla="*/ 349250 h 2289175"/>
              <a:gd name="connsiteX38" fmla="*/ 760880 w 1399055"/>
              <a:gd name="connsiteY38" fmla="*/ 304800 h 2289175"/>
              <a:gd name="connsiteX39" fmla="*/ 735480 w 1399055"/>
              <a:gd name="connsiteY39" fmla="*/ 298450 h 2289175"/>
              <a:gd name="connsiteX40" fmla="*/ 725955 w 1399055"/>
              <a:gd name="connsiteY40" fmla="*/ 257175 h 2289175"/>
              <a:gd name="connsiteX41" fmla="*/ 703730 w 1399055"/>
              <a:gd name="connsiteY41" fmla="*/ 219075 h 2289175"/>
              <a:gd name="connsiteX42" fmla="*/ 681505 w 1399055"/>
              <a:gd name="connsiteY42" fmla="*/ 196850 h 2289175"/>
              <a:gd name="connsiteX43" fmla="*/ 668805 w 1399055"/>
              <a:gd name="connsiteY43" fmla="*/ 155575 h 2289175"/>
              <a:gd name="connsiteX44" fmla="*/ 646580 w 1399055"/>
              <a:gd name="connsiteY44" fmla="*/ 107950 h 2289175"/>
              <a:gd name="connsiteX45" fmla="*/ 633880 w 1399055"/>
              <a:gd name="connsiteY45" fmla="*/ 92075 h 2289175"/>
              <a:gd name="connsiteX46" fmla="*/ 611655 w 1399055"/>
              <a:gd name="connsiteY46" fmla="*/ 47625 h 2289175"/>
              <a:gd name="connsiteX47" fmla="*/ 570380 w 1399055"/>
              <a:gd name="connsiteY47" fmla="*/ 0 h 2289175"/>
              <a:gd name="connsiteX48" fmla="*/ 465605 w 1399055"/>
              <a:gd name="connsiteY48" fmla="*/ 3175 h 2289175"/>
              <a:gd name="connsiteX49" fmla="*/ 417980 w 1399055"/>
              <a:gd name="connsiteY49" fmla="*/ 31750 h 2289175"/>
              <a:gd name="connsiteX50" fmla="*/ 379880 w 1399055"/>
              <a:gd name="connsiteY50" fmla="*/ 76200 h 2289175"/>
              <a:gd name="connsiteX51" fmla="*/ 335430 w 1399055"/>
              <a:gd name="connsiteY51" fmla="*/ 142875 h 2289175"/>
              <a:gd name="connsiteX52" fmla="*/ 316380 w 1399055"/>
              <a:gd name="connsiteY52" fmla="*/ 187325 h 2289175"/>
              <a:gd name="connsiteX53" fmla="*/ 281455 w 1399055"/>
              <a:gd name="connsiteY53" fmla="*/ 225425 h 2289175"/>
              <a:gd name="connsiteX54" fmla="*/ 265580 w 1399055"/>
              <a:gd name="connsiteY54" fmla="*/ 276225 h 2289175"/>
              <a:gd name="connsiteX55" fmla="*/ 233830 w 1399055"/>
              <a:gd name="connsiteY55" fmla="*/ 333375 h 2289175"/>
              <a:gd name="connsiteX56" fmla="*/ 224305 w 1399055"/>
              <a:gd name="connsiteY56" fmla="*/ 355600 h 2289175"/>
              <a:gd name="connsiteX57" fmla="*/ 198905 w 1399055"/>
              <a:gd name="connsiteY57" fmla="*/ 374650 h 2289175"/>
              <a:gd name="connsiteX58" fmla="*/ 198905 w 1399055"/>
              <a:gd name="connsiteY58" fmla="*/ 406400 h 2289175"/>
              <a:gd name="connsiteX59" fmla="*/ 183030 w 1399055"/>
              <a:gd name="connsiteY59" fmla="*/ 431800 h 2289175"/>
              <a:gd name="connsiteX60" fmla="*/ 167155 w 1399055"/>
              <a:gd name="connsiteY60" fmla="*/ 463550 h 2289175"/>
              <a:gd name="connsiteX61" fmla="*/ 163980 w 1399055"/>
              <a:gd name="connsiteY61" fmla="*/ 488950 h 2289175"/>
              <a:gd name="connsiteX62" fmla="*/ 151280 w 1399055"/>
              <a:gd name="connsiteY62" fmla="*/ 492125 h 2289175"/>
              <a:gd name="connsiteX63" fmla="*/ 144930 w 1399055"/>
              <a:gd name="connsiteY63" fmla="*/ 495300 h 2289175"/>
              <a:gd name="connsiteX64" fmla="*/ 141755 w 1399055"/>
              <a:gd name="connsiteY64" fmla="*/ 530225 h 2289175"/>
              <a:gd name="connsiteX65" fmla="*/ 141755 w 1399055"/>
              <a:gd name="connsiteY65" fmla="*/ 542925 h 2289175"/>
              <a:gd name="connsiteX66" fmla="*/ 129055 w 1399055"/>
              <a:gd name="connsiteY66" fmla="*/ 542925 h 2289175"/>
              <a:gd name="connsiteX67" fmla="*/ 129055 w 1399055"/>
              <a:gd name="connsiteY67" fmla="*/ 565150 h 2289175"/>
              <a:gd name="connsiteX68" fmla="*/ 116355 w 1399055"/>
              <a:gd name="connsiteY68" fmla="*/ 574675 h 2289175"/>
              <a:gd name="connsiteX69" fmla="*/ 110005 w 1399055"/>
              <a:gd name="connsiteY69" fmla="*/ 574675 h 2289175"/>
              <a:gd name="connsiteX70" fmla="*/ 87780 w 1399055"/>
              <a:gd name="connsiteY70" fmla="*/ 606425 h 2289175"/>
              <a:gd name="connsiteX71" fmla="*/ 84605 w 1399055"/>
              <a:gd name="connsiteY71" fmla="*/ 660400 h 2289175"/>
              <a:gd name="connsiteX72" fmla="*/ 46505 w 1399055"/>
              <a:gd name="connsiteY72" fmla="*/ 654050 h 2289175"/>
              <a:gd name="connsiteX73" fmla="*/ 27456 w 1399055"/>
              <a:gd name="connsiteY73" fmla="*/ 704850 h 2289175"/>
              <a:gd name="connsiteX74" fmla="*/ 17931 w 1399055"/>
              <a:gd name="connsiteY74" fmla="*/ 749300 h 2289175"/>
              <a:gd name="connsiteX75" fmla="*/ 5233 w 1399055"/>
              <a:gd name="connsiteY75" fmla="*/ 777875 h 2289175"/>
              <a:gd name="connsiteX76" fmla="*/ 230655 w 1399055"/>
              <a:gd name="connsiteY76" fmla="*/ 1209675 h 2289175"/>
              <a:gd name="connsiteX77" fmla="*/ 233830 w 1399055"/>
              <a:gd name="connsiteY77" fmla="*/ 2279650 h 2289175"/>
              <a:gd name="connsiteX0" fmla="*/ 1416195 w 1422545"/>
              <a:gd name="connsiteY0" fmla="*/ 2289175 h 2289175"/>
              <a:gd name="connsiteX1" fmla="*/ 1416195 w 1422545"/>
              <a:gd name="connsiteY1" fmla="*/ 2289175 h 2289175"/>
              <a:gd name="connsiteX2" fmla="*/ 1422545 w 1422545"/>
              <a:gd name="connsiteY2" fmla="*/ 1778000 h 2289175"/>
              <a:gd name="connsiteX3" fmla="*/ 1409845 w 1422545"/>
              <a:gd name="connsiteY3" fmla="*/ 1520825 h 2289175"/>
              <a:gd name="connsiteX4" fmla="*/ 1381270 w 1422545"/>
              <a:gd name="connsiteY4" fmla="*/ 1450975 h 2289175"/>
              <a:gd name="connsiteX5" fmla="*/ 1368570 w 1422545"/>
              <a:gd name="connsiteY5" fmla="*/ 1454150 h 2289175"/>
              <a:gd name="connsiteX6" fmla="*/ 1368570 w 1422545"/>
              <a:gd name="connsiteY6" fmla="*/ 1301750 h 2289175"/>
              <a:gd name="connsiteX7" fmla="*/ 1362220 w 1422545"/>
              <a:gd name="connsiteY7" fmla="*/ 1120775 h 2289175"/>
              <a:gd name="connsiteX8" fmla="*/ 1339995 w 1422545"/>
              <a:gd name="connsiteY8" fmla="*/ 1076325 h 2289175"/>
              <a:gd name="connsiteX9" fmla="*/ 1327295 w 1422545"/>
              <a:gd name="connsiteY9" fmla="*/ 1016000 h 2289175"/>
              <a:gd name="connsiteX10" fmla="*/ 1311420 w 1422545"/>
              <a:gd name="connsiteY10" fmla="*/ 977900 h 2289175"/>
              <a:gd name="connsiteX11" fmla="*/ 1295545 w 1422545"/>
              <a:gd name="connsiteY11" fmla="*/ 835025 h 2289175"/>
              <a:gd name="connsiteX12" fmla="*/ 1260620 w 1422545"/>
              <a:gd name="connsiteY12" fmla="*/ 800100 h 2289175"/>
              <a:gd name="connsiteX13" fmla="*/ 1254270 w 1422545"/>
              <a:gd name="connsiteY13" fmla="*/ 768350 h 2289175"/>
              <a:gd name="connsiteX14" fmla="*/ 1238395 w 1422545"/>
              <a:gd name="connsiteY14" fmla="*/ 733425 h 2289175"/>
              <a:gd name="connsiteX15" fmla="*/ 1209820 w 1422545"/>
              <a:gd name="connsiteY15" fmla="*/ 717550 h 2289175"/>
              <a:gd name="connsiteX16" fmla="*/ 1200295 w 1422545"/>
              <a:gd name="connsiteY16" fmla="*/ 679450 h 2289175"/>
              <a:gd name="connsiteX17" fmla="*/ 1174895 w 1422545"/>
              <a:gd name="connsiteY17" fmla="*/ 666750 h 2289175"/>
              <a:gd name="connsiteX18" fmla="*/ 1168545 w 1422545"/>
              <a:gd name="connsiteY18" fmla="*/ 638175 h 2289175"/>
              <a:gd name="connsiteX19" fmla="*/ 1133620 w 1422545"/>
              <a:gd name="connsiteY19" fmla="*/ 644525 h 2289175"/>
              <a:gd name="connsiteX20" fmla="*/ 1111395 w 1422545"/>
              <a:gd name="connsiteY20" fmla="*/ 673100 h 2289175"/>
              <a:gd name="connsiteX21" fmla="*/ 1079645 w 1422545"/>
              <a:gd name="connsiteY21" fmla="*/ 695325 h 2289175"/>
              <a:gd name="connsiteX22" fmla="*/ 1054245 w 1422545"/>
              <a:gd name="connsiteY22" fmla="*/ 669925 h 2289175"/>
              <a:gd name="connsiteX23" fmla="*/ 1035195 w 1422545"/>
              <a:gd name="connsiteY23" fmla="*/ 654050 h 2289175"/>
              <a:gd name="connsiteX24" fmla="*/ 1009795 w 1422545"/>
              <a:gd name="connsiteY24" fmla="*/ 615950 h 2289175"/>
              <a:gd name="connsiteX25" fmla="*/ 990745 w 1422545"/>
              <a:gd name="connsiteY25" fmla="*/ 631825 h 2289175"/>
              <a:gd name="connsiteX26" fmla="*/ 984395 w 1422545"/>
              <a:gd name="connsiteY26" fmla="*/ 593725 h 2289175"/>
              <a:gd name="connsiteX27" fmla="*/ 955820 w 1422545"/>
              <a:gd name="connsiteY27" fmla="*/ 552450 h 2289175"/>
              <a:gd name="connsiteX28" fmla="*/ 914545 w 1422545"/>
              <a:gd name="connsiteY28" fmla="*/ 536575 h 2289175"/>
              <a:gd name="connsiteX29" fmla="*/ 889145 w 1422545"/>
              <a:gd name="connsiteY29" fmla="*/ 542925 h 2289175"/>
              <a:gd name="connsiteX30" fmla="*/ 905020 w 1422545"/>
              <a:gd name="connsiteY30" fmla="*/ 514350 h 2289175"/>
              <a:gd name="connsiteX31" fmla="*/ 885970 w 1422545"/>
              <a:gd name="connsiteY31" fmla="*/ 473075 h 2289175"/>
              <a:gd name="connsiteX32" fmla="*/ 876445 w 1422545"/>
              <a:gd name="connsiteY32" fmla="*/ 488950 h 2289175"/>
              <a:gd name="connsiteX33" fmla="*/ 870095 w 1422545"/>
              <a:gd name="connsiteY33" fmla="*/ 450850 h 2289175"/>
              <a:gd name="connsiteX34" fmla="*/ 835170 w 1422545"/>
              <a:gd name="connsiteY34" fmla="*/ 412750 h 2289175"/>
              <a:gd name="connsiteX35" fmla="*/ 816120 w 1422545"/>
              <a:gd name="connsiteY35" fmla="*/ 371475 h 2289175"/>
              <a:gd name="connsiteX36" fmla="*/ 803420 w 1422545"/>
              <a:gd name="connsiteY36" fmla="*/ 355600 h 2289175"/>
              <a:gd name="connsiteX37" fmla="*/ 784370 w 1422545"/>
              <a:gd name="connsiteY37" fmla="*/ 349250 h 2289175"/>
              <a:gd name="connsiteX38" fmla="*/ 784370 w 1422545"/>
              <a:gd name="connsiteY38" fmla="*/ 304800 h 2289175"/>
              <a:gd name="connsiteX39" fmla="*/ 758970 w 1422545"/>
              <a:gd name="connsiteY39" fmla="*/ 298450 h 2289175"/>
              <a:gd name="connsiteX40" fmla="*/ 749445 w 1422545"/>
              <a:gd name="connsiteY40" fmla="*/ 257175 h 2289175"/>
              <a:gd name="connsiteX41" fmla="*/ 727220 w 1422545"/>
              <a:gd name="connsiteY41" fmla="*/ 219075 h 2289175"/>
              <a:gd name="connsiteX42" fmla="*/ 704995 w 1422545"/>
              <a:gd name="connsiteY42" fmla="*/ 196850 h 2289175"/>
              <a:gd name="connsiteX43" fmla="*/ 692295 w 1422545"/>
              <a:gd name="connsiteY43" fmla="*/ 155575 h 2289175"/>
              <a:gd name="connsiteX44" fmla="*/ 670070 w 1422545"/>
              <a:gd name="connsiteY44" fmla="*/ 107950 h 2289175"/>
              <a:gd name="connsiteX45" fmla="*/ 657370 w 1422545"/>
              <a:gd name="connsiteY45" fmla="*/ 92075 h 2289175"/>
              <a:gd name="connsiteX46" fmla="*/ 635145 w 1422545"/>
              <a:gd name="connsiteY46" fmla="*/ 47625 h 2289175"/>
              <a:gd name="connsiteX47" fmla="*/ 593870 w 1422545"/>
              <a:gd name="connsiteY47" fmla="*/ 0 h 2289175"/>
              <a:gd name="connsiteX48" fmla="*/ 489095 w 1422545"/>
              <a:gd name="connsiteY48" fmla="*/ 3175 h 2289175"/>
              <a:gd name="connsiteX49" fmla="*/ 441470 w 1422545"/>
              <a:gd name="connsiteY49" fmla="*/ 31750 h 2289175"/>
              <a:gd name="connsiteX50" fmla="*/ 403370 w 1422545"/>
              <a:gd name="connsiteY50" fmla="*/ 76200 h 2289175"/>
              <a:gd name="connsiteX51" fmla="*/ 358920 w 1422545"/>
              <a:gd name="connsiteY51" fmla="*/ 142875 h 2289175"/>
              <a:gd name="connsiteX52" fmla="*/ 339870 w 1422545"/>
              <a:gd name="connsiteY52" fmla="*/ 187325 h 2289175"/>
              <a:gd name="connsiteX53" fmla="*/ 304945 w 1422545"/>
              <a:gd name="connsiteY53" fmla="*/ 225425 h 2289175"/>
              <a:gd name="connsiteX54" fmla="*/ 289070 w 1422545"/>
              <a:gd name="connsiteY54" fmla="*/ 276225 h 2289175"/>
              <a:gd name="connsiteX55" fmla="*/ 257320 w 1422545"/>
              <a:gd name="connsiteY55" fmla="*/ 333375 h 2289175"/>
              <a:gd name="connsiteX56" fmla="*/ 247795 w 1422545"/>
              <a:gd name="connsiteY56" fmla="*/ 355600 h 2289175"/>
              <a:gd name="connsiteX57" fmla="*/ 222395 w 1422545"/>
              <a:gd name="connsiteY57" fmla="*/ 374650 h 2289175"/>
              <a:gd name="connsiteX58" fmla="*/ 222395 w 1422545"/>
              <a:gd name="connsiteY58" fmla="*/ 406400 h 2289175"/>
              <a:gd name="connsiteX59" fmla="*/ 206520 w 1422545"/>
              <a:gd name="connsiteY59" fmla="*/ 431800 h 2289175"/>
              <a:gd name="connsiteX60" fmla="*/ 190645 w 1422545"/>
              <a:gd name="connsiteY60" fmla="*/ 463550 h 2289175"/>
              <a:gd name="connsiteX61" fmla="*/ 187470 w 1422545"/>
              <a:gd name="connsiteY61" fmla="*/ 488950 h 2289175"/>
              <a:gd name="connsiteX62" fmla="*/ 174770 w 1422545"/>
              <a:gd name="connsiteY62" fmla="*/ 492125 h 2289175"/>
              <a:gd name="connsiteX63" fmla="*/ 168420 w 1422545"/>
              <a:gd name="connsiteY63" fmla="*/ 495300 h 2289175"/>
              <a:gd name="connsiteX64" fmla="*/ 165245 w 1422545"/>
              <a:gd name="connsiteY64" fmla="*/ 530225 h 2289175"/>
              <a:gd name="connsiteX65" fmla="*/ 165245 w 1422545"/>
              <a:gd name="connsiteY65" fmla="*/ 542925 h 2289175"/>
              <a:gd name="connsiteX66" fmla="*/ 152545 w 1422545"/>
              <a:gd name="connsiteY66" fmla="*/ 542925 h 2289175"/>
              <a:gd name="connsiteX67" fmla="*/ 152545 w 1422545"/>
              <a:gd name="connsiteY67" fmla="*/ 565150 h 2289175"/>
              <a:gd name="connsiteX68" fmla="*/ 139845 w 1422545"/>
              <a:gd name="connsiteY68" fmla="*/ 574675 h 2289175"/>
              <a:gd name="connsiteX69" fmla="*/ 133495 w 1422545"/>
              <a:gd name="connsiteY69" fmla="*/ 574675 h 2289175"/>
              <a:gd name="connsiteX70" fmla="*/ 111270 w 1422545"/>
              <a:gd name="connsiteY70" fmla="*/ 606425 h 2289175"/>
              <a:gd name="connsiteX71" fmla="*/ 108095 w 1422545"/>
              <a:gd name="connsiteY71" fmla="*/ 660400 h 2289175"/>
              <a:gd name="connsiteX72" fmla="*/ 69995 w 1422545"/>
              <a:gd name="connsiteY72" fmla="*/ 654050 h 2289175"/>
              <a:gd name="connsiteX73" fmla="*/ 50946 w 1422545"/>
              <a:gd name="connsiteY73" fmla="*/ 704850 h 2289175"/>
              <a:gd name="connsiteX74" fmla="*/ 41421 w 1422545"/>
              <a:gd name="connsiteY74" fmla="*/ 749300 h 2289175"/>
              <a:gd name="connsiteX75" fmla="*/ 28723 w 1422545"/>
              <a:gd name="connsiteY75" fmla="*/ 777875 h 2289175"/>
              <a:gd name="connsiteX76" fmla="*/ 12848 w 1422545"/>
              <a:gd name="connsiteY76" fmla="*/ 800100 h 2289175"/>
              <a:gd name="connsiteX77" fmla="*/ 254145 w 1422545"/>
              <a:gd name="connsiteY77" fmla="*/ 1209675 h 2289175"/>
              <a:gd name="connsiteX78" fmla="*/ 257320 w 1422545"/>
              <a:gd name="connsiteY78" fmla="*/ 2279650 h 2289175"/>
              <a:gd name="connsiteX0" fmla="*/ 1403347 w 1409697"/>
              <a:gd name="connsiteY0" fmla="*/ 2289175 h 2289175"/>
              <a:gd name="connsiteX1" fmla="*/ 1403347 w 1409697"/>
              <a:gd name="connsiteY1" fmla="*/ 2289175 h 2289175"/>
              <a:gd name="connsiteX2" fmla="*/ 1409697 w 1409697"/>
              <a:gd name="connsiteY2" fmla="*/ 1778000 h 2289175"/>
              <a:gd name="connsiteX3" fmla="*/ 1396997 w 1409697"/>
              <a:gd name="connsiteY3" fmla="*/ 1520825 h 2289175"/>
              <a:gd name="connsiteX4" fmla="*/ 1368422 w 1409697"/>
              <a:gd name="connsiteY4" fmla="*/ 1450975 h 2289175"/>
              <a:gd name="connsiteX5" fmla="*/ 1355722 w 1409697"/>
              <a:gd name="connsiteY5" fmla="*/ 1454150 h 2289175"/>
              <a:gd name="connsiteX6" fmla="*/ 1355722 w 1409697"/>
              <a:gd name="connsiteY6" fmla="*/ 1301750 h 2289175"/>
              <a:gd name="connsiteX7" fmla="*/ 1349372 w 1409697"/>
              <a:gd name="connsiteY7" fmla="*/ 1120775 h 2289175"/>
              <a:gd name="connsiteX8" fmla="*/ 1327147 w 1409697"/>
              <a:gd name="connsiteY8" fmla="*/ 1076325 h 2289175"/>
              <a:gd name="connsiteX9" fmla="*/ 1314447 w 1409697"/>
              <a:gd name="connsiteY9" fmla="*/ 1016000 h 2289175"/>
              <a:gd name="connsiteX10" fmla="*/ 1298572 w 1409697"/>
              <a:gd name="connsiteY10" fmla="*/ 977900 h 2289175"/>
              <a:gd name="connsiteX11" fmla="*/ 1282697 w 1409697"/>
              <a:gd name="connsiteY11" fmla="*/ 835025 h 2289175"/>
              <a:gd name="connsiteX12" fmla="*/ 1247772 w 1409697"/>
              <a:gd name="connsiteY12" fmla="*/ 800100 h 2289175"/>
              <a:gd name="connsiteX13" fmla="*/ 1241422 w 1409697"/>
              <a:gd name="connsiteY13" fmla="*/ 768350 h 2289175"/>
              <a:gd name="connsiteX14" fmla="*/ 1225547 w 1409697"/>
              <a:gd name="connsiteY14" fmla="*/ 733425 h 2289175"/>
              <a:gd name="connsiteX15" fmla="*/ 1196972 w 1409697"/>
              <a:gd name="connsiteY15" fmla="*/ 717550 h 2289175"/>
              <a:gd name="connsiteX16" fmla="*/ 1187447 w 1409697"/>
              <a:gd name="connsiteY16" fmla="*/ 679450 h 2289175"/>
              <a:gd name="connsiteX17" fmla="*/ 1162047 w 1409697"/>
              <a:gd name="connsiteY17" fmla="*/ 666750 h 2289175"/>
              <a:gd name="connsiteX18" fmla="*/ 1155697 w 1409697"/>
              <a:gd name="connsiteY18" fmla="*/ 638175 h 2289175"/>
              <a:gd name="connsiteX19" fmla="*/ 1120772 w 1409697"/>
              <a:gd name="connsiteY19" fmla="*/ 644525 h 2289175"/>
              <a:gd name="connsiteX20" fmla="*/ 1098547 w 1409697"/>
              <a:gd name="connsiteY20" fmla="*/ 673100 h 2289175"/>
              <a:gd name="connsiteX21" fmla="*/ 1066797 w 1409697"/>
              <a:gd name="connsiteY21" fmla="*/ 695325 h 2289175"/>
              <a:gd name="connsiteX22" fmla="*/ 1041397 w 1409697"/>
              <a:gd name="connsiteY22" fmla="*/ 669925 h 2289175"/>
              <a:gd name="connsiteX23" fmla="*/ 1022347 w 1409697"/>
              <a:gd name="connsiteY23" fmla="*/ 654050 h 2289175"/>
              <a:gd name="connsiteX24" fmla="*/ 996947 w 1409697"/>
              <a:gd name="connsiteY24" fmla="*/ 615950 h 2289175"/>
              <a:gd name="connsiteX25" fmla="*/ 977897 w 1409697"/>
              <a:gd name="connsiteY25" fmla="*/ 631825 h 2289175"/>
              <a:gd name="connsiteX26" fmla="*/ 971547 w 1409697"/>
              <a:gd name="connsiteY26" fmla="*/ 593725 h 2289175"/>
              <a:gd name="connsiteX27" fmla="*/ 942972 w 1409697"/>
              <a:gd name="connsiteY27" fmla="*/ 552450 h 2289175"/>
              <a:gd name="connsiteX28" fmla="*/ 901697 w 1409697"/>
              <a:gd name="connsiteY28" fmla="*/ 536575 h 2289175"/>
              <a:gd name="connsiteX29" fmla="*/ 876297 w 1409697"/>
              <a:gd name="connsiteY29" fmla="*/ 542925 h 2289175"/>
              <a:gd name="connsiteX30" fmla="*/ 892172 w 1409697"/>
              <a:gd name="connsiteY30" fmla="*/ 514350 h 2289175"/>
              <a:gd name="connsiteX31" fmla="*/ 873122 w 1409697"/>
              <a:gd name="connsiteY31" fmla="*/ 473075 h 2289175"/>
              <a:gd name="connsiteX32" fmla="*/ 863597 w 1409697"/>
              <a:gd name="connsiteY32" fmla="*/ 488950 h 2289175"/>
              <a:gd name="connsiteX33" fmla="*/ 857247 w 1409697"/>
              <a:gd name="connsiteY33" fmla="*/ 450850 h 2289175"/>
              <a:gd name="connsiteX34" fmla="*/ 822322 w 1409697"/>
              <a:gd name="connsiteY34" fmla="*/ 412750 h 2289175"/>
              <a:gd name="connsiteX35" fmla="*/ 803272 w 1409697"/>
              <a:gd name="connsiteY35" fmla="*/ 371475 h 2289175"/>
              <a:gd name="connsiteX36" fmla="*/ 790572 w 1409697"/>
              <a:gd name="connsiteY36" fmla="*/ 355600 h 2289175"/>
              <a:gd name="connsiteX37" fmla="*/ 771522 w 1409697"/>
              <a:gd name="connsiteY37" fmla="*/ 349250 h 2289175"/>
              <a:gd name="connsiteX38" fmla="*/ 771522 w 1409697"/>
              <a:gd name="connsiteY38" fmla="*/ 304800 h 2289175"/>
              <a:gd name="connsiteX39" fmla="*/ 746122 w 1409697"/>
              <a:gd name="connsiteY39" fmla="*/ 298450 h 2289175"/>
              <a:gd name="connsiteX40" fmla="*/ 736597 w 1409697"/>
              <a:gd name="connsiteY40" fmla="*/ 257175 h 2289175"/>
              <a:gd name="connsiteX41" fmla="*/ 714372 w 1409697"/>
              <a:gd name="connsiteY41" fmla="*/ 219075 h 2289175"/>
              <a:gd name="connsiteX42" fmla="*/ 692147 w 1409697"/>
              <a:gd name="connsiteY42" fmla="*/ 196850 h 2289175"/>
              <a:gd name="connsiteX43" fmla="*/ 679447 w 1409697"/>
              <a:gd name="connsiteY43" fmla="*/ 155575 h 2289175"/>
              <a:gd name="connsiteX44" fmla="*/ 657222 w 1409697"/>
              <a:gd name="connsiteY44" fmla="*/ 107950 h 2289175"/>
              <a:gd name="connsiteX45" fmla="*/ 644522 w 1409697"/>
              <a:gd name="connsiteY45" fmla="*/ 92075 h 2289175"/>
              <a:gd name="connsiteX46" fmla="*/ 622297 w 1409697"/>
              <a:gd name="connsiteY46" fmla="*/ 47625 h 2289175"/>
              <a:gd name="connsiteX47" fmla="*/ 581022 w 1409697"/>
              <a:gd name="connsiteY47" fmla="*/ 0 h 2289175"/>
              <a:gd name="connsiteX48" fmla="*/ 476247 w 1409697"/>
              <a:gd name="connsiteY48" fmla="*/ 3175 h 2289175"/>
              <a:gd name="connsiteX49" fmla="*/ 428622 w 1409697"/>
              <a:gd name="connsiteY49" fmla="*/ 31750 h 2289175"/>
              <a:gd name="connsiteX50" fmla="*/ 390522 w 1409697"/>
              <a:gd name="connsiteY50" fmla="*/ 76200 h 2289175"/>
              <a:gd name="connsiteX51" fmla="*/ 346072 w 1409697"/>
              <a:gd name="connsiteY51" fmla="*/ 142875 h 2289175"/>
              <a:gd name="connsiteX52" fmla="*/ 327022 w 1409697"/>
              <a:gd name="connsiteY52" fmla="*/ 187325 h 2289175"/>
              <a:gd name="connsiteX53" fmla="*/ 292097 w 1409697"/>
              <a:gd name="connsiteY53" fmla="*/ 225425 h 2289175"/>
              <a:gd name="connsiteX54" fmla="*/ 276222 w 1409697"/>
              <a:gd name="connsiteY54" fmla="*/ 276225 h 2289175"/>
              <a:gd name="connsiteX55" fmla="*/ 244472 w 1409697"/>
              <a:gd name="connsiteY55" fmla="*/ 333375 h 2289175"/>
              <a:gd name="connsiteX56" fmla="*/ 234947 w 1409697"/>
              <a:gd name="connsiteY56" fmla="*/ 355600 h 2289175"/>
              <a:gd name="connsiteX57" fmla="*/ 209547 w 1409697"/>
              <a:gd name="connsiteY57" fmla="*/ 374650 h 2289175"/>
              <a:gd name="connsiteX58" fmla="*/ 209547 w 1409697"/>
              <a:gd name="connsiteY58" fmla="*/ 406400 h 2289175"/>
              <a:gd name="connsiteX59" fmla="*/ 193672 w 1409697"/>
              <a:gd name="connsiteY59" fmla="*/ 431800 h 2289175"/>
              <a:gd name="connsiteX60" fmla="*/ 177797 w 1409697"/>
              <a:gd name="connsiteY60" fmla="*/ 463550 h 2289175"/>
              <a:gd name="connsiteX61" fmla="*/ 174622 w 1409697"/>
              <a:gd name="connsiteY61" fmla="*/ 488950 h 2289175"/>
              <a:gd name="connsiteX62" fmla="*/ 161922 w 1409697"/>
              <a:gd name="connsiteY62" fmla="*/ 492125 h 2289175"/>
              <a:gd name="connsiteX63" fmla="*/ 155572 w 1409697"/>
              <a:gd name="connsiteY63" fmla="*/ 495300 h 2289175"/>
              <a:gd name="connsiteX64" fmla="*/ 152397 w 1409697"/>
              <a:gd name="connsiteY64" fmla="*/ 530225 h 2289175"/>
              <a:gd name="connsiteX65" fmla="*/ 152397 w 1409697"/>
              <a:gd name="connsiteY65" fmla="*/ 542925 h 2289175"/>
              <a:gd name="connsiteX66" fmla="*/ 139697 w 1409697"/>
              <a:gd name="connsiteY66" fmla="*/ 542925 h 2289175"/>
              <a:gd name="connsiteX67" fmla="*/ 139697 w 1409697"/>
              <a:gd name="connsiteY67" fmla="*/ 565150 h 2289175"/>
              <a:gd name="connsiteX68" fmla="*/ 126997 w 1409697"/>
              <a:gd name="connsiteY68" fmla="*/ 574675 h 2289175"/>
              <a:gd name="connsiteX69" fmla="*/ 120647 w 1409697"/>
              <a:gd name="connsiteY69" fmla="*/ 574675 h 2289175"/>
              <a:gd name="connsiteX70" fmla="*/ 98422 w 1409697"/>
              <a:gd name="connsiteY70" fmla="*/ 606425 h 2289175"/>
              <a:gd name="connsiteX71" fmla="*/ 95247 w 1409697"/>
              <a:gd name="connsiteY71" fmla="*/ 660400 h 2289175"/>
              <a:gd name="connsiteX72" fmla="*/ 57147 w 1409697"/>
              <a:gd name="connsiteY72" fmla="*/ 654050 h 2289175"/>
              <a:gd name="connsiteX73" fmla="*/ 38098 w 1409697"/>
              <a:gd name="connsiteY73" fmla="*/ 704850 h 2289175"/>
              <a:gd name="connsiteX74" fmla="*/ 28573 w 1409697"/>
              <a:gd name="connsiteY74" fmla="*/ 749300 h 2289175"/>
              <a:gd name="connsiteX75" fmla="*/ 15875 w 1409697"/>
              <a:gd name="connsiteY75" fmla="*/ 777875 h 2289175"/>
              <a:gd name="connsiteX76" fmla="*/ 0 w 1409697"/>
              <a:gd name="connsiteY76" fmla="*/ 800100 h 2289175"/>
              <a:gd name="connsiteX77" fmla="*/ 241297 w 1409697"/>
              <a:gd name="connsiteY77" fmla="*/ 1209675 h 2289175"/>
              <a:gd name="connsiteX78" fmla="*/ 244472 w 1409697"/>
              <a:gd name="connsiteY78" fmla="*/ 2279650 h 2289175"/>
              <a:gd name="connsiteX0" fmla="*/ 1403347 w 1409697"/>
              <a:gd name="connsiteY0" fmla="*/ 2289175 h 2289175"/>
              <a:gd name="connsiteX1" fmla="*/ 1403347 w 1409697"/>
              <a:gd name="connsiteY1" fmla="*/ 2289175 h 2289175"/>
              <a:gd name="connsiteX2" fmla="*/ 1409697 w 1409697"/>
              <a:gd name="connsiteY2" fmla="*/ 1778000 h 2289175"/>
              <a:gd name="connsiteX3" fmla="*/ 1396997 w 1409697"/>
              <a:gd name="connsiteY3" fmla="*/ 1520825 h 2289175"/>
              <a:gd name="connsiteX4" fmla="*/ 1368422 w 1409697"/>
              <a:gd name="connsiteY4" fmla="*/ 1450975 h 2289175"/>
              <a:gd name="connsiteX5" fmla="*/ 1355722 w 1409697"/>
              <a:gd name="connsiteY5" fmla="*/ 1454150 h 2289175"/>
              <a:gd name="connsiteX6" fmla="*/ 1355722 w 1409697"/>
              <a:gd name="connsiteY6" fmla="*/ 1301750 h 2289175"/>
              <a:gd name="connsiteX7" fmla="*/ 1349372 w 1409697"/>
              <a:gd name="connsiteY7" fmla="*/ 1120775 h 2289175"/>
              <a:gd name="connsiteX8" fmla="*/ 1327147 w 1409697"/>
              <a:gd name="connsiteY8" fmla="*/ 1076325 h 2289175"/>
              <a:gd name="connsiteX9" fmla="*/ 1314447 w 1409697"/>
              <a:gd name="connsiteY9" fmla="*/ 1016000 h 2289175"/>
              <a:gd name="connsiteX10" fmla="*/ 1298572 w 1409697"/>
              <a:gd name="connsiteY10" fmla="*/ 977900 h 2289175"/>
              <a:gd name="connsiteX11" fmla="*/ 1282697 w 1409697"/>
              <a:gd name="connsiteY11" fmla="*/ 835025 h 2289175"/>
              <a:gd name="connsiteX12" fmla="*/ 1247772 w 1409697"/>
              <a:gd name="connsiteY12" fmla="*/ 800100 h 2289175"/>
              <a:gd name="connsiteX13" fmla="*/ 1241422 w 1409697"/>
              <a:gd name="connsiteY13" fmla="*/ 768350 h 2289175"/>
              <a:gd name="connsiteX14" fmla="*/ 1225547 w 1409697"/>
              <a:gd name="connsiteY14" fmla="*/ 733425 h 2289175"/>
              <a:gd name="connsiteX15" fmla="*/ 1196972 w 1409697"/>
              <a:gd name="connsiteY15" fmla="*/ 717550 h 2289175"/>
              <a:gd name="connsiteX16" fmla="*/ 1187447 w 1409697"/>
              <a:gd name="connsiteY16" fmla="*/ 679450 h 2289175"/>
              <a:gd name="connsiteX17" fmla="*/ 1162047 w 1409697"/>
              <a:gd name="connsiteY17" fmla="*/ 666750 h 2289175"/>
              <a:gd name="connsiteX18" fmla="*/ 1155697 w 1409697"/>
              <a:gd name="connsiteY18" fmla="*/ 638175 h 2289175"/>
              <a:gd name="connsiteX19" fmla="*/ 1120772 w 1409697"/>
              <a:gd name="connsiteY19" fmla="*/ 644525 h 2289175"/>
              <a:gd name="connsiteX20" fmla="*/ 1098547 w 1409697"/>
              <a:gd name="connsiteY20" fmla="*/ 673100 h 2289175"/>
              <a:gd name="connsiteX21" fmla="*/ 1066797 w 1409697"/>
              <a:gd name="connsiteY21" fmla="*/ 695325 h 2289175"/>
              <a:gd name="connsiteX22" fmla="*/ 1041397 w 1409697"/>
              <a:gd name="connsiteY22" fmla="*/ 669925 h 2289175"/>
              <a:gd name="connsiteX23" fmla="*/ 1022347 w 1409697"/>
              <a:gd name="connsiteY23" fmla="*/ 654050 h 2289175"/>
              <a:gd name="connsiteX24" fmla="*/ 996947 w 1409697"/>
              <a:gd name="connsiteY24" fmla="*/ 615950 h 2289175"/>
              <a:gd name="connsiteX25" fmla="*/ 977897 w 1409697"/>
              <a:gd name="connsiteY25" fmla="*/ 631825 h 2289175"/>
              <a:gd name="connsiteX26" fmla="*/ 971547 w 1409697"/>
              <a:gd name="connsiteY26" fmla="*/ 593725 h 2289175"/>
              <a:gd name="connsiteX27" fmla="*/ 942972 w 1409697"/>
              <a:gd name="connsiteY27" fmla="*/ 552450 h 2289175"/>
              <a:gd name="connsiteX28" fmla="*/ 901697 w 1409697"/>
              <a:gd name="connsiteY28" fmla="*/ 536575 h 2289175"/>
              <a:gd name="connsiteX29" fmla="*/ 876297 w 1409697"/>
              <a:gd name="connsiteY29" fmla="*/ 542925 h 2289175"/>
              <a:gd name="connsiteX30" fmla="*/ 892172 w 1409697"/>
              <a:gd name="connsiteY30" fmla="*/ 514350 h 2289175"/>
              <a:gd name="connsiteX31" fmla="*/ 873122 w 1409697"/>
              <a:gd name="connsiteY31" fmla="*/ 473075 h 2289175"/>
              <a:gd name="connsiteX32" fmla="*/ 863597 w 1409697"/>
              <a:gd name="connsiteY32" fmla="*/ 488950 h 2289175"/>
              <a:gd name="connsiteX33" fmla="*/ 857247 w 1409697"/>
              <a:gd name="connsiteY33" fmla="*/ 450850 h 2289175"/>
              <a:gd name="connsiteX34" fmla="*/ 822322 w 1409697"/>
              <a:gd name="connsiteY34" fmla="*/ 412750 h 2289175"/>
              <a:gd name="connsiteX35" fmla="*/ 803272 w 1409697"/>
              <a:gd name="connsiteY35" fmla="*/ 371475 h 2289175"/>
              <a:gd name="connsiteX36" fmla="*/ 790572 w 1409697"/>
              <a:gd name="connsiteY36" fmla="*/ 355600 h 2289175"/>
              <a:gd name="connsiteX37" fmla="*/ 771522 w 1409697"/>
              <a:gd name="connsiteY37" fmla="*/ 349250 h 2289175"/>
              <a:gd name="connsiteX38" fmla="*/ 771522 w 1409697"/>
              <a:gd name="connsiteY38" fmla="*/ 304800 h 2289175"/>
              <a:gd name="connsiteX39" fmla="*/ 746122 w 1409697"/>
              <a:gd name="connsiteY39" fmla="*/ 298450 h 2289175"/>
              <a:gd name="connsiteX40" fmla="*/ 736597 w 1409697"/>
              <a:gd name="connsiteY40" fmla="*/ 257175 h 2289175"/>
              <a:gd name="connsiteX41" fmla="*/ 714372 w 1409697"/>
              <a:gd name="connsiteY41" fmla="*/ 219075 h 2289175"/>
              <a:gd name="connsiteX42" fmla="*/ 692147 w 1409697"/>
              <a:gd name="connsiteY42" fmla="*/ 196850 h 2289175"/>
              <a:gd name="connsiteX43" fmla="*/ 679447 w 1409697"/>
              <a:gd name="connsiteY43" fmla="*/ 155575 h 2289175"/>
              <a:gd name="connsiteX44" fmla="*/ 657222 w 1409697"/>
              <a:gd name="connsiteY44" fmla="*/ 107950 h 2289175"/>
              <a:gd name="connsiteX45" fmla="*/ 644522 w 1409697"/>
              <a:gd name="connsiteY45" fmla="*/ 92075 h 2289175"/>
              <a:gd name="connsiteX46" fmla="*/ 622297 w 1409697"/>
              <a:gd name="connsiteY46" fmla="*/ 47625 h 2289175"/>
              <a:gd name="connsiteX47" fmla="*/ 581022 w 1409697"/>
              <a:gd name="connsiteY47" fmla="*/ 0 h 2289175"/>
              <a:gd name="connsiteX48" fmla="*/ 476247 w 1409697"/>
              <a:gd name="connsiteY48" fmla="*/ 3175 h 2289175"/>
              <a:gd name="connsiteX49" fmla="*/ 428622 w 1409697"/>
              <a:gd name="connsiteY49" fmla="*/ 31750 h 2289175"/>
              <a:gd name="connsiteX50" fmla="*/ 390522 w 1409697"/>
              <a:gd name="connsiteY50" fmla="*/ 76200 h 2289175"/>
              <a:gd name="connsiteX51" fmla="*/ 346072 w 1409697"/>
              <a:gd name="connsiteY51" fmla="*/ 142875 h 2289175"/>
              <a:gd name="connsiteX52" fmla="*/ 327022 w 1409697"/>
              <a:gd name="connsiteY52" fmla="*/ 187325 h 2289175"/>
              <a:gd name="connsiteX53" fmla="*/ 292097 w 1409697"/>
              <a:gd name="connsiteY53" fmla="*/ 225425 h 2289175"/>
              <a:gd name="connsiteX54" fmla="*/ 276222 w 1409697"/>
              <a:gd name="connsiteY54" fmla="*/ 276225 h 2289175"/>
              <a:gd name="connsiteX55" fmla="*/ 244472 w 1409697"/>
              <a:gd name="connsiteY55" fmla="*/ 333375 h 2289175"/>
              <a:gd name="connsiteX56" fmla="*/ 234947 w 1409697"/>
              <a:gd name="connsiteY56" fmla="*/ 355600 h 2289175"/>
              <a:gd name="connsiteX57" fmla="*/ 209547 w 1409697"/>
              <a:gd name="connsiteY57" fmla="*/ 374650 h 2289175"/>
              <a:gd name="connsiteX58" fmla="*/ 209547 w 1409697"/>
              <a:gd name="connsiteY58" fmla="*/ 406400 h 2289175"/>
              <a:gd name="connsiteX59" fmla="*/ 193672 w 1409697"/>
              <a:gd name="connsiteY59" fmla="*/ 431800 h 2289175"/>
              <a:gd name="connsiteX60" fmla="*/ 177797 w 1409697"/>
              <a:gd name="connsiteY60" fmla="*/ 463550 h 2289175"/>
              <a:gd name="connsiteX61" fmla="*/ 174622 w 1409697"/>
              <a:gd name="connsiteY61" fmla="*/ 488950 h 2289175"/>
              <a:gd name="connsiteX62" fmla="*/ 161922 w 1409697"/>
              <a:gd name="connsiteY62" fmla="*/ 492125 h 2289175"/>
              <a:gd name="connsiteX63" fmla="*/ 155572 w 1409697"/>
              <a:gd name="connsiteY63" fmla="*/ 495300 h 2289175"/>
              <a:gd name="connsiteX64" fmla="*/ 152397 w 1409697"/>
              <a:gd name="connsiteY64" fmla="*/ 530225 h 2289175"/>
              <a:gd name="connsiteX65" fmla="*/ 152397 w 1409697"/>
              <a:gd name="connsiteY65" fmla="*/ 542925 h 2289175"/>
              <a:gd name="connsiteX66" fmla="*/ 139697 w 1409697"/>
              <a:gd name="connsiteY66" fmla="*/ 542925 h 2289175"/>
              <a:gd name="connsiteX67" fmla="*/ 139697 w 1409697"/>
              <a:gd name="connsiteY67" fmla="*/ 565150 h 2289175"/>
              <a:gd name="connsiteX68" fmla="*/ 126997 w 1409697"/>
              <a:gd name="connsiteY68" fmla="*/ 574675 h 2289175"/>
              <a:gd name="connsiteX69" fmla="*/ 120647 w 1409697"/>
              <a:gd name="connsiteY69" fmla="*/ 574675 h 2289175"/>
              <a:gd name="connsiteX70" fmla="*/ 98422 w 1409697"/>
              <a:gd name="connsiteY70" fmla="*/ 606425 h 2289175"/>
              <a:gd name="connsiteX71" fmla="*/ 95247 w 1409697"/>
              <a:gd name="connsiteY71" fmla="*/ 660400 h 2289175"/>
              <a:gd name="connsiteX72" fmla="*/ 57147 w 1409697"/>
              <a:gd name="connsiteY72" fmla="*/ 654050 h 2289175"/>
              <a:gd name="connsiteX73" fmla="*/ 38098 w 1409697"/>
              <a:gd name="connsiteY73" fmla="*/ 704850 h 2289175"/>
              <a:gd name="connsiteX74" fmla="*/ 28573 w 1409697"/>
              <a:gd name="connsiteY74" fmla="*/ 749300 h 2289175"/>
              <a:gd name="connsiteX75" fmla="*/ 15875 w 1409697"/>
              <a:gd name="connsiteY75" fmla="*/ 777875 h 2289175"/>
              <a:gd name="connsiteX76" fmla="*/ 0 w 1409697"/>
              <a:gd name="connsiteY76" fmla="*/ 800100 h 2289175"/>
              <a:gd name="connsiteX77" fmla="*/ 241297 w 1409697"/>
              <a:gd name="connsiteY77" fmla="*/ 1209675 h 2289175"/>
              <a:gd name="connsiteX78" fmla="*/ 244472 w 1409697"/>
              <a:gd name="connsiteY78" fmla="*/ 2279650 h 2289175"/>
              <a:gd name="connsiteX0" fmla="*/ 1451361 w 1457711"/>
              <a:gd name="connsiteY0" fmla="*/ 2289175 h 2289175"/>
              <a:gd name="connsiteX1" fmla="*/ 1451361 w 1457711"/>
              <a:gd name="connsiteY1" fmla="*/ 2289175 h 2289175"/>
              <a:gd name="connsiteX2" fmla="*/ 1457711 w 1457711"/>
              <a:gd name="connsiteY2" fmla="*/ 1778000 h 2289175"/>
              <a:gd name="connsiteX3" fmla="*/ 1445011 w 1457711"/>
              <a:gd name="connsiteY3" fmla="*/ 1520825 h 2289175"/>
              <a:gd name="connsiteX4" fmla="*/ 1416436 w 1457711"/>
              <a:gd name="connsiteY4" fmla="*/ 1450975 h 2289175"/>
              <a:gd name="connsiteX5" fmla="*/ 1403736 w 1457711"/>
              <a:gd name="connsiteY5" fmla="*/ 1454150 h 2289175"/>
              <a:gd name="connsiteX6" fmla="*/ 1403736 w 1457711"/>
              <a:gd name="connsiteY6" fmla="*/ 1301750 h 2289175"/>
              <a:gd name="connsiteX7" fmla="*/ 1397386 w 1457711"/>
              <a:gd name="connsiteY7" fmla="*/ 1120775 h 2289175"/>
              <a:gd name="connsiteX8" fmla="*/ 1375161 w 1457711"/>
              <a:gd name="connsiteY8" fmla="*/ 1076325 h 2289175"/>
              <a:gd name="connsiteX9" fmla="*/ 1362461 w 1457711"/>
              <a:gd name="connsiteY9" fmla="*/ 1016000 h 2289175"/>
              <a:gd name="connsiteX10" fmla="*/ 1346586 w 1457711"/>
              <a:gd name="connsiteY10" fmla="*/ 977900 h 2289175"/>
              <a:gd name="connsiteX11" fmla="*/ 1330711 w 1457711"/>
              <a:gd name="connsiteY11" fmla="*/ 835025 h 2289175"/>
              <a:gd name="connsiteX12" fmla="*/ 1295786 w 1457711"/>
              <a:gd name="connsiteY12" fmla="*/ 800100 h 2289175"/>
              <a:gd name="connsiteX13" fmla="*/ 1289436 w 1457711"/>
              <a:gd name="connsiteY13" fmla="*/ 768350 h 2289175"/>
              <a:gd name="connsiteX14" fmla="*/ 1273561 w 1457711"/>
              <a:gd name="connsiteY14" fmla="*/ 733425 h 2289175"/>
              <a:gd name="connsiteX15" fmla="*/ 1244986 w 1457711"/>
              <a:gd name="connsiteY15" fmla="*/ 717550 h 2289175"/>
              <a:gd name="connsiteX16" fmla="*/ 1235461 w 1457711"/>
              <a:gd name="connsiteY16" fmla="*/ 679450 h 2289175"/>
              <a:gd name="connsiteX17" fmla="*/ 1210061 w 1457711"/>
              <a:gd name="connsiteY17" fmla="*/ 666750 h 2289175"/>
              <a:gd name="connsiteX18" fmla="*/ 1203711 w 1457711"/>
              <a:gd name="connsiteY18" fmla="*/ 638175 h 2289175"/>
              <a:gd name="connsiteX19" fmla="*/ 1168786 w 1457711"/>
              <a:gd name="connsiteY19" fmla="*/ 644525 h 2289175"/>
              <a:gd name="connsiteX20" fmla="*/ 1146561 w 1457711"/>
              <a:gd name="connsiteY20" fmla="*/ 673100 h 2289175"/>
              <a:gd name="connsiteX21" fmla="*/ 1114811 w 1457711"/>
              <a:gd name="connsiteY21" fmla="*/ 695325 h 2289175"/>
              <a:gd name="connsiteX22" fmla="*/ 1089411 w 1457711"/>
              <a:gd name="connsiteY22" fmla="*/ 669925 h 2289175"/>
              <a:gd name="connsiteX23" fmla="*/ 1070361 w 1457711"/>
              <a:gd name="connsiteY23" fmla="*/ 654050 h 2289175"/>
              <a:gd name="connsiteX24" fmla="*/ 1044961 w 1457711"/>
              <a:gd name="connsiteY24" fmla="*/ 615950 h 2289175"/>
              <a:gd name="connsiteX25" fmla="*/ 1025911 w 1457711"/>
              <a:gd name="connsiteY25" fmla="*/ 631825 h 2289175"/>
              <a:gd name="connsiteX26" fmla="*/ 1019561 w 1457711"/>
              <a:gd name="connsiteY26" fmla="*/ 593725 h 2289175"/>
              <a:gd name="connsiteX27" fmla="*/ 990986 w 1457711"/>
              <a:gd name="connsiteY27" fmla="*/ 552450 h 2289175"/>
              <a:gd name="connsiteX28" fmla="*/ 949711 w 1457711"/>
              <a:gd name="connsiteY28" fmla="*/ 536575 h 2289175"/>
              <a:gd name="connsiteX29" fmla="*/ 924311 w 1457711"/>
              <a:gd name="connsiteY29" fmla="*/ 542925 h 2289175"/>
              <a:gd name="connsiteX30" fmla="*/ 940186 w 1457711"/>
              <a:gd name="connsiteY30" fmla="*/ 514350 h 2289175"/>
              <a:gd name="connsiteX31" fmla="*/ 921136 w 1457711"/>
              <a:gd name="connsiteY31" fmla="*/ 473075 h 2289175"/>
              <a:gd name="connsiteX32" fmla="*/ 911611 w 1457711"/>
              <a:gd name="connsiteY32" fmla="*/ 488950 h 2289175"/>
              <a:gd name="connsiteX33" fmla="*/ 905261 w 1457711"/>
              <a:gd name="connsiteY33" fmla="*/ 450850 h 2289175"/>
              <a:gd name="connsiteX34" fmla="*/ 870336 w 1457711"/>
              <a:gd name="connsiteY34" fmla="*/ 412750 h 2289175"/>
              <a:gd name="connsiteX35" fmla="*/ 851286 w 1457711"/>
              <a:gd name="connsiteY35" fmla="*/ 371475 h 2289175"/>
              <a:gd name="connsiteX36" fmla="*/ 838586 w 1457711"/>
              <a:gd name="connsiteY36" fmla="*/ 355600 h 2289175"/>
              <a:gd name="connsiteX37" fmla="*/ 819536 w 1457711"/>
              <a:gd name="connsiteY37" fmla="*/ 349250 h 2289175"/>
              <a:gd name="connsiteX38" fmla="*/ 819536 w 1457711"/>
              <a:gd name="connsiteY38" fmla="*/ 304800 h 2289175"/>
              <a:gd name="connsiteX39" fmla="*/ 794136 w 1457711"/>
              <a:gd name="connsiteY39" fmla="*/ 298450 h 2289175"/>
              <a:gd name="connsiteX40" fmla="*/ 784611 w 1457711"/>
              <a:gd name="connsiteY40" fmla="*/ 257175 h 2289175"/>
              <a:gd name="connsiteX41" fmla="*/ 762386 w 1457711"/>
              <a:gd name="connsiteY41" fmla="*/ 219075 h 2289175"/>
              <a:gd name="connsiteX42" fmla="*/ 740161 w 1457711"/>
              <a:gd name="connsiteY42" fmla="*/ 196850 h 2289175"/>
              <a:gd name="connsiteX43" fmla="*/ 727461 w 1457711"/>
              <a:gd name="connsiteY43" fmla="*/ 155575 h 2289175"/>
              <a:gd name="connsiteX44" fmla="*/ 705236 w 1457711"/>
              <a:gd name="connsiteY44" fmla="*/ 107950 h 2289175"/>
              <a:gd name="connsiteX45" fmla="*/ 692536 w 1457711"/>
              <a:gd name="connsiteY45" fmla="*/ 92075 h 2289175"/>
              <a:gd name="connsiteX46" fmla="*/ 670311 w 1457711"/>
              <a:gd name="connsiteY46" fmla="*/ 47625 h 2289175"/>
              <a:gd name="connsiteX47" fmla="*/ 629036 w 1457711"/>
              <a:gd name="connsiteY47" fmla="*/ 0 h 2289175"/>
              <a:gd name="connsiteX48" fmla="*/ 524261 w 1457711"/>
              <a:gd name="connsiteY48" fmla="*/ 3175 h 2289175"/>
              <a:gd name="connsiteX49" fmla="*/ 476636 w 1457711"/>
              <a:gd name="connsiteY49" fmla="*/ 31750 h 2289175"/>
              <a:gd name="connsiteX50" fmla="*/ 438536 w 1457711"/>
              <a:gd name="connsiteY50" fmla="*/ 76200 h 2289175"/>
              <a:gd name="connsiteX51" fmla="*/ 394086 w 1457711"/>
              <a:gd name="connsiteY51" fmla="*/ 142875 h 2289175"/>
              <a:gd name="connsiteX52" fmla="*/ 375036 w 1457711"/>
              <a:gd name="connsiteY52" fmla="*/ 187325 h 2289175"/>
              <a:gd name="connsiteX53" fmla="*/ 340111 w 1457711"/>
              <a:gd name="connsiteY53" fmla="*/ 225425 h 2289175"/>
              <a:gd name="connsiteX54" fmla="*/ 324236 w 1457711"/>
              <a:gd name="connsiteY54" fmla="*/ 276225 h 2289175"/>
              <a:gd name="connsiteX55" fmla="*/ 292486 w 1457711"/>
              <a:gd name="connsiteY55" fmla="*/ 333375 h 2289175"/>
              <a:gd name="connsiteX56" fmla="*/ 282961 w 1457711"/>
              <a:gd name="connsiteY56" fmla="*/ 355600 h 2289175"/>
              <a:gd name="connsiteX57" fmla="*/ 257561 w 1457711"/>
              <a:gd name="connsiteY57" fmla="*/ 374650 h 2289175"/>
              <a:gd name="connsiteX58" fmla="*/ 257561 w 1457711"/>
              <a:gd name="connsiteY58" fmla="*/ 406400 h 2289175"/>
              <a:gd name="connsiteX59" fmla="*/ 241686 w 1457711"/>
              <a:gd name="connsiteY59" fmla="*/ 431800 h 2289175"/>
              <a:gd name="connsiteX60" fmla="*/ 225811 w 1457711"/>
              <a:gd name="connsiteY60" fmla="*/ 463550 h 2289175"/>
              <a:gd name="connsiteX61" fmla="*/ 222636 w 1457711"/>
              <a:gd name="connsiteY61" fmla="*/ 488950 h 2289175"/>
              <a:gd name="connsiteX62" fmla="*/ 209936 w 1457711"/>
              <a:gd name="connsiteY62" fmla="*/ 492125 h 2289175"/>
              <a:gd name="connsiteX63" fmla="*/ 203586 w 1457711"/>
              <a:gd name="connsiteY63" fmla="*/ 495300 h 2289175"/>
              <a:gd name="connsiteX64" fmla="*/ 200411 w 1457711"/>
              <a:gd name="connsiteY64" fmla="*/ 530225 h 2289175"/>
              <a:gd name="connsiteX65" fmla="*/ 200411 w 1457711"/>
              <a:gd name="connsiteY65" fmla="*/ 542925 h 2289175"/>
              <a:gd name="connsiteX66" fmla="*/ 187711 w 1457711"/>
              <a:gd name="connsiteY66" fmla="*/ 542925 h 2289175"/>
              <a:gd name="connsiteX67" fmla="*/ 187711 w 1457711"/>
              <a:gd name="connsiteY67" fmla="*/ 565150 h 2289175"/>
              <a:gd name="connsiteX68" fmla="*/ 175011 w 1457711"/>
              <a:gd name="connsiteY68" fmla="*/ 574675 h 2289175"/>
              <a:gd name="connsiteX69" fmla="*/ 168661 w 1457711"/>
              <a:gd name="connsiteY69" fmla="*/ 574675 h 2289175"/>
              <a:gd name="connsiteX70" fmla="*/ 146436 w 1457711"/>
              <a:gd name="connsiteY70" fmla="*/ 606425 h 2289175"/>
              <a:gd name="connsiteX71" fmla="*/ 143261 w 1457711"/>
              <a:gd name="connsiteY71" fmla="*/ 660400 h 2289175"/>
              <a:gd name="connsiteX72" fmla="*/ 105161 w 1457711"/>
              <a:gd name="connsiteY72" fmla="*/ 654050 h 2289175"/>
              <a:gd name="connsiteX73" fmla="*/ 86112 w 1457711"/>
              <a:gd name="connsiteY73" fmla="*/ 704850 h 2289175"/>
              <a:gd name="connsiteX74" fmla="*/ 76587 w 1457711"/>
              <a:gd name="connsiteY74" fmla="*/ 749300 h 2289175"/>
              <a:gd name="connsiteX75" fmla="*/ 63889 w 1457711"/>
              <a:gd name="connsiteY75" fmla="*/ 777875 h 2289175"/>
              <a:gd name="connsiteX76" fmla="*/ 48014 w 1457711"/>
              <a:gd name="connsiteY76" fmla="*/ 800100 h 2289175"/>
              <a:gd name="connsiteX77" fmla="*/ 9914 w 1457711"/>
              <a:gd name="connsiteY77" fmla="*/ 879475 h 2289175"/>
              <a:gd name="connsiteX78" fmla="*/ 289311 w 1457711"/>
              <a:gd name="connsiteY78" fmla="*/ 1209675 h 2289175"/>
              <a:gd name="connsiteX79" fmla="*/ 292486 w 1457711"/>
              <a:gd name="connsiteY79" fmla="*/ 2279650 h 2289175"/>
              <a:gd name="connsiteX0" fmla="*/ 1441447 w 1447797"/>
              <a:gd name="connsiteY0" fmla="*/ 2289175 h 2289175"/>
              <a:gd name="connsiteX1" fmla="*/ 1441447 w 1447797"/>
              <a:gd name="connsiteY1" fmla="*/ 2289175 h 2289175"/>
              <a:gd name="connsiteX2" fmla="*/ 1447797 w 1447797"/>
              <a:gd name="connsiteY2" fmla="*/ 1778000 h 2289175"/>
              <a:gd name="connsiteX3" fmla="*/ 1435097 w 1447797"/>
              <a:gd name="connsiteY3" fmla="*/ 1520825 h 2289175"/>
              <a:gd name="connsiteX4" fmla="*/ 1406522 w 1447797"/>
              <a:gd name="connsiteY4" fmla="*/ 1450975 h 2289175"/>
              <a:gd name="connsiteX5" fmla="*/ 1393822 w 1447797"/>
              <a:gd name="connsiteY5" fmla="*/ 1454150 h 2289175"/>
              <a:gd name="connsiteX6" fmla="*/ 1393822 w 1447797"/>
              <a:gd name="connsiteY6" fmla="*/ 1301750 h 2289175"/>
              <a:gd name="connsiteX7" fmla="*/ 1387472 w 1447797"/>
              <a:gd name="connsiteY7" fmla="*/ 1120775 h 2289175"/>
              <a:gd name="connsiteX8" fmla="*/ 1365247 w 1447797"/>
              <a:gd name="connsiteY8" fmla="*/ 1076325 h 2289175"/>
              <a:gd name="connsiteX9" fmla="*/ 1352547 w 1447797"/>
              <a:gd name="connsiteY9" fmla="*/ 1016000 h 2289175"/>
              <a:gd name="connsiteX10" fmla="*/ 1336672 w 1447797"/>
              <a:gd name="connsiteY10" fmla="*/ 977900 h 2289175"/>
              <a:gd name="connsiteX11" fmla="*/ 1320797 w 1447797"/>
              <a:gd name="connsiteY11" fmla="*/ 835025 h 2289175"/>
              <a:gd name="connsiteX12" fmla="*/ 1285872 w 1447797"/>
              <a:gd name="connsiteY12" fmla="*/ 800100 h 2289175"/>
              <a:gd name="connsiteX13" fmla="*/ 1279522 w 1447797"/>
              <a:gd name="connsiteY13" fmla="*/ 768350 h 2289175"/>
              <a:gd name="connsiteX14" fmla="*/ 1263647 w 1447797"/>
              <a:gd name="connsiteY14" fmla="*/ 733425 h 2289175"/>
              <a:gd name="connsiteX15" fmla="*/ 1235072 w 1447797"/>
              <a:gd name="connsiteY15" fmla="*/ 717550 h 2289175"/>
              <a:gd name="connsiteX16" fmla="*/ 1225547 w 1447797"/>
              <a:gd name="connsiteY16" fmla="*/ 679450 h 2289175"/>
              <a:gd name="connsiteX17" fmla="*/ 1200147 w 1447797"/>
              <a:gd name="connsiteY17" fmla="*/ 666750 h 2289175"/>
              <a:gd name="connsiteX18" fmla="*/ 1193797 w 1447797"/>
              <a:gd name="connsiteY18" fmla="*/ 638175 h 2289175"/>
              <a:gd name="connsiteX19" fmla="*/ 1158872 w 1447797"/>
              <a:gd name="connsiteY19" fmla="*/ 644525 h 2289175"/>
              <a:gd name="connsiteX20" fmla="*/ 1136647 w 1447797"/>
              <a:gd name="connsiteY20" fmla="*/ 673100 h 2289175"/>
              <a:gd name="connsiteX21" fmla="*/ 1104897 w 1447797"/>
              <a:gd name="connsiteY21" fmla="*/ 695325 h 2289175"/>
              <a:gd name="connsiteX22" fmla="*/ 1079497 w 1447797"/>
              <a:gd name="connsiteY22" fmla="*/ 669925 h 2289175"/>
              <a:gd name="connsiteX23" fmla="*/ 1060447 w 1447797"/>
              <a:gd name="connsiteY23" fmla="*/ 654050 h 2289175"/>
              <a:gd name="connsiteX24" fmla="*/ 1035047 w 1447797"/>
              <a:gd name="connsiteY24" fmla="*/ 615950 h 2289175"/>
              <a:gd name="connsiteX25" fmla="*/ 1015997 w 1447797"/>
              <a:gd name="connsiteY25" fmla="*/ 631825 h 2289175"/>
              <a:gd name="connsiteX26" fmla="*/ 1009647 w 1447797"/>
              <a:gd name="connsiteY26" fmla="*/ 593725 h 2289175"/>
              <a:gd name="connsiteX27" fmla="*/ 981072 w 1447797"/>
              <a:gd name="connsiteY27" fmla="*/ 552450 h 2289175"/>
              <a:gd name="connsiteX28" fmla="*/ 939797 w 1447797"/>
              <a:gd name="connsiteY28" fmla="*/ 536575 h 2289175"/>
              <a:gd name="connsiteX29" fmla="*/ 914397 w 1447797"/>
              <a:gd name="connsiteY29" fmla="*/ 542925 h 2289175"/>
              <a:gd name="connsiteX30" fmla="*/ 930272 w 1447797"/>
              <a:gd name="connsiteY30" fmla="*/ 514350 h 2289175"/>
              <a:gd name="connsiteX31" fmla="*/ 911222 w 1447797"/>
              <a:gd name="connsiteY31" fmla="*/ 473075 h 2289175"/>
              <a:gd name="connsiteX32" fmla="*/ 901697 w 1447797"/>
              <a:gd name="connsiteY32" fmla="*/ 488950 h 2289175"/>
              <a:gd name="connsiteX33" fmla="*/ 895347 w 1447797"/>
              <a:gd name="connsiteY33" fmla="*/ 450850 h 2289175"/>
              <a:gd name="connsiteX34" fmla="*/ 860422 w 1447797"/>
              <a:gd name="connsiteY34" fmla="*/ 412750 h 2289175"/>
              <a:gd name="connsiteX35" fmla="*/ 841372 w 1447797"/>
              <a:gd name="connsiteY35" fmla="*/ 371475 h 2289175"/>
              <a:gd name="connsiteX36" fmla="*/ 828672 w 1447797"/>
              <a:gd name="connsiteY36" fmla="*/ 355600 h 2289175"/>
              <a:gd name="connsiteX37" fmla="*/ 809622 w 1447797"/>
              <a:gd name="connsiteY37" fmla="*/ 349250 h 2289175"/>
              <a:gd name="connsiteX38" fmla="*/ 809622 w 1447797"/>
              <a:gd name="connsiteY38" fmla="*/ 304800 h 2289175"/>
              <a:gd name="connsiteX39" fmla="*/ 784222 w 1447797"/>
              <a:gd name="connsiteY39" fmla="*/ 298450 h 2289175"/>
              <a:gd name="connsiteX40" fmla="*/ 774697 w 1447797"/>
              <a:gd name="connsiteY40" fmla="*/ 257175 h 2289175"/>
              <a:gd name="connsiteX41" fmla="*/ 752472 w 1447797"/>
              <a:gd name="connsiteY41" fmla="*/ 219075 h 2289175"/>
              <a:gd name="connsiteX42" fmla="*/ 730247 w 1447797"/>
              <a:gd name="connsiteY42" fmla="*/ 196850 h 2289175"/>
              <a:gd name="connsiteX43" fmla="*/ 717547 w 1447797"/>
              <a:gd name="connsiteY43" fmla="*/ 155575 h 2289175"/>
              <a:gd name="connsiteX44" fmla="*/ 695322 w 1447797"/>
              <a:gd name="connsiteY44" fmla="*/ 107950 h 2289175"/>
              <a:gd name="connsiteX45" fmla="*/ 682622 w 1447797"/>
              <a:gd name="connsiteY45" fmla="*/ 92075 h 2289175"/>
              <a:gd name="connsiteX46" fmla="*/ 660397 w 1447797"/>
              <a:gd name="connsiteY46" fmla="*/ 47625 h 2289175"/>
              <a:gd name="connsiteX47" fmla="*/ 619122 w 1447797"/>
              <a:gd name="connsiteY47" fmla="*/ 0 h 2289175"/>
              <a:gd name="connsiteX48" fmla="*/ 514347 w 1447797"/>
              <a:gd name="connsiteY48" fmla="*/ 3175 h 2289175"/>
              <a:gd name="connsiteX49" fmla="*/ 466722 w 1447797"/>
              <a:gd name="connsiteY49" fmla="*/ 31750 h 2289175"/>
              <a:gd name="connsiteX50" fmla="*/ 428622 w 1447797"/>
              <a:gd name="connsiteY50" fmla="*/ 76200 h 2289175"/>
              <a:gd name="connsiteX51" fmla="*/ 384172 w 1447797"/>
              <a:gd name="connsiteY51" fmla="*/ 142875 h 2289175"/>
              <a:gd name="connsiteX52" fmla="*/ 365122 w 1447797"/>
              <a:gd name="connsiteY52" fmla="*/ 187325 h 2289175"/>
              <a:gd name="connsiteX53" fmla="*/ 330197 w 1447797"/>
              <a:gd name="connsiteY53" fmla="*/ 225425 h 2289175"/>
              <a:gd name="connsiteX54" fmla="*/ 314322 w 1447797"/>
              <a:gd name="connsiteY54" fmla="*/ 276225 h 2289175"/>
              <a:gd name="connsiteX55" fmla="*/ 282572 w 1447797"/>
              <a:gd name="connsiteY55" fmla="*/ 333375 h 2289175"/>
              <a:gd name="connsiteX56" fmla="*/ 273047 w 1447797"/>
              <a:gd name="connsiteY56" fmla="*/ 355600 h 2289175"/>
              <a:gd name="connsiteX57" fmla="*/ 247647 w 1447797"/>
              <a:gd name="connsiteY57" fmla="*/ 374650 h 2289175"/>
              <a:gd name="connsiteX58" fmla="*/ 247647 w 1447797"/>
              <a:gd name="connsiteY58" fmla="*/ 406400 h 2289175"/>
              <a:gd name="connsiteX59" fmla="*/ 231772 w 1447797"/>
              <a:gd name="connsiteY59" fmla="*/ 431800 h 2289175"/>
              <a:gd name="connsiteX60" fmla="*/ 215897 w 1447797"/>
              <a:gd name="connsiteY60" fmla="*/ 463550 h 2289175"/>
              <a:gd name="connsiteX61" fmla="*/ 212722 w 1447797"/>
              <a:gd name="connsiteY61" fmla="*/ 488950 h 2289175"/>
              <a:gd name="connsiteX62" fmla="*/ 200022 w 1447797"/>
              <a:gd name="connsiteY62" fmla="*/ 492125 h 2289175"/>
              <a:gd name="connsiteX63" fmla="*/ 193672 w 1447797"/>
              <a:gd name="connsiteY63" fmla="*/ 495300 h 2289175"/>
              <a:gd name="connsiteX64" fmla="*/ 190497 w 1447797"/>
              <a:gd name="connsiteY64" fmla="*/ 530225 h 2289175"/>
              <a:gd name="connsiteX65" fmla="*/ 190497 w 1447797"/>
              <a:gd name="connsiteY65" fmla="*/ 542925 h 2289175"/>
              <a:gd name="connsiteX66" fmla="*/ 177797 w 1447797"/>
              <a:gd name="connsiteY66" fmla="*/ 542925 h 2289175"/>
              <a:gd name="connsiteX67" fmla="*/ 177797 w 1447797"/>
              <a:gd name="connsiteY67" fmla="*/ 565150 h 2289175"/>
              <a:gd name="connsiteX68" fmla="*/ 165097 w 1447797"/>
              <a:gd name="connsiteY68" fmla="*/ 574675 h 2289175"/>
              <a:gd name="connsiteX69" fmla="*/ 158747 w 1447797"/>
              <a:gd name="connsiteY69" fmla="*/ 574675 h 2289175"/>
              <a:gd name="connsiteX70" fmla="*/ 136522 w 1447797"/>
              <a:gd name="connsiteY70" fmla="*/ 606425 h 2289175"/>
              <a:gd name="connsiteX71" fmla="*/ 133347 w 1447797"/>
              <a:gd name="connsiteY71" fmla="*/ 660400 h 2289175"/>
              <a:gd name="connsiteX72" fmla="*/ 95247 w 1447797"/>
              <a:gd name="connsiteY72" fmla="*/ 654050 h 2289175"/>
              <a:gd name="connsiteX73" fmla="*/ 76198 w 1447797"/>
              <a:gd name="connsiteY73" fmla="*/ 704850 h 2289175"/>
              <a:gd name="connsiteX74" fmla="*/ 66673 w 1447797"/>
              <a:gd name="connsiteY74" fmla="*/ 749300 h 2289175"/>
              <a:gd name="connsiteX75" fmla="*/ 53975 w 1447797"/>
              <a:gd name="connsiteY75" fmla="*/ 777875 h 2289175"/>
              <a:gd name="connsiteX76" fmla="*/ 38100 w 1447797"/>
              <a:gd name="connsiteY76" fmla="*/ 800100 h 2289175"/>
              <a:gd name="connsiteX77" fmla="*/ 0 w 1447797"/>
              <a:gd name="connsiteY77" fmla="*/ 879475 h 2289175"/>
              <a:gd name="connsiteX78" fmla="*/ 279397 w 1447797"/>
              <a:gd name="connsiteY78" fmla="*/ 1209675 h 2289175"/>
              <a:gd name="connsiteX79" fmla="*/ 282572 w 1447797"/>
              <a:gd name="connsiteY79" fmla="*/ 2279650 h 2289175"/>
              <a:gd name="connsiteX0" fmla="*/ 1441447 w 1447797"/>
              <a:gd name="connsiteY0" fmla="*/ 2289175 h 2289175"/>
              <a:gd name="connsiteX1" fmla="*/ 1441447 w 1447797"/>
              <a:gd name="connsiteY1" fmla="*/ 2289175 h 2289175"/>
              <a:gd name="connsiteX2" fmla="*/ 1447797 w 1447797"/>
              <a:gd name="connsiteY2" fmla="*/ 1778000 h 2289175"/>
              <a:gd name="connsiteX3" fmla="*/ 1435097 w 1447797"/>
              <a:gd name="connsiteY3" fmla="*/ 1520825 h 2289175"/>
              <a:gd name="connsiteX4" fmla="*/ 1406522 w 1447797"/>
              <a:gd name="connsiteY4" fmla="*/ 1450975 h 2289175"/>
              <a:gd name="connsiteX5" fmla="*/ 1393822 w 1447797"/>
              <a:gd name="connsiteY5" fmla="*/ 1454150 h 2289175"/>
              <a:gd name="connsiteX6" fmla="*/ 1393822 w 1447797"/>
              <a:gd name="connsiteY6" fmla="*/ 1301750 h 2289175"/>
              <a:gd name="connsiteX7" fmla="*/ 1387472 w 1447797"/>
              <a:gd name="connsiteY7" fmla="*/ 1120775 h 2289175"/>
              <a:gd name="connsiteX8" fmla="*/ 1365247 w 1447797"/>
              <a:gd name="connsiteY8" fmla="*/ 1076325 h 2289175"/>
              <a:gd name="connsiteX9" fmla="*/ 1352547 w 1447797"/>
              <a:gd name="connsiteY9" fmla="*/ 1016000 h 2289175"/>
              <a:gd name="connsiteX10" fmla="*/ 1336672 w 1447797"/>
              <a:gd name="connsiteY10" fmla="*/ 977900 h 2289175"/>
              <a:gd name="connsiteX11" fmla="*/ 1320797 w 1447797"/>
              <a:gd name="connsiteY11" fmla="*/ 835025 h 2289175"/>
              <a:gd name="connsiteX12" fmla="*/ 1285872 w 1447797"/>
              <a:gd name="connsiteY12" fmla="*/ 800100 h 2289175"/>
              <a:gd name="connsiteX13" fmla="*/ 1279522 w 1447797"/>
              <a:gd name="connsiteY13" fmla="*/ 768350 h 2289175"/>
              <a:gd name="connsiteX14" fmla="*/ 1263647 w 1447797"/>
              <a:gd name="connsiteY14" fmla="*/ 733425 h 2289175"/>
              <a:gd name="connsiteX15" fmla="*/ 1235072 w 1447797"/>
              <a:gd name="connsiteY15" fmla="*/ 717550 h 2289175"/>
              <a:gd name="connsiteX16" fmla="*/ 1225547 w 1447797"/>
              <a:gd name="connsiteY16" fmla="*/ 679450 h 2289175"/>
              <a:gd name="connsiteX17" fmla="*/ 1200147 w 1447797"/>
              <a:gd name="connsiteY17" fmla="*/ 666750 h 2289175"/>
              <a:gd name="connsiteX18" fmla="*/ 1193797 w 1447797"/>
              <a:gd name="connsiteY18" fmla="*/ 638175 h 2289175"/>
              <a:gd name="connsiteX19" fmla="*/ 1158872 w 1447797"/>
              <a:gd name="connsiteY19" fmla="*/ 644525 h 2289175"/>
              <a:gd name="connsiteX20" fmla="*/ 1136647 w 1447797"/>
              <a:gd name="connsiteY20" fmla="*/ 673100 h 2289175"/>
              <a:gd name="connsiteX21" fmla="*/ 1104897 w 1447797"/>
              <a:gd name="connsiteY21" fmla="*/ 695325 h 2289175"/>
              <a:gd name="connsiteX22" fmla="*/ 1079497 w 1447797"/>
              <a:gd name="connsiteY22" fmla="*/ 669925 h 2289175"/>
              <a:gd name="connsiteX23" fmla="*/ 1060447 w 1447797"/>
              <a:gd name="connsiteY23" fmla="*/ 654050 h 2289175"/>
              <a:gd name="connsiteX24" fmla="*/ 1035047 w 1447797"/>
              <a:gd name="connsiteY24" fmla="*/ 615950 h 2289175"/>
              <a:gd name="connsiteX25" fmla="*/ 1015997 w 1447797"/>
              <a:gd name="connsiteY25" fmla="*/ 631825 h 2289175"/>
              <a:gd name="connsiteX26" fmla="*/ 1009647 w 1447797"/>
              <a:gd name="connsiteY26" fmla="*/ 593725 h 2289175"/>
              <a:gd name="connsiteX27" fmla="*/ 981072 w 1447797"/>
              <a:gd name="connsiteY27" fmla="*/ 552450 h 2289175"/>
              <a:gd name="connsiteX28" fmla="*/ 939797 w 1447797"/>
              <a:gd name="connsiteY28" fmla="*/ 536575 h 2289175"/>
              <a:gd name="connsiteX29" fmla="*/ 914397 w 1447797"/>
              <a:gd name="connsiteY29" fmla="*/ 542925 h 2289175"/>
              <a:gd name="connsiteX30" fmla="*/ 930272 w 1447797"/>
              <a:gd name="connsiteY30" fmla="*/ 514350 h 2289175"/>
              <a:gd name="connsiteX31" fmla="*/ 911222 w 1447797"/>
              <a:gd name="connsiteY31" fmla="*/ 473075 h 2289175"/>
              <a:gd name="connsiteX32" fmla="*/ 901697 w 1447797"/>
              <a:gd name="connsiteY32" fmla="*/ 488950 h 2289175"/>
              <a:gd name="connsiteX33" fmla="*/ 895347 w 1447797"/>
              <a:gd name="connsiteY33" fmla="*/ 450850 h 2289175"/>
              <a:gd name="connsiteX34" fmla="*/ 860422 w 1447797"/>
              <a:gd name="connsiteY34" fmla="*/ 412750 h 2289175"/>
              <a:gd name="connsiteX35" fmla="*/ 841372 w 1447797"/>
              <a:gd name="connsiteY35" fmla="*/ 371475 h 2289175"/>
              <a:gd name="connsiteX36" fmla="*/ 828672 w 1447797"/>
              <a:gd name="connsiteY36" fmla="*/ 355600 h 2289175"/>
              <a:gd name="connsiteX37" fmla="*/ 809622 w 1447797"/>
              <a:gd name="connsiteY37" fmla="*/ 349250 h 2289175"/>
              <a:gd name="connsiteX38" fmla="*/ 809622 w 1447797"/>
              <a:gd name="connsiteY38" fmla="*/ 304800 h 2289175"/>
              <a:gd name="connsiteX39" fmla="*/ 784222 w 1447797"/>
              <a:gd name="connsiteY39" fmla="*/ 298450 h 2289175"/>
              <a:gd name="connsiteX40" fmla="*/ 774697 w 1447797"/>
              <a:gd name="connsiteY40" fmla="*/ 257175 h 2289175"/>
              <a:gd name="connsiteX41" fmla="*/ 752472 w 1447797"/>
              <a:gd name="connsiteY41" fmla="*/ 219075 h 2289175"/>
              <a:gd name="connsiteX42" fmla="*/ 730247 w 1447797"/>
              <a:gd name="connsiteY42" fmla="*/ 196850 h 2289175"/>
              <a:gd name="connsiteX43" fmla="*/ 717547 w 1447797"/>
              <a:gd name="connsiteY43" fmla="*/ 155575 h 2289175"/>
              <a:gd name="connsiteX44" fmla="*/ 695322 w 1447797"/>
              <a:gd name="connsiteY44" fmla="*/ 107950 h 2289175"/>
              <a:gd name="connsiteX45" fmla="*/ 682622 w 1447797"/>
              <a:gd name="connsiteY45" fmla="*/ 92075 h 2289175"/>
              <a:gd name="connsiteX46" fmla="*/ 660397 w 1447797"/>
              <a:gd name="connsiteY46" fmla="*/ 47625 h 2289175"/>
              <a:gd name="connsiteX47" fmla="*/ 619122 w 1447797"/>
              <a:gd name="connsiteY47" fmla="*/ 0 h 2289175"/>
              <a:gd name="connsiteX48" fmla="*/ 514347 w 1447797"/>
              <a:gd name="connsiteY48" fmla="*/ 3175 h 2289175"/>
              <a:gd name="connsiteX49" fmla="*/ 466722 w 1447797"/>
              <a:gd name="connsiteY49" fmla="*/ 31750 h 2289175"/>
              <a:gd name="connsiteX50" fmla="*/ 428622 w 1447797"/>
              <a:gd name="connsiteY50" fmla="*/ 76200 h 2289175"/>
              <a:gd name="connsiteX51" fmla="*/ 384172 w 1447797"/>
              <a:gd name="connsiteY51" fmla="*/ 142875 h 2289175"/>
              <a:gd name="connsiteX52" fmla="*/ 365122 w 1447797"/>
              <a:gd name="connsiteY52" fmla="*/ 187325 h 2289175"/>
              <a:gd name="connsiteX53" fmla="*/ 330197 w 1447797"/>
              <a:gd name="connsiteY53" fmla="*/ 225425 h 2289175"/>
              <a:gd name="connsiteX54" fmla="*/ 314322 w 1447797"/>
              <a:gd name="connsiteY54" fmla="*/ 276225 h 2289175"/>
              <a:gd name="connsiteX55" fmla="*/ 282572 w 1447797"/>
              <a:gd name="connsiteY55" fmla="*/ 333375 h 2289175"/>
              <a:gd name="connsiteX56" fmla="*/ 273047 w 1447797"/>
              <a:gd name="connsiteY56" fmla="*/ 355600 h 2289175"/>
              <a:gd name="connsiteX57" fmla="*/ 247647 w 1447797"/>
              <a:gd name="connsiteY57" fmla="*/ 374650 h 2289175"/>
              <a:gd name="connsiteX58" fmla="*/ 247647 w 1447797"/>
              <a:gd name="connsiteY58" fmla="*/ 406400 h 2289175"/>
              <a:gd name="connsiteX59" fmla="*/ 231772 w 1447797"/>
              <a:gd name="connsiteY59" fmla="*/ 431800 h 2289175"/>
              <a:gd name="connsiteX60" fmla="*/ 215897 w 1447797"/>
              <a:gd name="connsiteY60" fmla="*/ 463550 h 2289175"/>
              <a:gd name="connsiteX61" fmla="*/ 212722 w 1447797"/>
              <a:gd name="connsiteY61" fmla="*/ 488950 h 2289175"/>
              <a:gd name="connsiteX62" fmla="*/ 200022 w 1447797"/>
              <a:gd name="connsiteY62" fmla="*/ 492125 h 2289175"/>
              <a:gd name="connsiteX63" fmla="*/ 193672 w 1447797"/>
              <a:gd name="connsiteY63" fmla="*/ 495300 h 2289175"/>
              <a:gd name="connsiteX64" fmla="*/ 190497 w 1447797"/>
              <a:gd name="connsiteY64" fmla="*/ 530225 h 2289175"/>
              <a:gd name="connsiteX65" fmla="*/ 190497 w 1447797"/>
              <a:gd name="connsiteY65" fmla="*/ 542925 h 2289175"/>
              <a:gd name="connsiteX66" fmla="*/ 177797 w 1447797"/>
              <a:gd name="connsiteY66" fmla="*/ 542925 h 2289175"/>
              <a:gd name="connsiteX67" fmla="*/ 177797 w 1447797"/>
              <a:gd name="connsiteY67" fmla="*/ 565150 h 2289175"/>
              <a:gd name="connsiteX68" fmla="*/ 165097 w 1447797"/>
              <a:gd name="connsiteY68" fmla="*/ 574675 h 2289175"/>
              <a:gd name="connsiteX69" fmla="*/ 158747 w 1447797"/>
              <a:gd name="connsiteY69" fmla="*/ 574675 h 2289175"/>
              <a:gd name="connsiteX70" fmla="*/ 136522 w 1447797"/>
              <a:gd name="connsiteY70" fmla="*/ 606425 h 2289175"/>
              <a:gd name="connsiteX71" fmla="*/ 133347 w 1447797"/>
              <a:gd name="connsiteY71" fmla="*/ 660400 h 2289175"/>
              <a:gd name="connsiteX72" fmla="*/ 95247 w 1447797"/>
              <a:gd name="connsiteY72" fmla="*/ 654050 h 2289175"/>
              <a:gd name="connsiteX73" fmla="*/ 76198 w 1447797"/>
              <a:gd name="connsiteY73" fmla="*/ 704850 h 2289175"/>
              <a:gd name="connsiteX74" fmla="*/ 66673 w 1447797"/>
              <a:gd name="connsiteY74" fmla="*/ 749300 h 2289175"/>
              <a:gd name="connsiteX75" fmla="*/ 53975 w 1447797"/>
              <a:gd name="connsiteY75" fmla="*/ 777875 h 2289175"/>
              <a:gd name="connsiteX76" fmla="*/ 38100 w 1447797"/>
              <a:gd name="connsiteY76" fmla="*/ 800100 h 2289175"/>
              <a:gd name="connsiteX77" fmla="*/ 0 w 1447797"/>
              <a:gd name="connsiteY77" fmla="*/ 879475 h 2289175"/>
              <a:gd name="connsiteX78" fmla="*/ 279397 w 1447797"/>
              <a:gd name="connsiteY78" fmla="*/ 1209675 h 2289175"/>
              <a:gd name="connsiteX79" fmla="*/ 282572 w 1447797"/>
              <a:gd name="connsiteY79" fmla="*/ 2279650 h 2289175"/>
              <a:gd name="connsiteX0" fmla="*/ 1476201 w 1482551"/>
              <a:gd name="connsiteY0" fmla="*/ 2289175 h 2289175"/>
              <a:gd name="connsiteX1" fmla="*/ 1476201 w 1482551"/>
              <a:gd name="connsiteY1" fmla="*/ 2289175 h 2289175"/>
              <a:gd name="connsiteX2" fmla="*/ 1482551 w 1482551"/>
              <a:gd name="connsiteY2" fmla="*/ 1778000 h 2289175"/>
              <a:gd name="connsiteX3" fmla="*/ 1469851 w 1482551"/>
              <a:gd name="connsiteY3" fmla="*/ 1520825 h 2289175"/>
              <a:gd name="connsiteX4" fmla="*/ 1441276 w 1482551"/>
              <a:gd name="connsiteY4" fmla="*/ 1450975 h 2289175"/>
              <a:gd name="connsiteX5" fmla="*/ 1428576 w 1482551"/>
              <a:gd name="connsiteY5" fmla="*/ 1454150 h 2289175"/>
              <a:gd name="connsiteX6" fmla="*/ 1428576 w 1482551"/>
              <a:gd name="connsiteY6" fmla="*/ 1301750 h 2289175"/>
              <a:gd name="connsiteX7" fmla="*/ 1422226 w 1482551"/>
              <a:gd name="connsiteY7" fmla="*/ 1120775 h 2289175"/>
              <a:gd name="connsiteX8" fmla="*/ 1400001 w 1482551"/>
              <a:gd name="connsiteY8" fmla="*/ 1076325 h 2289175"/>
              <a:gd name="connsiteX9" fmla="*/ 1387301 w 1482551"/>
              <a:gd name="connsiteY9" fmla="*/ 1016000 h 2289175"/>
              <a:gd name="connsiteX10" fmla="*/ 1371426 w 1482551"/>
              <a:gd name="connsiteY10" fmla="*/ 977900 h 2289175"/>
              <a:gd name="connsiteX11" fmla="*/ 1355551 w 1482551"/>
              <a:gd name="connsiteY11" fmla="*/ 835025 h 2289175"/>
              <a:gd name="connsiteX12" fmla="*/ 1320626 w 1482551"/>
              <a:gd name="connsiteY12" fmla="*/ 800100 h 2289175"/>
              <a:gd name="connsiteX13" fmla="*/ 1314276 w 1482551"/>
              <a:gd name="connsiteY13" fmla="*/ 768350 h 2289175"/>
              <a:gd name="connsiteX14" fmla="*/ 1298401 w 1482551"/>
              <a:gd name="connsiteY14" fmla="*/ 733425 h 2289175"/>
              <a:gd name="connsiteX15" fmla="*/ 1269826 w 1482551"/>
              <a:gd name="connsiteY15" fmla="*/ 717550 h 2289175"/>
              <a:gd name="connsiteX16" fmla="*/ 1260301 w 1482551"/>
              <a:gd name="connsiteY16" fmla="*/ 679450 h 2289175"/>
              <a:gd name="connsiteX17" fmla="*/ 1234901 w 1482551"/>
              <a:gd name="connsiteY17" fmla="*/ 666750 h 2289175"/>
              <a:gd name="connsiteX18" fmla="*/ 1228551 w 1482551"/>
              <a:gd name="connsiteY18" fmla="*/ 638175 h 2289175"/>
              <a:gd name="connsiteX19" fmla="*/ 1193626 w 1482551"/>
              <a:gd name="connsiteY19" fmla="*/ 644525 h 2289175"/>
              <a:gd name="connsiteX20" fmla="*/ 1171401 w 1482551"/>
              <a:gd name="connsiteY20" fmla="*/ 673100 h 2289175"/>
              <a:gd name="connsiteX21" fmla="*/ 1139651 w 1482551"/>
              <a:gd name="connsiteY21" fmla="*/ 695325 h 2289175"/>
              <a:gd name="connsiteX22" fmla="*/ 1114251 w 1482551"/>
              <a:gd name="connsiteY22" fmla="*/ 669925 h 2289175"/>
              <a:gd name="connsiteX23" fmla="*/ 1095201 w 1482551"/>
              <a:gd name="connsiteY23" fmla="*/ 654050 h 2289175"/>
              <a:gd name="connsiteX24" fmla="*/ 1069801 w 1482551"/>
              <a:gd name="connsiteY24" fmla="*/ 615950 h 2289175"/>
              <a:gd name="connsiteX25" fmla="*/ 1050751 w 1482551"/>
              <a:gd name="connsiteY25" fmla="*/ 631825 h 2289175"/>
              <a:gd name="connsiteX26" fmla="*/ 1044401 w 1482551"/>
              <a:gd name="connsiteY26" fmla="*/ 593725 h 2289175"/>
              <a:gd name="connsiteX27" fmla="*/ 1015826 w 1482551"/>
              <a:gd name="connsiteY27" fmla="*/ 552450 h 2289175"/>
              <a:gd name="connsiteX28" fmla="*/ 974551 w 1482551"/>
              <a:gd name="connsiteY28" fmla="*/ 536575 h 2289175"/>
              <a:gd name="connsiteX29" fmla="*/ 949151 w 1482551"/>
              <a:gd name="connsiteY29" fmla="*/ 542925 h 2289175"/>
              <a:gd name="connsiteX30" fmla="*/ 965026 w 1482551"/>
              <a:gd name="connsiteY30" fmla="*/ 514350 h 2289175"/>
              <a:gd name="connsiteX31" fmla="*/ 945976 w 1482551"/>
              <a:gd name="connsiteY31" fmla="*/ 473075 h 2289175"/>
              <a:gd name="connsiteX32" fmla="*/ 936451 w 1482551"/>
              <a:gd name="connsiteY32" fmla="*/ 488950 h 2289175"/>
              <a:gd name="connsiteX33" fmla="*/ 930101 w 1482551"/>
              <a:gd name="connsiteY33" fmla="*/ 450850 h 2289175"/>
              <a:gd name="connsiteX34" fmla="*/ 895176 w 1482551"/>
              <a:gd name="connsiteY34" fmla="*/ 412750 h 2289175"/>
              <a:gd name="connsiteX35" fmla="*/ 876126 w 1482551"/>
              <a:gd name="connsiteY35" fmla="*/ 371475 h 2289175"/>
              <a:gd name="connsiteX36" fmla="*/ 863426 w 1482551"/>
              <a:gd name="connsiteY36" fmla="*/ 355600 h 2289175"/>
              <a:gd name="connsiteX37" fmla="*/ 844376 w 1482551"/>
              <a:gd name="connsiteY37" fmla="*/ 349250 h 2289175"/>
              <a:gd name="connsiteX38" fmla="*/ 844376 w 1482551"/>
              <a:gd name="connsiteY38" fmla="*/ 304800 h 2289175"/>
              <a:gd name="connsiteX39" fmla="*/ 818976 w 1482551"/>
              <a:gd name="connsiteY39" fmla="*/ 298450 h 2289175"/>
              <a:gd name="connsiteX40" fmla="*/ 809451 w 1482551"/>
              <a:gd name="connsiteY40" fmla="*/ 257175 h 2289175"/>
              <a:gd name="connsiteX41" fmla="*/ 787226 w 1482551"/>
              <a:gd name="connsiteY41" fmla="*/ 219075 h 2289175"/>
              <a:gd name="connsiteX42" fmla="*/ 765001 w 1482551"/>
              <a:gd name="connsiteY42" fmla="*/ 196850 h 2289175"/>
              <a:gd name="connsiteX43" fmla="*/ 752301 w 1482551"/>
              <a:gd name="connsiteY43" fmla="*/ 155575 h 2289175"/>
              <a:gd name="connsiteX44" fmla="*/ 730076 w 1482551"/>
              <a:gd name="connsiteY44" fmla="*/ 107950 h 2289175"/>
              <a:gd name="connsiteX45" fmla="*/ 717376 w 1482551"/>
              <a:gd name="connsiteY45" fmla="*/ 92075 h 2289175"/>
              <a:gd name="connsiteX46" fmla="*/ 695151 w 1482551"/>
              <a:gd name="connsiteY46" fmla="*/ 47625 h 2289175"/>
              <a:gd name="connsiteX47" fmla="*/ 653876 w 1482551"/>
              <a:gd name="connsiteY47" fmla="*/ 0 h 2289175"/>
              <a:gd name="connsiteX48" fmla="*/ 549101 w 1482551"/>
              <a:gd name="connsiteY48" fmla="*/ 3175 h 2289175"/>
              <a:gd name="connsiteX49" fmla="*/ 501476 w 1482551"/>
              <a:gd name="connsiteY49" fmla="*/ 31750 h 2289175"/>
              <a:gd name="connsiteX50" fmla="*/ 463376 w 1482551"/>
              <a:gd name="connsiteY50" fmla="*/ 76200 h 2289175"/>
              <a:gd name="connsiteX51" fmla="*/ 418926 w 1482551"/>
              <a:gd name="connsiteY51" fmla="*/ 142875 h 2289175"/>
              <a:gd name="connsiteX52" fmla="*/ 399876 w 1482551"/>
              <a:gd name="connsiteY52" fmla="*/ 187325 h 2289175"/>
              <a:gd name="connsiteX53" fmla="*/ 364951 w 1482551"/>
              <a:gd name="connsiteY53" fmla="*/ 225425 h 2289175"/>
              <a:gd name="connsiteX54" fmla="*/ 349076 w 1482551"/>
              <a:gd name="connsiteY54" fmla="*/ 276225 h 2289175"/>
              <a:gd name="connsiteX55" fmla="*/ 317326 w 1482551"/>
              <a:gd name="connsiteY55" fmla="*/ 333375 h 2289175"/>
              <a:gd name="connsiteX56" fmla="*/ 307801 w 1482551"/>
              <a:gd name="connsiteY56" fmla="*/ 355600 h 2289175"/>
              <a:gd name="connsiteX57" fmla="*/ 282401 w 1482551"/>
              <a:gd name="connsiteY57" fmla="*/ 374650 h 2289175"/>
              <a:gd name="connsiteX58" fmla="*/ 282401 w 1482551"/>
              <a:gd name="connsiteY58" fmla="*/ 406400 h 2289175"/>
              <a:gd name="connsiteX59" fmla="*/ 266526 w 1482551"/>
              <a:gd name="connsiteY59" fmla="*/ 431800 h 2289175"/>
              <a:gd name="connsiteX60" fmla="*/ 250651 w 1482551"/>
              <a:gd name="connsiteY60" fmla="*/ 463550 h 2289175"/>
              <a:gd name="connsiteX61" fmla="*/ 247476 w 1482551"/>
              <a:gd name="connsiteY61" fmla="*/ 488950 h 2289175"/>
              <a:gd name="connsiteX62" fmla="*/ 234776 w 1482551"/>
              <a:gd name="connsiteY62" fmla="*/ 492125 h 2289175"/>
              <a:gd name="connsiteX63" fmla="*/ 228426 w 1482551"/>
              <a:gd name="connsiteY63" fmla="*/ 495300 h 2289175"/>
              <a:gd name="connsiteX64" fmla="*/ 225251 w 1482551"/>
              <a:gd name="connsiteY64" fmla="*/ 530225 h 2289175"/>
              <a:gd name="connsiteX65" fmla="*/ 225251 w 1482551"/>
              <a:gd name="connsiteY65" fmla="*/ 542925 h 2289175"/>
              <a:gd name="connsiteX66" fmla="*/ 212551 w 1482551"/>
              <a:gd name="connsiteY66" fmla="*/ 542925 h 2289175"/>
              <a:gd name="connsiteX67" fmla="*/ 212551 w 1482551"/>
              <a:gd name="connsiteY67" fmla="*/ 565150 h 2289175"/>
              <a:gd name="connsiteX68" fmla="*/ 199851 w 1482551"/>
              <a:gd name="connsiteY68" fmla="*/ 574675 h 2289175"/>
              <a:gd name="connsiteX69" fmla="*/ 193501 w 1482551"/>
              <a:gd name="connsiteY69" fmla="*/ 574675 h 2289175"/>
              <a:gd name="connsiteX70" fmla="*/ 171276 w 1482551"/>
              <a:gd name="connsiteY70" fmla="*/ 606425 h 2289175"/>
              <a:gd name="connsiteX71" fmla="*/ 168101 w 1482551"/>
              <a:gd name="connsiteY71" fmla="*/ 660400 h 2289175"/>
              <a:gd name="connsiteX72" fmla="*/ 130001 w 1482551"/>
              <a:gd name="connsiteY72" fmla="*/ 654050 h 2289175"/>
              <a:gd name="connsiteX73" fmla="*/ 110952 w 1482551"/>
              <a:gd name="connsiteY73" fmla="*/ 704850 h 2289175"/>
              <a:gd name="connsiteX74" fmla="*/ 101427 w 1482551"/>
              <a:gd name="connsiteY74" fmla="*/ 749300 h 2289175"/>
              <a:gd name="connsiteX75" fmla="*/ 88729 w 1482551"/>
              <a:gd name="connsiteY75" fmla="*/ 777875 h 2289175"/>
              <a:gd name="connsiteX76" fmla="*/ 72854 w 1482551"/>
              <a:gd name="connsiteY76" fmla="*/ 800100 h 2289175"/>
              <a:gd name="connsiteX77" fmla="*/ 34754 w 1482551"/>
              <a:gd name="connsiteY77" fmla="*/ 879475 h 2289175"/>
              <a:gd name="connsiteX78" fmla="*/ 15704 w 1482551"/>
              <a:gd name="connsiteY78" fmla="*/ 933450 h 2289175"/>
              <a:gd name="connsiteX79" fmla="*/ 314151 w 1482551"/>
              <a:gd name="connsiteY79" fmla="*/ 1209675 h 2289175"/>
              <a:gd name="connsiteX80" fmla="*/ 317326 w 1482551"/>
              <a:gd name="connsiteY80" fmla="*/ 2279650 h 2289175"/>
              <a:gd name="connsiteX0" fmla="*/ 1461105 w 1467455"/>
              <a:gd name="connsiteY0" fmla="*/ 2289175 h 2289175"/>
              <a:gd name="connsiteX1" fmla="*/ 1461105 w 1467455"/>
              <a:gd name="connsiteY1" fmla="*/ 2289175 h 2289175"/>
              <a:gd name="connsiteX2" fmla="*/ 1467455 w 1467455"/>
              <a:gd name="connsiteY2" fmla="*/ 1778000 h 2289175"/>
              <a:gd name="connsiteX3" fmla="*/ 1454755 w 1467455"/>
              <a:gd name="connsiteY3" fmla="*/ 1520825 h 2289175"/>
              <a:gd name="connsiteX4" fmla="*/ 1426180 w 1467455"/>
              <a:gd name="connsiteY4" fmla="*/ 1450975 h 2289175"/>
              <a:gd name="connsiteX5" fmla="*/ 1413480 w 1467455"/>
              <a:gd name="connsiteY5" fmla="*/ 1454150 h 2289175"/>
              <a:gd name="connsiteX6" fmla="*/ 1413480 w 1467455"/>
              <a:gd name="connsiteY6" fmla="*/ 1301750 h 2289175"/>
              <a:gd name="connsiteX7" fmla="*/ 1407130 w 1467455"/>
              <a:gd name="connsiteY7" fmla="*/ 1120775 h 2289175"/>
              <a:gd name="connsiteX8" fmla="*/ 1384905 w 1467455"/>
              <a:gd name="connsiteY8" fmla="*/ 1076325 h 2289175"/>
              <a:gd name="connsiteX9" fmla="*/ 1372205 w 1467455"/>
              <a:gd name="connsiteY9" fmla="*/ 1016000 h 2289175"/>
              <a:gd name="connsiteX10" fmla="*/ 1356330 w 1467455"/>
              <a:gd name="connsiteY10" fmla="*/ 977900 h 2289175"/>
              <a:gd name="connsiteX11" fmla="*/ 1340455 w 1467455"/>
              <a:gd name="connsiteY11" fmla="*/ 835025 h 2289175"/>
              <a:gd name="connsiteX12" fmla="*/ 1305530 w 1467455"/>
              <a:gd name="connsiteY12" fmla="*/ 800100 h 2289175"/>
              <a:gd name="connsiteX13" fmla="*/ 1299180 w 1467455"/>
              <a:gd name="connsiteY13" fmla="*/ 768350 h 2289175"/>
              <a:gd name="connsiteX14" fmla="*/ 1283305 w 1467455"/>
              <a:gd name="connsiteY14" fmla="*/ 733425 h 2289175"/>
              <a:gd name="connsiteX15" fmla="*/ 1254730 w 1467455"/>
              <a:gd name="connsiteY15" fmla="*/ 717550 h 2289175"/>
              <a:gd name="connsiteX16" fmla="*/ 1245205 w 1467455"/>
              <a:gd name="connsiteY16" fmla="*/ 679450 h 2289175"/>
              <a:gd name="connsiteX17" fmla="*/ 1219805 w 1467455"/>
              <a:gd name="connsiteY17" fmla="*/ 666750 h 2289175"/>
              <a:gd name="connsiteX18" fmla="*/ 1213455 w 1467455"/>
              <a:gd name="connsiteY18" fmla="*/ 638175 h 2289175"/>
              <a:gd name="connsiteX19" fmla="*/ 1178530 w 1467455"/>
              <a:gd name="connsiteY19" fmla="*/ 644525 h 2289175"/>
              <a:gd name="connsiteX20" fmla="*/ 1156305 w 1467455"/>
              <a:gd name="connsiteY20" fmla="*/ 673100 h 2289175"/>
              <a:gd name="connsiteX21" fmla="*/ 1124555 w 1467455"/>
              <a:gd name="connsiteY21" fmla="*/ 695325 h 2289175"/>
              <a:gd name="connsiteX22" fmla="*/ 1099155 w 1467455"/>
              <a:gd name="connsiteY22" fmla="*/ 669925 h 2289175"/>
              <a:gd name="connsiteX23" fmla="*/ 1080105 w 1467455"/>
              <a:gd name="connsiteY23" fmla="*/ 654050 h 2289175"/>
              <a:gd name="connsiteX24" fmla="*/ 1054705 w 1467455"/>
              <a:gd name="connsiteY24" fmla="*/ 615950 h 2289175"/>
              <a:gd name="connsiteX25" fmla="*/ 1035655 w 1467455"/>
              <a:gd name="connsiteY25" fmla="*/ 631825 h 2289175"/>
              <a:gd name="connsiteX26" fmla="*/ 1029305 w 1467455"/>
              <a:gd name="connsiteY26" fmla="*/ 593725 h 2289175"/>
              <a:gd name="connsiteX27" fmla="*/ 1000730 w 1467455"/>
              <a:gd name="connsiteY27" fmla="*/ 552450 h 2289175"/>
              <a:gd name="connsiteX28" fmla="*/ 959455 w 1467455"/>
              <a:gd name="connsiteY28" fmla="*/ 536575 h 2289175"/>
              <a:gd name="connsiteX29" fmla="*/ 934055 w 1467455"/>
              <a:gd name="connsiteY29" fmla="*/ 542925 h 2289175"/>
              <a:gd name="connsiteX30" fmla="*/ 949930 w 1467455"/>
              <a:gd name="connsiteY30" fmla="*/ 514350 h 2289175"/>
              <a:gd name="connsiteX31" fmla="*/ 930880 w 1467455"/>
              <a:gd name="connsiteY31" fmla="*/ 473075 h 2289175"/>
              <a:gd name="connsiteX32" fmla="*/ 921355 w 1467455"/>
              <a:gd name="connsiteY32" fmla="*/ 488950 h 2289175"/>
              <a:gd name="connsiteX33" fmla="*/ 915005 w 1467455"/>
              <a:gd name="connsiteY33" fmla="*/ 450850 h 2289175"/>
              <a:gd name="connsiteX34" fmla="*/ 880080 w 1467455"/>
              <a:gd name="connsiteY34" fmla="*/ 412750 h 2289175"/>
              <a:gd name="connsiteX35" fmla="*/ 861030 w 1467455"/>
              <a:gd name="connsiteY35" fmla="*/ 371475 h 2289175"/>
              <a:gd name="connsiteX36" fmla="*/ 848330 w 1467455"/>
              <a:gd name="connsiteY36" fmla="*/ 355600 h 2289175"/>
              <a:gd name="connsiteX37" fmla="*/ 829280 w 1467455"/>
              <a:gd name="connsiteY37" fmla="*/ 349250 h 2289175"/>
              <a:gd name="connsiteX38" fmla="*/ 829280 w 1467455"/>
              <a:gd name="connsiteY38" fmla="*/ 304800 h 2289175"/>
              <a:gd name="connsiteX39" fmla="*/ 803880 w 1467455"/>
              <a:gd name="connsiteY39" fmla="*/ 298450 h 2289175"/>
              <a:gd name="connsiteX40" fmla="*/ 794355 w 1467455"/>
              <a:gd name="connsiteY40" fmla="*/ 257175 h 2289175"/>
              <a:gd name="connsiteX41" fmla="*/ 772130 w 1467455"/>
              <a:gd name="connsiteY41" fmla="*/ 219075 h 2289175"/>
              <a:gd name="connsiteX42" fmla="*/ 749905 w 1467455"/>
              <a:gd name="connsiteY42" fmla="*/ 196850 h 2289175"/>
              <a:gd name="connsiteX43" fmla="*/ 737205 w 1467455"/>
              <a:gd name="connsiteY43" fmla="*/ 155575 h 2289175"/>
              <a:gd name="connsiteX44" fmla="*/ 714980 w 1467455"/>
              <a:gd name="connsiteY44" fmla="*/ 107950 h 2289175"/>
              <a:gd name="connsiteX45" fmla="*/ 702280 w 1467455"/>
              <a:gd name="connsiteY45" fmla="*/ 92075 h 2289175"/>
              <a:gd name="connsiteX46" fmla="*/ 680055 w 1467455"/>
              <a:gd name="connsiteY46" fmla="*/ 47625 h 2289175"/>
              <a:gd name="connsiteX47" fmla="*/ 638780 w 1467455"/>
              <a:gd name="connsiteY47" fmla="*/ 0 h 2289175"/>
              <a:gd name="connsiteX48" fmla="*/ 534005 w 1467455"/>
              <a:gd name="connsiteY48" fmla="*/ 3175 h 2289175"/>
              <a:gd name="connsiteX49" fmla="*/ 486380 w 1467455"/>
              <a:gd name="connsiteY49" fmla="*/ 31750 h 2289175"/>
              <a:gd name="connsiteX50" fmla="*/ 448280 w 1467455"/>
              <a:gd name="connsiteY50" fmla="*/ 76200 h 2289175"/>
              <a:gd name="connsiteX51" fmla="*/ 403830 w 1467455"/>
              <a:gd name="connsiteY51" fmla="*/ 142875 h 2289175"/>
              <a:gd name="connsiteX52" fmla="*/ 384780 w 1467455"/>
              <a:gd name="connsiteY52" fmla="*/ 187325 h 2289175"/>
              <a:gd name="connsiteX53" fmla="*/ 349855 w 1467455"/>
              <a:gd name="connsiteY53" fmla="*/ 225425 h 2289175"/>
              <a:gd name="connsiteX54" fmla="*/ 333980 w 1467455"/>
              <a:gd name="connsiteY54" fmla="*/ 276225 h 2289175"/>
              <a:gd name="connsiteX55" fmla="*/ 302230 w 1467455"/>
              <a:gd name="connsiteY55" fmla="*/ 333375 h 2289175"/>
              <a:gd name="connsiteX56" fmla="*/ 292705 w 1467455"/>
              <a:gd name="connsiteY56" fmla="*/ 355600 h 2289175"/>
              <a:gd name="connsiteX57" fmla="*/ 267305 w 1467455"/>
              <a:gd name="connsiteY57" fmla="*/ 374650 h 2289175"/>
              <a:gd name="connsiteX58" fmla="*/ 267305 w 1467455"/>
              <a:gd name="connsiteY58" fmla="*/ 406400 h 2289175"/>
              <a:gd name="connsiteX59" fmla="*/ 251430 w 1467455"/>
              <a:gd name="connsiteY59" fmla="*/ 431800 h 2289175"/>
              <a:gd name="connsiteX60" fmla="*/ 235555 w 1467455"/>
              <a:gd name="connsiteY60" fmla="*/ 463550 h 2289175"/>
              <a:gd name="connsiteX61" fmla="*/ 232380 w 1467455"/>
              <a:gd name="connsiteY61" fmla="*/ 488950 h 2289175"/>
              <a:gd name="connsiteX62" fmla="*/ 219680 w 1467455"/>
              <a:gd name="connsiteY62" fmla="*/ 492125 h 2289175"/>
              <a:gd name="connsiteX63" fmla="*/ 213330 w 1467455"/>
              <a:gd name="connsiteY63" fmla="*/ 495300 h 2289175"/>
              <a:gd name="connsiteX64" fmla="*/ 210155 w 1467455"/>
              <a:gd name="connsiteY64" fmla="*/ 530225 h 2289175"/>
              <a:gd name="connsiteX65" fmla="*/ 210155 w 1467455"/>
              <a:gd name="connsiteY65" fmla="*/ 542925 h 2289175"/>
              <a:gd name="connsiteX66" fmla="*/ 197455 w 1467455"/>
              <a:gd name="connsiteY66" fmla="*/ 542925 h 2289175"/>
              <a:gd name="connsiteX67" fmla="*/ 197455 w 1467455"/>
              <a:gd name="connsiteY67" fmla="*/ 565150 h 2289175"/>
              <a:gd name="connsiteX68" fmla="*/ 184755 w 1467455"/>
              <a:gd name="connsiteY68" fmla="*/ 574675 h 2289175"/>
              <a:gd name="connsiteX69" fmla="*/ 178405 w 1467455"/>
              <a:gd name="connsiteY69" fmla="*/ 574675 h 2289175"/>
              <a:gd name="connsiteX70" fmla="*/ 156180 w 1467455"/>
              <a:gd name="connsiteY70" fmla="*/ 606425 h 2289175"/>
              <a:gd name="connsiteX71" fmla="*/ 153005 w 1467455"/>
              <a:gd name="connsiteY71" fmla="*/ 660400 h 2289175"/>
              <a:gd name="connsiteX72" fmla="*/ 114905 w 1467455"/>
              <a:gd name="connsiteY72" fmla="*/ 654050 h 2289175"/>
              <a:gd name="connsiteX73" fmla="*/ 95856 w 1467455"/>
              <a:gd name="connsiteY73" fmla="*/ 704850 h 2289175"/>
              <a:gd name="connsiteX74" fmla="*/ 86331 w 1467455"/>
              <a:gd name="connsiteY74" fmla="*/ 749300 h 2289175"/>
              <a:gd name="connsiteX75" fmla="*/ 73633 w 1467455"/>
              <a:gd name="connsiteY75" fmla="*/ 777875 h 2289175"/>
              <a:gd name="connsiteX76" fmla="*/ 57758 w 1467455"/>
              <a:gd name="connsiteY76" fmla="*/ 800100 h 2289175"/>
              <a:gd name="connsiteX77" fmla="*/ 19658 w 1467455"/>
              <a:gd name="connsiteY77" fmla="*/ 879475 h 2289175"/>
              <a:gd name="connsiteX78" fmla="*/ 608 w 1467455"/>
              <a:gd name="connsiteY78" fmla="*/ 933450 h 2289175"/>
              <a:gd name="connsiteX79" fmla="*/ 299055 w 1467455"/>
              <a:gd name="connsiteY79" fmla="*/ 1209675 h 2289175"/>
              <a:gd name="connsiteX80" fmla="*/ 302230 w 1467455"/>
              <a:gd name="connsiteY80" fmla="*/ 2279650 h 2289175"/>
              <a:gd name="connsiteX0" fmla="*/ 1461105 w 1467455"/>
              <a:gd name="connsiteY0" fmla="*/ 2289175 h 2289175"/>
              <a:gd name="connsiteX1" fmla="*/ 1461105 w 1467455"/>
              <a:gd name="connsiteY1" fmla="*/ 2289175 h 2289175"/>
              <a:gd name="connsiteX2" fmla="*/ 1467455 w 1467455"/>
              <a:gd name="connsiteY2" fmla="*/ 1778000 h 2289175"/>
              <a:gd name="connsiteX3" fmla="*/ 1454755 w 1467455"/>
              <a:gd name="connsiteY3" fmla="*/ 1520825 h 2289175"/>
              <a:gd name="connsiteX4" fmla="*/ 1426180 w 1467455"/>
              <a:gd name="connsiteY4" fmla="*/ 1450975 h 2289175"/>
              <a:gd name="connsiteX5" fmla="*/ 1413480 w 1467455"/>
              <a:gd name="connsiteY5" fmla="*/ 1454150 h 2289175"/>
              <a:gd name="connsiteX6" fmla="*/ 1413480 w 1467455"/>
              <a:gd name="connsiteY6" fmla="*/ 1301750 h 2289175"/>
              <a:gd name="connsiteX7" fmla="*/ 1407130 w 1467455"/>
              <a:gd name="connsiteY7" fmla="*/ 1120775 h 2289175"/>
              <a:gd name="connsiteX8" fmla="*/ 1384905 w 1467455"/>
              <a:gd name="connsiteY8" fmla="*/ 1076325 h 2289175"/>
              <a:gd name="connsiteX9" fmla="*/ 1372205 w 1467455"/>
              <a:gd name="connsiteY9" fmla="*/ 1016000 h 2289175"/>
              <a:gd name="connsiteX10" fmla="*/ 1356330 w 1467455"/>
              <a:gd name="connsiteY10" fmla="*/ 977900 h 2289175"/>
              <a:gd name="connsiteX11" fmla="*/ 1340455 w 1467455"/>
              <a:gd name="connsiteY11" fmla="*/ 835025 h 2289175"/>
              <a:gd name="connsiteX12" fmla="*/ 1305530 w 1467455"/>
              <a:gd name="connsiteY12" fmla="*/ 800100 h 2289175"/>
              <a:gd name="connsiteX13" fmla="*/ 1299180 w 1467455"/>
              <a:gd name="connsiteY13" fmla="*/ 768350 h 2289175"/>
              <a:gd name="connsiteX14" fmla="*/ 1283305 w 1467455"/>
              <a:gd name="connsiteY14" fmla="*/ 733425 h 2289175"/>
              <a:gd name="connsiteX15" fmla="*/ 1254730 w 1467455"/>
              <a:gd name="connsiteY15" fmla="*/ 717550 h 2289175"/>
              <a:gd name="connsiteX16" fmla="*/ 1245205 w 1467455"/>
              <a:gd name="connsiteY16" fmla="*/ 679450 h 2289175"/>
              <a:gd name="connsiteX17" fmla="*/ 1219805 w 1467455"/>
              <a:gd name="connsiteY17" fmla="*/ 666750 h 2289175"/>
              <a:gd name="connsiteX18" fmla="*/ 1213455 w 1467455"/>
              <a:gd name="connsiteY18" fmla="*/ 638175 h 2289175"/>
              <a:gd name="connsiteX19" fmla="*/ 1178530 w 1467455"/>
              <a:gd name="connsiteY19" fmla="*/ 644525 h 2289175"/>
              <a:gd name="connsiteX20" fmla="*/ 1156305 w 1467455"/>
              <a:gd name="connsiteY20" fmla="*/ 673100 h 2289175"/>
              <a:gd name="connsiteX21" fmla="*/ 1124555 w 1467455"/>
              <a:gd name="connsiteY21" fmla="*/ 695325 h 2289175"/>
              <a:gd name="connsiteX22" fmla="*/ 1099155 w 1467455"/>
              <a:gd name="connsiteY22" fmla="*/ 669925 h 2289175"/>
              <a:gd name="connsiteX23" fmla="*/ 1080105 w 1467455"/>
              <a:gd name="connsiteY23" fmla="*/ 654050 h 2289175"/>
              <a:gd name="connsiteX24" fmla="*/ 1054705 w 1467455"/>
              <a:gd name="connsiteY24" fmla="*/ 615950 h 2289175"/>
              <a:gd name="connsiteX25" fmla="*/ 1035655 w 1467455"/>
              <a:gd name="connsiteY25" fmla="*/ 631825 h 2289175"/>
              <a:gd name="connsiteX26" fmla="*/ 1029305 w 1467455"/>
              <a:gd name="connsiteY26" fmla="*/ 593725 h 2289175"/>
              <a:gd name="connsiteX27" fmla="*/ 1000730 w 1467455"/>
              <a:gd name="connsiteY27" fmla="*/ 552450 h 2289175"/>
              <a:gd name="connsiteX28" fmla="*/ 959455 w 1467455"/>
              <a:gd name="connsiteY28" fmla="*/ 536575 h 2289175"/>
              <a:gd name="connsiteX29" fmla="*/ 934055 w 1467455"/>
              <a:gd name="connsiteY29" fmla="*/ 542925 h 2289175"/>
              <a:gd name="connsiteX30" fmla="*/ 949930 w 1467455"/>
              <a:gd name="connsiteY30" fmla="*/ 514350 h 2289175"/>
              <a:gd name="connsiteX31" fmla="*/ 930880 w 1467455"/>
              <a:gd name="connsiteY31" fmla="*/ 473075 h 2289175"/>
              <a:gd name="connsiteX32" fmla="*/ 921355 w 1467455"/>
              <a:gd name="connsiteY32" fmla="*/ 488950 h 2289175"/>
              <a:gd name="connsiteX33" fmla="*/ 915005 w 1467455"/>
              <a:gd name="connsiteY33" fmla="*/ 450850 h 2289175"/>
              <a:gd name="connsiteX34" fmla="*/ 880080 w 1467455"/>
              <a:gd name="connsiteY34" fmla="*/ 412750 h 2289175"/>
              <a:gd name="connsiteX35" fmla="*/ 861030 w 1467455"/>
              <a:gd name="connsiteY35" fmla="*/ 371475 h 2289175"/>
              <a:gd name="connsiteX36" fmla="*/ 848330 w 1467455"/>
              <a:gd name="connsiteY36" fmla="*/ 355600 h 2289175"/>
              <a:gd name="connsiteX37" fmla="*/ 829280 w 1467455"/>
              <a:gd name="connsiteY37" fmla="*/ 349250 h 2289175"/>
              <a:gd name="connsiteX38" fmla="*/ 829280 w 1467455"/>
              <a:gd name="connsiteY38" fmla="*/ 304800 h 2289175"/>
              <a:gd name="connsiteX39" fmla="*/ 803880 w 1467455"/>
              <a:gd name="connsiteY39" fmla="*/ 298450 h 2289175"/>
              <a:gd name="connsiteX40" fmla="*/ 794355 w 1467455"/>
              <a:gd name="connsiteY40" fmla="*/ 257175 h 2289175"/>
              <a:gd name="connsiteX41" fmla="*/ 772130 w 1467455"/>
              <a:gd name="connsiteY41" fmla="*/ 219075 h 2289175"/>
              <a:gd name="connsiteX42" fmla="*/ 749905 w 1467455"/>
              <a:gd name="connsiteY42" fmla="*/ 196850 h 2289175"/>
              <a:gd name="connsiteX43" fmla="*/ 737205 w 1467455"/>
              <a:gd name="connsiteY43" fmla="*/ 155575 h 2289175"/>
              <a:gd name="connsiteX44" fmla="*/ 714980 w 1467455"/>
              <a:gd name="connsiteY44" fmla="*/ 107950 h 2289175"/>
              <a:gd name="connsiteX45" fmla="*/ 702280 w 1467455"/>
              <a:gd name="connsiteY45" fmla="*/ 92075 h 2289175"/>
              <a:gd name="connsiteX46" fmla="*/ 680055 w 1467455"/>
              <a:gd name="connsiteY46" fmla="*/ 47625 h 2289175"/>
              <a:gd name="connsiteX47" fmla="*/ 638780 w 1467455"/>
              <a:gd name="connsiteY47" fmla="*/ 0 h 2289175"/>
              <a:gd name="connsiteX48" fmla="*/ 534005 w 1467455"/>
              <a:gd name="connsiteY48" fmla="*/ 3175 h 2289175"/>
              <a:gd name="connsiteX49" fmla="*/ 486380 w 1467455"/>
              <a:gd name="connsiteY49" fmla="*/ 31750 h 2289175"/>
              <a:gd name="connsiteX50" fmla="*/ 448280 w 1467455"/>
              <a:gd name="connsiteY50" fmla="*/ 76200 h 2289175"/>
              <a:gd name="connsiteX51" fmla="*/ 403830 w 1467455"/>
              <a:gd name="connsiteY51" fmla="*/ 142875 h 2289175"/>
              <a:gd name="connsiteX52" fmla="*/ 384780 w 1467455"/>
              <a:gd name="connsiteY52" fmla="*/ 187325 h 2289175"/>
              <a:gd name="connsiteX53" fmla="*/ 349855 w 1467455"/>
              <a:gd name="connsiteY53" fmla="*/ 225425 h 2289175"/>
              <a:gd name="connsiteX54" fmla="*/ 333980 w 1467455"/>
              <a:gd name="connsiteY54" fmla="*/ 276225 h 2289175"/>
              <a:gd name="connsiteX55" fmla="*/ 302230 w 1467455"/>
              <a:gd name="connsiteY55" fmla="*/ 333375 h 2289175"/>
              <a:gd name="connsiteX56" fmla="*/ 292705 w 1467455"/>
              <a:gd name="connsiteY56" fmla="*/ 355600 h 2289175"/>
              <a:gd name="connsiteX57" fmla="*/ 267305 w 1467455"/>
              <a:gd name="connsiteY57" fmla="*/ 374650 h 2289175"/>
              <a:gd name="connsiteX58" fmla="*/ 267305 w 1467455"/>
              <a:gd name="connsiteY58" fmla="*/ 406400 h 2289175"/>
              <a:gd name="connsiteX59" fmla="*/ 251430 w 1467455"/>
              <a:gd name="connsiteY59" fmla="*/ 431800 h 2289175"/>
              <a:gd name="connsiteX60" fmla="*/ 235555 w 1467455"/>
              <a:gd name="connsiteY60" fmla="*/ 463550 h 2289175"/>
              <a:gd name="connsiteX61" fmla="*/ 232380 w 1467455"/>
              <a:gd name="connsiteY61" fmla="*/ 488950 h 2289175"/>
              <a:gd name="connsiteX62" fmla="*/ 219680 w 1467455"/>
              <a:gd name="connsiteY62" fmla="*/ 492125 h 2289175"/>
              <a:gd name="connsiteX63" fmla="*/ 213330 w 1467455"/>
              <a:gd name="connsiteY63" fmla="*/ 495300 h 2289175"/>
              <a:gd name="connsiteX64" fmla="*/ 210155 w 1467455"/>
              <a:gd name="connsiteY64" fmla="*/ 530225 h 2289175"/>
              <a:gd name="connsiteX65" fmla="*/ 210155 w 1467455"/>
              <a:gd name="connsiteY65" fmla="*/ 542925 h 2289175"/>
              <a:gd name="connsiteX66" fmla="*/ 197455 w 1467455"/>
              <a:gd name="connsiteY66" fmla="*/ 542925 h 2289175"/>
              <a:gd name="connsiteX67" fmla="*/ 197455 w 1467455"/>
              <a:gd name="connsiteY67" fmla="*/ 565150 h 2289175"/>
              <a:gd name="connsiteX68" fmla="*/ 184755 w 1467455"/>
              <a:gd name="connsiteY68" fmla="*/ 574675 h 2289175"/>
              <a:gd name="connsiteX69" fmla="*/ 178405 w 1467455"/>
              <a:gd name="connsiteY69" fmla="*/ 574675 h 2289175"/>
              <a:gd name="connsiteX70" fmla="*/ 156180 w 1467455"/>
              <a:gd name="connsiteY70" fmla="*/ 606425 h 2289175"/>
              <a:gd name="connsiteX71" fmla="*/ 153005 w 1467455"/>
              <a:gd name="connsiteY71" fmla="*/ 660400 h 2289175"/>
              <a:gd name="connsiteX72" fmla="*/ 114905 w 1467455"/>
              <a:gd name="connsiteY72" fmla="*/ 654050 h 2289175"/>
              <a:gd name="connsiteX73" fmla="*/ 95856 w 1467455"/>
              <a:gd name="connsiteY73" fmla="*/ 704850 h 2289175"/>
              <a:gd name="connsiteX74" fmla="*/ 86331 w 1467455"/>
              <a:gd name="connsiteY74" fmla="*/ 749300 h 2289175"/>
              <a:gd name="connsiteX75" fmla="*/ 73633 w 1467455"/>
              <a:gd name="connsiteY75" fmla="*/ 777875 h 2289175"/>
              <a:gd name="connsiteX76" fmla="*/ 57758 w 1467455"/>
              <a:gd name="connsiteY76" fmla="*/ 800100 h 2289175"/>
              <a:gd name="connsiteX77" fmla="*/ 19658 w 1467455"/>
              <a:gd name="connsiteY77" fmla="*/ 879475 h 2289175"/>
              <a:gd name="connsiteX78" fmla="*/ 608 w 1467455"/>
              <a:gd name="connsiteY78" fmla="*/ 933450 h 2289175"/>
              <a:gd name="connsiteX79" fmla="*/ 299055 w 1467455"/>
              <a:gd name="connsiteY79" fmla="*/ 1209675 h 2289175"/>
              <a:gd name="connsiteX80" fmla="*/ 302230 w 1467455"/>
              <a:gd name="connsiteY80" fmla="*/ 2279650 h 2289175"/>
              <a:gd name="connsiteX0" fmla="*/ 1461105 w 1467455"/>
              <a:gd name="connsiteY0" fmla="*/ 2289175 h 2289175"/>
              <a:gd name="connsiteX1" fmla="*/ 1461105 w 1467455"/>
              <a:gd name="connsiteY1" fmla="*/ 2289175 h 2289175"/>
              <a:gd name="connsiteX2" fmla="*/ 1467455 w 1467455"/>
              <a:gd name="connsiteY2" fmla="*/ 1778000 h 2289175"/>
              <a:gd name="connsiteX3" fmla="*/ 1454755 w 1467455"/>
              <a:gd name="connsiteY3" fmla="*/ 1520825 h 2289175"/>
              <a:gd name="connsiteX4" fmla="*/ 1426180 w 1467455"/>
              <a:gd name="connsiteY4" fmla="*/ 1450975 h 2289175"/>
              <a:gd name="connsiteX5" fmla="*/ 1413480 w 1467455"/>
              <a:gd name="connsiteY5" fmla="*/ 1454150 h 2289175"/>
              <a:gd name="connsiteX6" fmla="*/ 1413480 w 1467455"/>
              <a:gd name="connsiteY6" fmla="*/ 1301750 h 2289175"/>
              <a:gd name="connsiteX7" fmla="*/ 1407130 w 1467455"/>
              <a:gd name="connsiteY7" fmla="*/ 1120775 h 2289175"/>
              <a:gd name="connsiteX8" fmla="*/ 1384905 w 1467455"/>
              <a:gd name="connsiteY8" fmla="*/ 1076325 h 2289175"/>
              <a:gd name="connsiteX9" fmla="*/ 1372205 w 1467455"/>
              <a:gd name="connsiteY9" fmla="*/ 1016000 h 2289175"/>
              <a:gd name="connsiteX10" fmla="*/ 1356330 w 1467455"/>
              <a:gd name="connsiteY10" fmla="*/ 977900 h 2289175"/>
              <a:gd name="connsiteX11" fmla="*/ 1340455 w 1467455"/>
              <a:gd name="connsiteY11" fmla="*/ 835025 h 2289175"/>
              <a:gd name="connsiteX12" fmla="*/ 1305530 w 1467455"/>
              <a:gd name="connsiteY12" fmla="*/ 800100 h 2289175"/>
              <a:gd name="connsiteX13" fmla="*/ 1299180 w 1467455"/>
              <a:gd name="connsiteY13" fmla="*/ 768350 h 2289175"/>
              <a:gd name="connsiteX14" fmla="*/ 1283305 w 1467455"/>
              <a:gd name="connsiteY14" fmla="*/ 733425 h 2289175"/>
              <a:gd name="connsiteX15" fmla="*/ 1254730 w 1467455"/>
              <a:gd name="connsiteY15" fmla="*/ 717550 h 2289175"/>
              <a:gd name="connsiteX16" fmla="*/ 1245205 w 1467455"/>
              <a:gd name="connsiteY16" fmla="*/ 679450 h 2289175"/>
              <a:gd name="connsiteX17" fmla="*/ 1219805 w 1467455"/>
              <a:gd name="connsiteY17" fmla="*/ 666750 h 2289175"/>
              <a:gd name="connsiteX18" fmla="*/ 1213455 w 1467455"/>
              <a:gd name="connsiteY18" fmla="*/ 638175 h 2289175"/>
              <a:gd name="connsiteX19" fmla="*/ 1178530 w 1467455"/>
              <a:gd name="connsiteY19" fmla="*/ 644525 h 2289175"/>
              <a:gd name="connsiteX20" fmla="*/ 1156305 w 1467455"/>
              <a:gd name="connsiteY20" fmla="*/ 673100 h 2289175"/>
              <a:gd name="connsiteX21" fmla="*/ 1124555 w 1467455"/>
              <a:gd name="connsiteY21" fmla="*/ 695325 h 2289175"/>
              <a:gd name="connsiteX22" fmla="*/ 1099155 w 1467455"/>
              <a:gd name="connsiteY22" fmla="*/ 669925 h 2289175"/>
              <a:gd name="connsiteX23" fmla="*/ 1080105 w 1467455"/>
              <a:gd name="connsiteY23" fmla="*/ 654050 h 2289175"/>
              <a:gd name="connsiteX24" fmla="*/ 1054705 w 1467455"/>
              <a:gd name="connsiteY24" fmla="*/ 615950 h 2289175"/>
              <a:gd name="connsiteX25" fmla="*/ 1035655 w 1467455"/>
              <a:gd name="connsiteY25" fmla="*/ 631825 h 2289175"/>
              <a:gd name="connsiteX26" fmla="*/ 1029305 w 1467455"/>
              <a:gd name="connsiteY26" fmla="*/ 593725 h 2289175"/>
              <a:gd name="connsiteX27" fmla="*/ 1000730 w 1467455"/>
              <a:gd name="connsiteY27" fmla="*/ 552450 h 2289175"/>
              <a:gd name="connsiteX28" fmla="*/ 959455 w 1467455"/>
              <a:gd name="connsiteY28" fmla="*/ 536575 h 2289175"/>
              <a:gd name="connsiteX29" fmla="*/ 934055 w 1467455"/>
              <a:gd name="connsiteY29" fmla="*/ 542925 h 2289175"/>
              <a:gd name="connsiteX30" fmla="*/ 949930 w 1467455"/>
              <a:gd name="connsiteY30" fmla="*/ 514350 h 2289175"/>
              <a:gd name="connsiteX31" fmla="*/ 930880 w 1467455"/>
              <a:gd name="connsiteY31" fmla="*/ 473075 h 2289175"/>
              <a:gd name="connsiteX32" fmla="*/ 921355 w 1467455"/>
              <a:gd name="connsiteY32" fmla="*/ 488950 h 2289175"/>
              <a:gd name="connsiteX33" fmla="*/ 915005 w 1467455"/>
              <a:gd name="connsiteY33" fmla="*/ 450850 h 2289175"/>
              <a:gd name="connsiteX34" fmla="*/ 880080 w 1467455"/>
              <a:gd name="connsiteY34" fmla="*/ 412750 h 2289175"/>
              <a:gd name="connsiteX35" fmla="*/ 861030 w 1467455"/>
              <a:gd name="connsiteY35" fmla="*/ 371475 h 2289175"/>
              <a:gd name="connsiteX36" fmla="*/ 848330 w 1467455"/>
              <a:gd name="connsiteY36" fmla="*/ 355600 h 2289175"/>
              <a:gd name="connsiteX37" fmla="*/ 829280 w 1467455"/>
              <a:gd name="connsiteY37" fmla="*/ 349250 h 2289175"/>
              <a:gd name="connsiteX38" fmla="*/ 829280 w 1467455"/>
              <a:gd name="connsiteY38" fmla="*/ 304800 h 2289175"/>
              <a:gd name="connsiteX39" fmla="*/ 803880 w 1467455"/>
              <a:gd name="connsiteY39" fmla="*/ 298450 h 2289175"/>
              <a:gd name="connsiteX40" fmla="*/ 794355 w 1467455"/>
              <a:gd name="connsiteY40" fmla="*/ 257175 h 2289175"/>
              <a:gd name="connsiteX41" fmla="*/ 772130 w 1467455"/>
              <a:gd name="connsiteY41" fmla="*/ 219075 h 2289175"/>
              <a:gd name="connsiteX42" fmla="*/ 749905 w 1467455"/>
              <a:gd name="connsiteY42" fmla="*/ 196850 h 2289175"/>
              <a:gd name="connsiteX43" fmla="*/ 737205 w 1467455"/>
              <a:gd name="connsiteY43" fmla="*/ 155575 h 2289175"/>
              <a:gd name="connsiteX44" fmla="*/ 714980 w 1467455"/>
              <a:gd name="connsiteY44" fmla="*/ 107950 h 2289175"/>
              <a:gd name="connsiteX45" fmla="*/ 702280 w 1467455"/>
              <a:gd name="connsiteY45" fmla="*/ 92075 h 2289175"/>
              <a:gd name="connsiteX46" fmla="*/ 680055 w 1467455"/>
              <a:gd name="connsiteY46" fmla="*/ 47625 h 2289175"/>
              <a:gd name="connsiteX47" fmla="*/ 638780 w 1467455"/>
              <a:gd name="connsiteY47" fmla="*/ 0 h 2289175"/>
              <a:gd name="connsiteX48" fmla="*/ 534005 w 1467455"/>
              <a:gd name="connsiteY48" fmla="*/ 3175 h 2289175"/>
              <a:gd name="connsiteX49" fmla="*/ 486380 w 1467455"/>
              <a:gd name="connsiteY49" fmla="*/ 31750 h 2289175"/>
              <a:gd name="connsiteX50" fmla="*/ 448280 w 1467455"/>
              <a:gd name="connsiteY50" fmla="*/ 76200 h 2289175"/>
              <a:gd name="connsiteX51" fmla="*/ 403830 w 1467455"/>
              <a:gd name="connsiteY51" fmla="*/ 142875 h 2289175"/>
              <a:gd name="connsiteX52" fmla="*/ 384780 w 1467455"/>
              <a:gd name="connsiteY52" fmla="*/ 187325 h 2289175"/>
              <a:gd name="connsiteX53" fmla="*/ 349855 w 1467455"/>
              <a:gd name="connsiteY53" fmla="*/ 225425 h 2289175"/>
              <a:gd name="connsiteX54" fmla="*/ 333980 w 1467455"/>
              <a:gd name="connsiteY54" fmla="*/ 276225 h 2289175"/>
              <a:gd name="connsiteX55" fmla="*/ 302230 w 1467455"/>
              <a:gd name="connsiteY55" fmla="*/ 333375 h 2289175"/>
              <a:gd name="connsiteX56" fmla="*/ 292705 w 1467455"/>
              <a:gd name="connsiteY56" fmla="*/ 355600 h 2289175"/>
              <a:gd name="connsiteX57" fmla="*/ 267305 w 1467455"/>
              <a:gd name="connsiteY57" fmla="*/ 374650 h 2289175"/>
              <a:gd name="connsiteX58" fmla="*/ 267305 w 1467455"/>
              <a:gd name="connsiteY58" fmla="*/ 406400 h 2289175"/>
              <a:gd name="connsiteX59" fmla="*/ 251430 w 1467455"/>
              <a:gd name="connsiteY59" fmla="*/ 431800 h 2289175"/>
              <a:gd name="connsiteX60" fmla="*/ 235555 w 1467455"/>
              <a:gd name="connsiteY60" fmla="*/ 463550 h 2289175"/>
              <a:gd name="connsiteX61" fmla="*/ 232380 w 1467455"/>
              <a:gd name="connsiteY61" fmla="*/ 488950 h 2289175"/>
              <a:gd name="connsiteX62" fmla="*/ 219680 w 1467455"/>
              <a:gd name="connsiteY62" fmla="*/ 492125 h 2289175"/>
              <a:gd name="connsiteX63" fmla="*/ 213330 w 1467455"/>
              <a:gd name="connsiteY63" fmla="*/ 495300 h 2289175"/>
              <a:gd name="connsiteX64" fmla="*/ 210155 w 1467455"/>
              <a:gd name="connsiteY64" fmla="*/ 530225 h 2289175"/>
              <a:gd name="connsiteX65" fmla="*/ 210155 w 1467455"/>
              <a:gd name="connsiteY65" fmla="*/ 542925 h 2289175"/>
              <a:gd name="connsiteX66" fmla="*/ 197455 w 1467455"/>
              <a:gd name="connsiteY66" fmla="*/ 542925 h 2289175"/>
              <a:gd name="connsiteX67" fmla="*/ 197455 w 1467455"/>
              <a:gd name="connsiteY67" fmla="*/ 565150 h 2289175"/>
              <a:gd name="connsiteX68" fmla="*/ 184755 w 1467455"/>
              <a:gd name="connsiteY68" fmla="*/ 574675 h 2289175"/>
              <a:gd name="connsiteX69" fmla="*/ 178405 w 1467455"/>
              <a:gd name="connsiteY69" fmla="*/ 574675 h 2289175"/>
              <a:gd name="connsiteX70" fmla="*/ 156180 w 1467455"/>
              <a:gd name="connsiteY70" fmla="*/ 606425 h 2289175"/>
              <a:gd name="connsiteX71" fmla="*/ 153005 w 1467455"/>
              <a:gd name="connsiteY71" fmla="*/ 660400 h 2289175"/>
              <a:gd name="connsiteX72" fmla="*/ 114905 w 1467455"/>
              <a:gd name="connsiteY72" fmla="*/ 654050 h 2289175"/>
              <a:gd name="connsiteX73" fmla="*/ 95856 w 1467455"/>
              <a:gd name="connsiteY73" fmla="*/ 704850 h 2289175"/>
              <a:gd name="connsiteX74" fmla="*/ 86331 w 1467455"/>
              <a:gd name="connsiteY74" fmla="*/ 749300 h 2289175"/>
              <a:gd name="connsiteX75" fmla="*/ 73633 w 1467455"/>
              <a:gd name="connsiteY75" fmla="*/ 777875 h 2289175"/>
              <a:gd name="connsiteX76" fmla="*/ 57758 w 1467455"/>
              <a:gd name="connsiteY76" fmla="*/ 800100 h 2289175"/>
              <a:gd name="connsiteX77" fmla="*/ 19658 w 1467455"/>
              <a:gd name="connsiteY77" fmla="*/ 879475 h 2289175"/>
              <a:gd name="connsiteX78" fmla="*/ 608 w 1467455"/>
              <a:gd name="connsiteY78" fmla="*/ 933450 h 2289175"/>
              <a:gd name="connsiteX79" fmla="*/ 299055 w 1467455"/>
              <a:gd name="connsiteY79" fmla="*/ 1209675 h 2289175"/>
              <a:gd name="connsiteX80" fmla="*/ 302230 w 1467455"/>
              <a:gd name="connsiteY80" fmla="*/ 2279650 h 2289175"/>
              <a:gd name="connsiteX0" fmla="*/ 1524088 w 1530438"/>
              <a:gd name="connsiteY0" fmla="*/ 2289175 h 2289175"/>
              <a:gd name="connsiteX1" fmla="*/ 1524088 w 1530438"/>
              <a:gd name="connsiteY1" fmla="*/ 2289175 h 2289175"/>
              <a:gd name="connsiteX2" fmla="*/ 1530438 w 1530438"/>
              <a:gd name="connsiteY2" fmla="*/ 1778000 h 2289175"/>
              <a:gd name="connsiteX3" fmla="*/ 1517738 w 1530438"/>
              <a:gd name="connsiteY3" fmla="*/ 1520825 h 2289175"/>
              <a:gd name="connsiteX4" fmla="*/ 1489163 w 1530438"/>
              <a:gd name="connsiteY4" fmla="*/ 1450975 h 2289175"/>
              <a:gd name="connsiteX5" fmla="*/ 1476463 w 1530438"/>
              <a:gd name="connsiteY5" fmla="*/ 1454150 h 2289175"/>
              <a:gd name="connsiteX6" fmla="*/ 1476463 w 1530438"/>
              <a:gd name="connsiteY6" fmla="*/ 1301750 h 2289175"/>
              <a:gd name="connsiteX7" fmla="*/ 1470113 w 1530438"/>
              <a:gd name="connsiteY7" fmla="*/ 1120775 h 2289175"/>
              <a:gd name="connsiteX8" fmla="*/ 1447888 w 1530438"/>
              <a:gd name="connsiteY8" fmla="*/ 1076325 h 2289175"/>
              <a:gd name="connsiteX9" fmla="*/ 1435188 w 1530438"/>
              <a:gd name="connsiteY9" fmla="*/ 1016000 h 2289175"/>
              <a:gd name="connsiteX10" fmla="*/ 1419313 w 1530438"/>
              <a:gd name="connsiteY10" fmla="*/ 977900 h 2289175"/>
              <a:gd name="connsiteX11" fmla="*/ 1403438 w 1530438"/>
              <a:gd name="connsiteY11" fmla="*/ 835025 h 2289175"/>
              <a:gd name="connsiteX12" fmla="*/ 1368513 w 1530438"/>
              <a:gd name="connsiteY12" fmla="*/ 800100 h 2289175"/>
              <a:gd name="connsiteX13" fmla="*/ 1362163 w 1530438"/>
              <a:gd name="connsiteY13" fmla="*/ 768350 h 2289175"/>
              <a:gd name="connsiteX14" fmla="*/ 1346288 w 1530438"/>
              <a:gd name="connsiteY14" fmla="*/ 733425 h 2289175"/>
              <a:gd name="connsiteX15" fmla="*/ 1317713 w 1530438"/>
              <a:gd name="connsiteY15" fmla="*/ 717550 h 2289175"/>
              <a:gd name="connsiteX16" fmla="*/ 1308188 w 1530438"/>
              <a:gd name="connsiteY16" fmla="*/ 679450 h 2289175"/>
              <a:gd name="connsiteX17" fmla="*/ 1282788 w 1530438"/>
              <a:gd name="connsiteY17" fmla="*/ 666750 h 2289175"/>
              <a:gd name="connsiteX18" fmla="*/ 1276438 w 1530438"/>
              <a:gd name="connsiteY18" fmla="*/ 638175 h 2289175"/>
              <a:gd name="connsiteX19" fmla="*/ 1241513 w 1530438"/>
              <a:gd name="connsiteY19" fmla="*/ 644525 h 2289175"/>
              <a:gd name="connsiteX20" fmla="*/ 1219288 w 1530438"/>
              <a:gd name="connsiteY20" fmla="*/ 673100 h 2289175"/>
              <a:gd name="connsiteX21" fmla="*/ 1187538 w 1530438"/>
              <a:gd name="connsiteY21" fmla="*/ 695325 h 2289175"/>
              <a:gd name="connsiteX22" fmla="*/ 1162138 w 1530438"/>
              <a:gd name="connsiteY22" fmla="*/ 669925 h 2289175"/>
              <a:gd name="connsiteX23" fmla="*/ 1143088 w 1530438"/>
              <a:gd name="connsiteY23" fmla="*/ 654050 h 2289175"/>
              <a:gd name="connsiteX24" fmla="*/ 1117688 w 1530438"/>
              <a:gd name="connsiteY24" fmla="*/ 615950 h 2289175"/>
              <a:gd name="connsiteX25" fmla="*/ 1098638 w 1530438"/>
              <a:gd name="connsiteY25" fmla="*/ 631825 h 2289175"/>
              <a:gd name="connsiteX26" fmla="*/ 1092288 w 1530438"/>
              <a:gd name="connsiteY26" fmla="*/ 593725 h 2289175"/>
              <a:gd name="connsiteX27" fmla="*/ 1063713 w 1530438"/>
              <a:gd name="connsiteY27" fmla="*/ 552450 h 2289175"/>
              <a:gd name="connsiteX28" fmla="*/ 1022438 w 1530438"/>
              <a:gd name="connsiteY28" fmla="*/ 536575 h 2289175"/>
              <a:gd name="connsiteX29" fmla="*/ 997038 w 1530438"/>
              <a:gd name="connsiteY29" fmla="*/ 542925 h 2289175"/>
              <a:gd name="connsiteX30" fmla="*/ 1012913 w 1530438"/>
              <a:gd name="connsiteY30" fmla="*/ 514350 h 2289175"/>
              <a:gd name="connsiteX31" fmla="*/ 993863 w 1530438"/>
              <a:gd name="connsiteY31" fmla="*/ 473075 h 2289175"/>
              <a:gd name="connsiteX32" fmla="*/ 984338 w 1530438"/>
              <a:gd name="connsiteY32" fmla="*/ 488950 h 2289175"/>
              <a:gd name="connsiteX33" fmla="*/ 977988 w 1530438"/>
              <a:gd name="connsiteY33" fmla="*/ 450850 h 2289175"/>
              <a:gd name="connsiteX34" fmla="*/ 943063 w 1530438"/>
              <a:gd name="connsiteY34" fmla="*/ 412750 h 2289175"/>
              <a:gd name="connsiteX35" fmla="*/ 924013 w 1530438"/>
              <a:gd name="connsiteY35" fmla="*/ 371475 h 2289175"/>
              <a:gd name="connsiteX36" fmla="*/ 911313 w 1530438"/>
              <a:gd name="connsiteY36" fmla="*/ 355600 h 2289175"/>
              <a:gd name="connsiteX37" fmla="*/ 892263 w 1530438"/>
              <a:gd name="connsiteY37" fmla="*/ 349250 h 2289175"/>
              <a:gd name="connsiteX38" fmla="*/ 892263 w 1530438"/>
              <a:gd name="connsiteY38" fmla="*/ 304800 h 2289175"/>
              <a:gd name="connsiteX39" fmla="*/ 866863 w 1530438"/>
              <a:gd name="connsiteY39" fmla="*/ 298450 h 2289175"/>
              <a:gd name="connsiteX40" fmla="*/ 857338 w 1530438"/>
              <a:gd name="connsiteY40" fmla="*/ 257175 h 2289175"/>
              <a:gd name="connsiteX41" fmla="*/ 835113 w 1530438"/>
              <a:gd name="connsiteY41" fmla="*/ 219075 h 2289175"/>
              <a:gd name="connsiteX42" fmla="*/ 812888 w 1530438"/>
              <a:gd name="connsiteY42" fmla="*/ 196850 h 2289175"/>
              <a:gd name="connsiteX43" fmla="*/ 800188 w 1530438"/>
              <a:gd name="connsiteY43" fmla="*/ 155575 h 2289175"/>
              <a:gd name="connsiteX44" fmla="*/ 777963 w 1530438"/>
              <a:gd name="connsiteY44" fmla="*/ 107950 h 2289175"/>
              <a:gd name="connsiteX45" fmla="*/ 765263 w 1530438"/>
              <a:gd name="connsiteY45" fmla="*/ 92075 h 2289175"/>
              <a:gd name="connsiteX46" fmla="*/ 743038 w 1530438"/>
              <a:gd name="connsiteY46" fmla="*/ 47625 h 2289175"/>
              <a:gd name="connsiteX47" fmla="*/ 701763 w 1530438"/>
              <a:gd name="connsiteY47" fmla="*/ 0 h 2289175"/>
              <a:gd name="connsiteX48" fmla="*/ 596988 w 1530438"/>
              <a:gd name="connsiteY48" fmla="*/ 3175 h 2289175"/>
              <a:gd name="connsiteX49" fmla="*/ 549363 w 1530438"/>
              <a:gd name="connsiteY49" fmla="*/ 31750 h 2289175"/>
              <a:gd name="connsiteX50" fmla="*/ 511263 w 1530438"/>
              <a:gd name="connsiteY50" fmla="*/ 76200 h 2289175"/>
              <a:gd name="connsiteX51" fmla="*/ 466813 w 1530438"/>
              <a:gd name="connsiteY51" fmla="*/ 142875 h 2289175"/>
              <a:gd name="connsiteX52" fmla="*/ 447763 w 1530438"/>
              <a:gd name="connsiteY52" fmla="*/ 187325 h 2289175"/>
              <a:gd name="connsiteX53" fmla="*/ 412838 w 1530438"/>
              <a:gd name="connsiteY53" fmla="*/ 225425 h 2289175"/>
              <a:gd name="connsiteX54" fmla="*/ 396963 w 1530438"/>
              <a:gd name="connsiteY54" fmla="*/ 276225 h 2289175"/>
              <a:gd name="connsiteX55" fmla="*/ 365213 w 1530438"/>
              <a:gd name="connsiteY55" fmla="*/ 333375 h 2289175"/>
              <a:gd name="connsiteX56" fmla="*/ 355688 w 1530438"/>
              <a:gd name="connsiteY56" fmla="*/ 355600 h 2289175"/>
              <a:gd name="connsiteX57" fmla="*/ 330288 w 1530438"/>
              <a:gd name="connsiteY57" fmla="*/ 374650 h 2289175"/>
              <a:gd name="connsiteX58" fmla="*/ 330288 w 1530438"/>
              <a:gd name="connsiteY58" fmla="*/ 406400 h 2289175"/>
              <a:gd name="connsiteX59" fmla="*/ 314413 w 1530438"/>
              <a:gd name="connsiteY59" fmla="*/ 431800 h 2289175"/>
              <a:gd name="connsiteX60" fmla="*/ 298538 w 1530438"/>
              <a:gd name="connsiteY60" fmla="*/ 463550 h 2289175"/>
              <a:gd name="connsiteX61" fmla="*/ 295363 w 1530438"/>
              <a:gd name="connsiteY61" fmla="*/ 488950 h 2289175"/>
              <a:gd name="connsiteX62" fmla="*/ 282663 w 1530438"/>
              <a:gd name="connsiteY62" fmla="*/ 492125 h 2289175"/>
              <a:gd name="connsiteX63" fmla="*/ 276313 w 1530438"/>
              <a:gd name="connsiteY63" fmla="*/ 495300 h 2289175"/>
              <a:gd name="connsiteX64" fmla="*/ 273138 w 1530438"/>
              <a:gd name="connsiteY64" fmla="*/ 530225 h 2289175"/>
              <a:gd name="connsiteX65" fmla="*/ 273138 w 1530438"/>
              <a:gd name="connsiteY65" fmla="*/ 542925 h 2289175"/>
              <a:gd name="connsiteX66" fmla="*/ 260438 w 1530438"/>
              <a:gd name="connsiteY66" fmla="*/ 542925 h 2289175"/>
              <a:gd name="connsiteX67" fmla="*/ 260438 w 1530438"/>
              <a:gd name="connsiteY67" fmla="*/ 565150 h 2289175"/>
              <a:gd name="connsiteX68" fmla="*/ 247738 w 1530438"/>
              <a:gd name="connsiteY68" fmla="*/ 574675 h 2289175"/>
              <a:gd name="connsiteX69" fmla="*/ 241388 w 1530438"/>
              <a:gd name="connsiteY69" fmla="*/ 574675 h 2289175"/>
              <a:gd name="connsiteX70" fmla="*/ 219163 w 1530438"/>
              <a:gd name="connsiteY70" fmla="*/ 606425 h 2289175"/>
              <a:gd name="connsiteX71" fmla="*/ 215988 w 1530438"/>
              <a:gd name="connsiteY71" fmla="*/ 660400 h 2289175"/>
              <a:gd name="connsiteX72" fmla="*/ 177888 w 1530438"/>
              <a:gd name="connsiteY72" fmla="*/ 654050 h 2289175"/>
              <a:gd name="connsiteX73" fmla="*/ 158839 w 1530438"/>
              <a:gd name="connsiteY73" fmla="*/ 704850 h 2289175"/>
              <a:gd name="connsiteX74" fmla="*/ 149314 w 1530438"/>
              <a:gd name="connsiteY74" fmla="*/ 749300 h 2289175"/>
              <a:gd name="connsiteX75" fmla="*/ 136616 w 1530438"/>
              <a:gd name="connsiteY75" fmla="*/ 777875 h 2289175"/>
              <a:gd name="connsiteX76" fmla="*/ 120741 w 1530438"/>
              <a:gd name="connsiteY76" fmla="*/ 800100 h 2289175"/>
              <a:gd name="connsiteX77" fmla="*/ 82641 w 1530438"/>
              <a:gd name="connsiteY77" fmla="*/ 879475 h 2289175"/>
              <a:gd name="connsiteX78" fmla="*/ 63591 w 1530438"/>
              <a:gd name="connsiteY78" fmla="*/ 933450 h 2289175"/>
              <a:gd name="connsiteX79" fmla="*/ 12791 w 1530438"/>
              <a:gd name="connsiteY79" fmla="*/ 1028700 h 2289175"/>
              <a:gd name="connsiteX80" fmla="*/ 362038 w 1530438"/>
              <a:gd name="connsiteY80" fmla="*/ 1209675 h 2289175"/>
              <a:gd name="connsiteX81" fmla="*/ 365213 w 1530438"/>
              <a:gd name="connsiteY81" fmla="*/ 2279650 h 2289175"/>
              <a:gd name="connsiteX0" fmla="*/ 1511297 w 1517647"/>
              <a:gd name="connsiteY0" fmla="*/ 2289175 h 2289175"/>
              <a:gd name="connsiteX1" fmla="*/ 1511297 w 1517647"/>
              <a:gd name="connsiteY1" fmla="*/ 2289175 h 2289175"/>
              <a:gd name="connsiteX2" fmla="*/ 1517647 w 1517647"/>
              <a:gd name="connsiteY2" fmla="*/ 1778000 h 2289175"/>
              <a:gd name="connsiteX3" fmla="*/ 1504947 w 1517647"/>
              <a:gd name="connsiteY3" fmla="*/ 1520825 h 2289175"/>
              <a:gd name="connsiteX4" fmla="*/ 1476372 w 1517647"/>
              <a:gd name="connsiteY4" fmla="*/ 1450975 h 2289175"/>
              <a:gd name="connsiteX5" fmla="*/ 1463672 w 1517647"/>
              <a:gd name="connsiteY5" fmla="*/ 1454150 h 2289175"/>
              <a:gd name="connsiteX6" fmla="*/ 1463672 w 1517647"/>
              <a:gd name="connsiteY6" fmla="*/ 1301750 h 2289175"/>
              <a:gd name="connsiteX7" fmla="*/ 1457322 w 1517647"/>
              <a:gd name="connsiteY7" fmla="*/ 1120775 h 2289175"/>
              <a:gd name="connsiteX8" fmla="*/ 1435097 w 1517647"/>
              <a:gd name="connsiteY8" fmla="*/ 1076325 h 2289175"/>
              <a:gd name="connsiteX9" fmla="*/ 1422397 w 1517647"/>
              <a:gd name="connsiteY9" fmla="*/ 1016000 h 2289175"/>
              <a:gd name="connsiteX10" fmla="*/ 1406522 w 1517647"/>
              <a:gd name="connsiteY10" fmla="*/ 977900 h 2289175"/>
              <a:gd name="connsiteX11" fmla="*/ 1390647 w 1517647"/>
              <a:gd name="connsiteY11" fmla="*/ 835025 h 2289175"/>
              <a:gd name="connsiteX12" fmla="*/ 1355722 w 1517647"/>
              <a:gd name="connsiteY12" fmla="*/ 800100 h 2289175"/>
              <a:gd name="connsiteX13" fmla="*/ 1349372 w 1517647"/>
              <a:gd name="connsiteY13" fmla="*/ 768350 h 2289175"/>
              <a:gd name="connsiteX14" fmla="*/ 1333497 w 1517647"/>
              <a:gd name="connsiteY14" fmla="*/ 733425 h 2289175"/>
              <a:gd name="connsiteX15" fmla="*/ 1304922 w 1517647"/>
              <a:gd name="connsiteY15" fmla="*/ 717550 h 2289175"/>
              <a:gd name="connsiteX16" fmla="*/ 1295397 w 1517647"/>
              <a:gd name="connsiteY16" fmla="*/ 679450 h 2289175"/>
              <a:gd name="connsiteX17" fmla="*/ 1269997 w 1517647"/>
              <a:gd name="connsiteY17" fmla="*/ 666750 h 2289175"/>
              <a:gd name="connsiteX18" fmla="*/ 1263647 w 1517647"/>
              <a:gd name="connsiteY18" fmla="*/ 638175 h 2289175"/>
              <a:gd name="connsiteX19" fmla="*/ 1228722 w 1517647"/>
              <a:gd name="connsiteY19" fmla="*/ 644525 h 2289175"/>
              <a:gd name="connsiteX20" fmla="*/ 1206497 w 1517647"/>
              <a:gd name="connsiteY20" fmla="*/ 673100 h 2289175"/>
              <a:gd name="connsiteX21" fmla="*/ 1174747 w 1517647"/>
              <a:gd name="connsiteY21" fmla="*/ 695325 h 2289175"/>
              <a:gd name="connsiteX22" fmla="*/ 1149347 w 1517647"/>
              <a:gd name="connsiteY22" fmla="*/ 669925 h 2289175"/>
              <a:gd name="connsiteX23" fmla="*/ 1130297 w 1517647"/>
              <a:gd name="connsiteY23" fmla="*/ 654050 h 2289175"/>
              <a:gd name="connsiteX24" fmla="*/ 1104897 w 1517647"/>
              <a:gd name="connsiteY24" fmla="*/ 615950 h 2289175"/>
              <a:gd name="connsiteX25" fmla="*/ 1085847 w 1517647"/>
              <a:gd name="connsiteY25" fmla="*/ 631825 h 2289175"/>
              <a:gd name="connsiteX26" fmla="*/ 1079497 w 1517647"/>
              <a:gd name="connsiteY26" fmla="*/ 593725 h 2289175"/>
              <a:gd name="connsiteX27" fmla="*/ 1050922 w 1517647"/>
              <a:gd name="connsiteY27" fmla="*/ 552450 h 2289175"/>
              <a:gd name="connsiteX28" fmla="*/ 1009647 w 1517647"/>
              <a:gd name="connsiteY28" fmla="*/ 536575 h 2289175"/>
              <a:gd name="connsiteX29" fmla="*/ 984247 w 1517647"/>
              <a:gd name="connsiteY29" fmla="*/ 542925 h 2289175"/>
              <a:gd name="connsiteX30" fmla="*/ 1000122 w 1517647"/>
              <a:gd name="connsiteY30" fmla="*/ 514350 h 2289175"/>
              <a:gd name="connsiteX31" fmla="*/ 981072 w 1517647"/>
              <a:gd name="connsiteY31" fmla="*/ 473075 h 2289175"/>
              <a:gd name="connsiteX32" fmla="*/ 971547 w 1517647"/>
              <a:gd name="connsiteY32" fmla="*/ 488950 h 2289175"/>
              <a:gd name="connsiteX33" fmla="*/ 965197 w 1517647"/>
              <a:gd name="connsiteY33" fmla="*/ 450850 h 2289175"/>
              <a:gd name="connsiteX34" fmla="*/ 930272 w 1517647"/>
              <a:gd name="connsiteY34" fmla="*/ 412750 h 2289175"/>
              <a:gd name="connsiteX35" fmla="*/ 911222 w 1517647"/>
              <a:gd name="connsiteY35" fmla="*/ 371475 h 2289175"/>
              <a:gd name="connsiteX36" fmla="*/ 898522 w 1517647"/>
              <a:gd name="connsiteY36" fmla="*/ 355600 h 2289175"/>
              <a:gd name="connsiteX37" fmla="*/ 879472 w 1517647"/>
              <a:gd name="connsiteY37" fmla="*/ 349250 h 2289175"/>
              <a:gd name="connsiteX38" fmla="*/ 879472 w 1517647"/>
              <a:gd name="connsiteY38" fmla="*/ 304800 h 2289175"/>
              <a:gd name="connsiteX39" fmla="*/ 854072 w 1517647"/>
              <a:gd name="connsiteY39" fmla="*/ 298450 h 2289175"/>
              <a:gd name="connsiteX40" fmla="*/ 844547 w 1517647"/>
              <a:gd name="connsiteY40" fmla="*/ 257175 h 2289175"/>
              <a:gd name="connsiteX41" fmla="*/ 822322 w 1517647"/>
              <a:gd name="connsiteY41" fmla="*/ 219075 h 2289175"/>
              <a:gd name="connsiteX42" fmla="*/ 800097 w 1517647"/>
              <a:gd name="connsiteY42" fmla="*/ 196850 h 2289175"/>
              <a:gd name="connsiteX43" fmla="*/ 787397 w 1517647"/>
              <a:gd name="connsiteY43" fmla="*/ 155575 h 2289175"/>
              <a:gd name="connsiteX44" fmla="*/ 765172 w 1517647"/>
              <a:gd name="connsiteY44" fmla="*/ 107950 h 2289175"/>
              <a:gd name="connsiteX45" fmla="*/ 752472 w 1517647"/>
              <a:gd name="connsiteY45" fmla="*/ 92075 h 2289175"/>
              <a:gd name="connsiteX46" fmla="*/ 730247 w 1517647"/>
              <a:gd name="connsiteY46" fmla="*/ 47625 h 2289175"/>
              <a:gd name="connsiteX47" fmla="*/ 688972 w 1517647"/>
              <a:gd name="connsiteY47" fmla="*/ 0 h 2289175"/>
              <a:gd name="connsiteX48" fmla="*/ 584197 w 1517647"/>
              <a:gd name="connsiteY48" fmla="*/ 3175 h 2289175"/>
              <a:gd name="connsiteX49" fmla="*/ 536572 w 1517647"/>
              <a:gd name="connsiteY49" fmla="*/ 31750 h 2289175"/>
              <a:gd name="connsiteX50" fmla="*/ 498472 w 1517647"/>
              <a:gd name="connsiteY50" fmla="*/ 76200 h 2289175"/>
              <a:gd name="connsiteX51" fmla="*/ 454022 w 1517647"/>
              <a:gd name="connsiteY51" fmla="*/ 142875 h 2289175"/>
              <a:gd name="connsiteX52" fmla="*/ 434972 w 1517647"/>
              <a:gd name="connsiteY52" fmla="*/ 187325 h 2289175"/>
              <a:gd name="connsiteX53" fmla="*/ 400047 w 1517647"/>
              <a:gd name="connsiteY53" fmla="*/ 225425 h 2289175"/>
              <a:gd name="connsiteX54" fmla="*/ 384172 w 1517647"/>
              <a:gd name="connsiteY54" fmla="*/ 276225 h 2289175"/>
              <a:gd name="connsiteX55" fmla="*/ 352422 w 1517647"/>
              <a:gd name="connsiteY55" fmla="*/ 333375 h 2289175"/>
              <a:gd name="connsiteX56" fmla="*/ 342897 w 1517647"/>
              <a:gd name="connsiteY56" fmla="*/ 355600 h 2289175"/>
              <a:gd name="connsiteX57" fmla="*/ 317497 w 1517647"/>
              <a:gd name="connsiteY57" fmla="*/ 374650 h 2289175"/>
              <a:gd name="connsiteX58" fmla="*/ 317497 w 1517647"/>
              <a:gd name="connsiteY58" fmla="*/ 406400 h 2289175"/>
              <a:gd name="connsiteX59" fmla="*/ 301622 w 1517647"/>
              <a:gd name="connsiteY59" fmla="*/ 431800 h 2289175"/>
              <a:gd name="connsiteX60" fmla="*/ 285747 w 1517647"/>
              <a:gd name="connsiteY60" fmla="*/ 463550 h 2289175"/>
              <a:gd name="connsiteX61" fmla="*/ 282572 w 1517647"/>
              <a:gd name="connsiteY61" fmla="*/ 488950 h 2289175"/>
              <a:gd name="connsiteX62" fmla="*/ 269872 w 1517647"/>
              <a:gd name="connsiteY62" fmla="*/ 492125 h 2289175"/>
              <a:gd name="connsiteX63" fmla="*/ 263522 w 1517647"/>
              <a:gd name="connsiteY63" fmla="*/ 495300 h 2289175"/>
              <a:gd name="connsiteX64" fmla="*/ 260347 w 1517647"/>
              <a:gd name="connsiteY64" fmla="*/ 530225 h 2289175"/>
              <a:gd name="connsiteX65" fmla="*/ 260347 w 1517647"/>
              <a:gd name="connsiteY65" fmla="*/ 542925 h 2289175"/>
              <a:gd name="connsiteX66" fmla="*/ 247647 w 1517647"/>
              <a:gd name="connsiteY66" fmla="*/ 542925 h 2289175"/>
              <a:gd name="connsiteX67" fmla="*/ 247647 w 1517647"/>
              <a:gd name="connsiteY67" fmla="*/ 565150 h 2289175"/>
              <a:gd name="connsiteX68" fmla="*/ 234947 w 1517647"/>
              <a:gd name="connsiteY68" fmla="*/ 574675 h 2289175"/>
              <a:gd name="connsiteX69" fmla="*/ 228597 w 1517647"/>
              <a:gd name="connsiteY69" fmla="*/ 574675 h 2289175"/>
              <a:gd name="connsiteX70" fmla="*/ 206372 w 1517647"/>
              <a:gd name="connsiteY70" fmla="*/ 606425 h 2289175"/>
              <a:gd name="connsiteX71" fmla="*/ 203197 w 1517647"/>
              <a:gd name="connsiteY71" fmla="*/ 660400 h 2289175"/>
              <a:gd name="connsiteX72" fmla="*/ 165097 w 1517647"/>
              <a:gd name="connsiteY72" fmla="*/ 654050 h 2289175"/>
              <a:gd name="connsiteX73" fmla="*/ 146048 w 1517647"/>
              <a:gd name="connsiteY73" fmla="*/ 704850 h 2289175"/>
              <a:gd name="connsiteX74" fmla="*/ 136523 w 1517647"/>
              <a:gd name="connsiteY74" fmla="*/ 749300 h 2289175"/>
              <a:gd name="connsiteX75" fmla="*/ 123825 w 1517647"/>
              <a:gd name="connsiteY75" fmla="*/ 777875 h 2289175"/>
              <a:gd name="connsiteX76" fmla="*/ 107950 w 1517647"/>
              <a:gd name="connsiteY76" fmla="*/ 800100 h 2289175"/>
              <a:gd name="connsiteX77" fmla="*/ 69850 w 1517647"/>
              <a:gd name="connsiteY77" fmla="*/ 879475 h 2289175"/>
              <a:gd name="connsiteX78" fmla="*/ 50800 w 1517647"/>
              <a:gd name="connsiteY78" fmla="*/ 933450 h 2289175"/>
              <a:gd name="connsiteX79" fmla="*/ 0 w 1517647"/>
              <a:gd name="connsiteY79" fmla="*/ 1028700 h 2289175"/>
              <a:gd name="connsiteX80" fmla="*/ 349247 w 1517647"/>
              <a:gd name="connsiteY80" fmla="*/ 1209675 h 2289175"/>
              <a:gd name="connsiteX81" fmla="*/ 352422 w 1517647"/>
              <a:gd name="connsiteY81" fmla="*/ 2279650 h 2289175"/>
              <a:gd name="connsiteX0" fmla="*/ 1511299 w 1517649"/>
              <a:gd name="connsiteY0" fmla="*/ 2289175 h 2289175"/>
              <a:gd name="connsiteX1" fmla="*/ 1511299 w 1517649"/>
              <a:gd name="connsiteY1" fmla="*/ 2289175 h 2289175"/>
              <a:gd name="connsiteX2" fmla="*/ 1517649 w 1517649"/>
              <a:gd name="connsiteY2" fmla="*/ 1778000 h 2289175"/>
              <a:gd name="connsiteX3" fmla="*/ 1504949 w 1517649"/>
              <a:gd name="connsiteY3" fmla="*/ 1520825 h 2289175"/>
              <a:gd name="connsiteX4" fmla="*/ 1476374 w 1517649"/>
              <a:gd name="connsiteY4" fmla="*/ 1450975 h 2289175"/>
              <a:gd name="connsiteX5" fmla="*/ 1463674 w 1517649"/>
              <a:gd name="connsiteY5" fmla="*/ 1454150 h 2289175"/>
              <a:gd name="connsiteX6" fmla="*/ 1463674 w 1517649"/>
              <a:gd name="connsiteY6" fmla="*/ 1301750 h 2289175"/>
              <a:gd name="connsiteX7" fmla="*/ 1457324 w 1517649"/>
              <a:gd name="connsiteY7" fmla="*/ 1120775 h 2289175"/>
              <a:gd name="connsiteX8" fmla="*/ 1435099 w 1517649"/>
              <a:gd name="connsiteY8" fmla="*/ 1076325 h 2289175"/>
              <a:gd name="connsiteX9" fmla="*/ 1422399 w 1517649"/>
              <a:gd name="connsiteY9" fmla="*/ 1016000 h 2289175"/>
              <a:gd name="connsiteX10" fmla="*/ 1406524 w 1517649"/>
              <a:gd name="connsiteY10" fmla="*/ 977900 h 2289175"/>
              <a:gd name="connsiteX11" fmla="*/ 1390649 w 1517649"/>
              <a:gd name="connsiteY11" fmla="*/ 835025 h 2289175"/>
              <a:gd name="connsiteX12" fmla="*/ 1355724 w 1517649"/>
              <a:gd name="connsiteY12" fmla="*/ 800100 h 2289175"/>
              <a:gd name="connsiteX13" fmla="*/ 1349374 w 1517649"/>
              <a:gd name="connsiteY13" fmla="*/ 768350 h 2289175"/>
              <a:gd name="connsiteX14" fmla="*/ 1333499 w 1517649"/>
              <a:gd name="connsiteY14" fmla="*/ 733425 h 2289175"/>
              <a:gd name="connsiteX15" fmla="*/ 1304924 w 1517649"/>
              <a:gd name="connsiteY15" fmla="*/ 717550 h 2289175"/>
              <a:gd name="connsiteX16" fmla="*/ 1295399 w 1517649"/>
              <a:gd name="connsiteY16" fmla="*/ 679450 h 2289175"/>
              <a:gd name="connsiteX17" fmla="*/ 1269999 w 1517649"/>
              <a:gd name="connsiteY17" fmla="*/ 666750 h 2289175"/>
              <a:gd name="connsiteX18" fmla="*/ 1263649 w 1517649"/>
              <a:gd name="connsiteY18" fmla="*/ 638175 h 2289175"/>
              <a:gd name="connsiteX19" fmla="*/ 1228724 w 1517649"/>
              <a:gd name="connsiteY19" fmla="*/ 644525 h 2289175"/>
              <a:gd name="connsiteX20" fmla="*/ 1206499 w 1517649"/>
              <a:gd name="connsiteY20" fmla="*/ 673100 h 2289175"/>
              <a:gd name="connsiteX21" fmla="*/ 1174749 w 1517649"/>
              <a:gd name="connsiteY21" fmla="*/ 695325 h 2289175"/>
              <a:gd name="connsiteX22" fmla="*/ 1149349 w 1517649"/>
              <a:gd name="connsiteY22" fmla="*/ 669925 h 2289175"/>
              <a:gd name="connsiteX23" fmla="*/ 1130299 w 1517649"/>
              <a:gd name="connsiteY23" fmla="*/ 654050 h 2289175"/>
              <a:gd name="connsiteX24" fmla="*/ 1104899 w 1517649"/>
              <a:gd name="connsiteY24" fmla="*/ 615950 h 2289175"/>
              <a:gd name="connsiteX25" fmla="*/ 1085849 w 1517649"/>
              <a:gd name="connsiteY25" fmla="*/ 631825 h 2289175"/>
              <a:gd name="connsiteX26" fmla="*/ 1079499 w 1517649"/>
              <a:gd name="connsiteY26" fmla="*/ 593725 h 2289175"/>
              <a:gd name="connsiteX27" fmla="*/ 1050924 w 1517649"/>
              <a:gd name="connsiteY27" fmla="*/ 552450 h 2289175"/>
              <a:gd name="connsiteX28" fmla="*/ 1009649 w 1517649"/>
              <a:gd name="connsiteY28" fmla="*/ 536575 h 2289175"/>
              <a:gd name="connsiteX29" fmla="*/ 984249 w 1517649"/>
              <a:gd name="connsiteY29" fmla="*/ 542925 h 2289175"/>
              <a:gd name="connsiteX30" fmla="*/ 1000124 w 1517649"/>
              <a:gd name="connsiteY30" fmla="*/ 514350 h 2289175"/>
              <a:gd name="connsiteX31" fmla="*/ 981074 w 1517649"/>
              <a:gd name="connsiteY31" fmla="*/ 473075 h 2289175"/>
              <a:gd name="connsiteX32" fmla="*/ 971549 w 1517649"/>
              <a:gd name="connsiteY32" fmla="*/ 488950 h 2289175"/>
              <a:gd name="connsiteX33" fmla="*/ 965199 w 1517649"/>
              <a:gd name="connsiteY33" fmla="*/ 450850 h 2289175"/>
              <a:gd name="connsiteX34" fmla="*/ 930274 w 1517649"/>
              <a:gd name="connsiteY34" fmla="*/ 412750 h 2289175"/>
              <a:gd name="connsiteX35" fmla="*/ 911224 w 1517649"/>
              <a:gd name="connsiteY35" fmla="*/ 371475 h 2289175"/>
              <a:gd name="connsiteX36" fmla="*/ 898524 w 1517649"/>
              <a:gd name="connsiteY36" fmla="*/ 355600 h 2289175"/>
              <a:gd name="connsiteX37" fmla="*/ 879474 w 1517649"/>
              <a:gd name="connsiteY37" fmla="*/ 349250 h 2289175"/>
              <a:gd name="connsiteX38" fmla="*/ 879474 w 1517649"/>
              <a:gd name="connsiteY38" fmla="*/ 304800 h 2289175"/>
              <a:gd name="connsiteX39" fmla="*/ 854074 w 1517649"/>
              <a:gd name="connsiteY39" fmla="*/ 298450 h 2289175"/>
              <a:gd name="connsiteX40" fmla="*/ 844549 w 1517649"/>
              <a:gd name="connsiteY40" fmla="*/ 257175 h 2289175"/>
              <a:gd name="connsiteX41" fmla="*/ 822324 w 1517649"/>
              <a:gd name="connsiteY41" fmla="*/ 219075 h 2289175"/>
              <a:gd name="connsiteX42" fmla="*/ 800099 w 1517649"/>
              <a:gd name="connsiteY42" fmla="*/ 196850 h 2289175"/>
              <a:gd name="connsiteX43" fmla="*/ 787399 w 1517649"/>
              <a:gd name="connsiteY43" fmla="*/ 155575 h 2289175"/>
              <a:gd name="connsiteX44" fmla="*/ 765174 w 1517649"/>
              <a:gd name="connsiteY44" fmla="*/ 107950 h 2289175"/>
              <a:gd name="connsiteX45" fmla="*/ 752474 w 1517649"/>
              <a:gd name="connsiteY45" fmla="*/ 92075 h 2289175"/>
              <a:gd name="connsiteX46" fmla="*/ 730249 w 1517649"/>
              <a:gd name="connsiteY46" fmla="*/ 47625 h 2289175"/>
              <a:gd name="connsiteX47" fmla="*/ 688974 w 1517649"/>
              <a:gd name="connsiteY47" fmla="*/ 0 h 2289175"/>
              <a:gd name="connsiteX48" fmla="*/ 584199 w 1517649"/>
              <a:gd name="connsiteY48" fmla="*/ 3175 h 2289175"/>
              <a:gd name="connsiteX49" fmla="*/ 536574 w 1517649"/>
              <a:gd name="connsiteY49" fmla="*/ 31750 h 2289175"/>
              <a:gd name="connsiteX50" fmla="*/ 498474 w 1517649"/>
              <a:gd name="connsiteY50" fmla="*/ 76200 h 2289175"/>
              <a:gd name="connsiteX51" fmla="*/ 454024 w 1517649"/>
              <a:gd name="connsiteY51" fmla="*/ 142875 h 2289175"/>
              <a:gd name="connsiteX52" fmla="*/ 434974 w 1517649"/>
              <a:gd name="connsiteY52" fmla="*/ 187325 h 2289175"/>
              <a:gd name="connsiteX53" fmla="*/ 400049 w 1517649"/>
              <a:gd name="connsiteY53" fmla="*/ 225425 h 2289175"/>
              <a:gd name="connsiteX54" fmla="*/ 384174 w 1517649"/>
              <a:gd name="connsiteY54" fmla="*/ 276225 h 2289175"/>
              <a:gd name="connsiteX55" fmla="*/ 352424 w 1517649"/>
              <a:gd name="connsiteY55" fmla="*/ 333375 h 2289175"/>
              <a:gd name="connsiteX56" fmla="*/ 342899 w 1517649"/>
              <a:gd name="connsiteY56" fmla="*/ 355600 h 2289175"/>
              <a:gd name="connsiteX57" fmla="*/ 317499 w 1517649"/>
              <a:gd name="connsiteY57" fmla="*/ 374650 h 2289175"/>
              <a:gd name="connsiteX58" fmla="*/ 317499 w 1517649"/>
              <a:gd name="connsiteY58" fmla="*/ 406400 h 2289175"/>
              <a:gd name="connsiteX59" fmla="*/ 301624 w 1517649"/>
              <a:gd name="connsiteY59" fmla="*/ 431800 h 2289175"/>
              <a:gd name="connsiteX60" fmla="*/ 285749 w 1517649"/>
              <a:gd name="connsiteY60" fmla="*/ 463550 h 2289175"/>
              <a:gd name="connsiteX61" fmla="*/ 282574 w 1517649"/>
              <a:gd name="connsiteY61" fmla="*/ 488950 h 2289175"/>
              <a:gd name="connsiteX62" fmla="*/ 269874 w 1517649"/>
              <a:gd name="connsiteY62" fmla="*/ 492125 h 2289175"/>
              <a:gd name="connsiteX63" fmla="*/ 263524 w 1517649"/>
              <a:gd name="connsiteY63" fmla="*/ 495300 h 2289175"/>
              <a:gd name="connsiteX64" fmla="*/ 260349 w 1517649"/>
              <a:gd name="connsiteY64" fmla="*/ 530225 h 2289175"/>
              <a:gd name="connsiteX65" fmla="*/ 260349 w 1517649"/>
              <a:gd name="connsiteY65" fmla="*/ 542925 h 2289175"/>
              <a:gd name="connsiteX66" fmla="*/ 247649 w 1517649"/>
              <a:gd name="connsiteY66" fmla="*/ 542925 h 2289175"/>
              <a:gd name="connsiteX67" fmla="*/ 247649 w 1517649"/>
              <a:gd name="connsiteY67" fmla="*/ 565150 h 2289175"/>
              <a:gd name="connsiteX68" fmla="*/ 234949 w 1517649"/>
              <a:gd name="connsiteY68" fmla="*/ 574675 h 2289175"/>
              <a:gd name="connsiteX69" fmla="*/ 228599 w 1517649"/>
              <a:gd name="connsiteY69" fmla="*/ 574675 h 2289175"/>
              <a:gd name="connsiteX70" fmla="*/ 206374 w 1517649"/>
              <a:gd name="connsiteY70" fmla="*/ 606425 h 2289175"/>
              <a:gd name="connsiteX71" fmla="*/ 203199 w 1517649"/>
              <a:gd name="connsiteY71" fmla="*/ 660400 h 2289175"/>
              <a:gd name="connsiteX72" fmla="*/ 165099 w 1517649"/>
              <a:gd name="connsiteY72" fmla="*/ 654050 h 2289175"/>
              <a:gd name="connsiteX73" fmla="*/ 146050 w 1517649"/>
              <a:gd name="connsiteY73" fmla="*/ 704850 h 2289175"/>
              <a:gd name="connsiteX74" fmla="*/ 136525 w 1517649"/>
              <a:gd name="connsiteY74" fmla="*/ 749300 h 2289175"/>
              <a:gd name="connsiteX75" fmla="*/ 123827 w 1517649"/>
              <a:gd name="connsiteY75" fmla="*/ 777875 h 2289175"/>
              <a:gd name="connsiteX76" fmla="*/ 107952 w 1517649"/>
              <a:gd name="connsiteY76" fmla="*/ 800100 h 2289175"/>
              <a:gd name="connsiteX77" fmla="*/ 69852 w 1517649"/>
              <a:gd name="connsiteY77" fmla="*/ 879475 h 2289175"/>
              <a:gd name="connsiteX78" fmla="*/ 50802 w 1517649"/>
              <a:gd name="connsiteY78" fmla="*/ 933450 h 2289175"/>
              <a:gd name="connsiteX79" fmla="*/ 2 w 1517649"/>
              <a:gd name="connsiteY79" fmla="*/ 1028700 h 2289175"/>
              <a:gd name="connsiteX80" fmla="*/ 349249 w 1517649"/>
              <a:gd name="connsiteY80" fmla="*/ 1209675 h 2289175"/>
              <a:gd name="connsiteX81" fmla="*/ 352424 w 1517649"/>
              <a:gd name="connsiteY81" fmla="*/ 2279650 h 2289175"/>
              <a:gd name="connsiteX0" fmla="*/ 1511299 w 1517649"/>
              <a:gd name="connsiteY0" fmla="*/ 2289175 h 2289175"/>
              <a:gd name="connsiteX1" fmla="*/ 1511299 w 1517649"/>
              <a:gd name="connsiteY1" fmla="*/ 2289175 h 2289175"/>
              <a:gd name="connsiteX2" fmla="*/ 1517649 w 1517649"/>
              <a:gd name="connsiteY2" fmla="*/ 1778000 h 2289175"/>
              <a:gd name="connsiteX3" fmla="*/ 1504949 w 1517649"/>
              <a:gd name="connsiteY3" fmla="*/ 1520825 h 2289175"/>
              <a:gd name="connsiteX4" fmla="*/ 1476374 w 1517649"/>
              <a:gd name="connsiteY4" fmla="*/ 1450975 h 2289175"/>
              <a:gd name="connsiteX5" fmla="*/ 1463674 w 1517649"/>
              <a:gd name="connsiteY5" fmla="*/ 1454150 h 2289175"/>
              <a:gd name="connsiteX6" fmla="*/ 1463674 w 1517649"/>
              <a:gd name="connsiteY6" fmla="*/ 1301750 h 2289175"/>
              <a:gd name="connsiteX7" fmla="*/ 1457324 w 1517649"/>
              <a:gd name="connsiteY7" fmla="*/ 1120775 h 2289175"/>
              <a:gd name="connsiteX8" fmla="*/ 1435099 w 1517649"/>
              <a:gd name="connsiteY8" fmla="*/ 1076325 h 2289175"/>
              <a:gd name="connsiteX9" fmla="*/ 1422399 w 1517649"/>
              <a:gd name="connsiteY9" fmla="*/ 1016000 h 2289175"/>
              <a:gd name="connsiteX10" fmla="*/ 1406524 w 1517649"/>
              <a:gd name="connsiteY10" fmla="*/ 977900 h 2289175"/>
              <a:gd name="connsiteX11" fmla="*/ 1390649 w 1517649"/>
              <a:gd name="connsiteY11" fmla="*/ 835025 h 2289175"/>
              <a:gd name="connsiteX12" fmla="*/ 1355724 w 1517649"/>
              <a:gd name="connsiteY12" fmla="*/ 800100 h 2289175"/>
              <a:gd name="connsiteX13" fmla="*/ 1349374 w 1517649"/>
              <a:gd name="connsiteY13" fmla="*/ 768350 h 2289175"/>
              <a:gd name="connsiteX14" fmla="*/ 1333499 w 1517649"/>
              <a:gd name="connsiteY14" fmla="*/ 733425 h 2289175"/>
              <a:gd name="connsiteX15" fmla="*/ 1304924 w 1517649"/>
              <a:gd name="connsiteY15" fmla="*/ 717550 h 2289175"/>
              <a:gd name="connsiteX16" fmla="*/ 1295399 w 1517649"/>
              <a:gd name="connsiteY16" fmla="*/ 679450 h 2289175"/>
              <a:gd name="connsiteX17" fmla="*/ 1269999 w 1517649"/>
              <a:gd name="connsiteY17" fmla="*/ 666750 h 2289175"/>
              <a:gd name="connsiteX18" fmla="*/ 1263649 w 1517649"/>
              <a:gd name="connsiteY18" fmla="*/ 638175 h 2289175"/>
              <a:gd name="connsiteX19" fmla="*/ 1228724 w 1517649"/>
              <a:gd name="connsiteY19" fmla="*/ 644525 h 2289175"/>
              <a:gd name="connsiteX20" fmla="*/ 1206499 w 1517649"/>
              <a:gd name="connsiteY20" fmla="*/ 673100 h 2289175"/>
              <a:gd name="connsiteX21" fmla="*/ 1174749 w 1517649"/>
              <a:gd name="connsiteY21" fmla="*/ 695325 h 2289175"/>
              <a:gd name="connsiteX22" fmla="*/ 1149349 w 1517649"/>
              <a:gd name="connsiteY22" fmla="*/ 669925 h 2289175"/>
              <a:gd name="connsiteX23" fmla="*/ 1130299 w 1517649"/>
              <a:gd name="connsiteY23" fmla="*/ 654050 h 2289175"/>
              <a:gd name="connsiteX24" fmla="*/ 1104899 w 1517649"/>
              <a:gd name="connsiteY24" fmla="*/ 615950 h 2289175"/>
              <a:gd name="connsiteX25" fmla="*/ 1085849 w 1517649"/>
              <a:gd name="connsiteY25" fmla="*/ 631825 h 2289175"/>
              <a:gd name="connsiteX26" fmla="*/ 1079499 w 1517649"/>
              <a:gd name="connsiteY26" fmla="*/ 593725 h 2289175"/>
              <a:gd name="connsiteX27" fmla="*/ 1050924 w 1517649"/>
              <a:gd name="connsiteY27" fmla="*/ 552450 h 2289175"/>
              <a:gd name="connsiteX28" fmla="*/ 1009649 w 1517649"/>
              <a:gd name="connsiteY28" fmla="*/ 536575 h 2289175"/>
              <a:gd name="connsiteX29" fmla="*/ 984249 w 1517649"/>
              <a:gd name="connsiteY29" fmla="*/ 542925 h 2289175"/>
              <a:gd name="connsiteX30" fmla="*/ 1000124 w 1517649"/>
              <a:gd name="connsiteY30" fmla="*/ 514350 h 2289175"/>
              <a:gd name="connsiteX31" fmla="*/ 981074 w 1517649"/>
              <a:gd name="connsiteY31" fmla="*/ 473075 h 2289175"/>
              <a:gd name="connsiteX32" fmla="*/ 971549 w 1517649"/>
              <a:gd name="connsiteY32" fmla="*/ 488950 h 2289175"/>
              <a:gd name="connsiteX33" fmla="*/ 965199 w 1517649"/>
              <a:gd name="connsiteY33" fmla="*/ 450850 h 2289175"/>
              <a:gd name="connsiteX34" fmla="*/ 930274 w 1517649"/>
              <a:gd name="connsiteY34" fmla="*/ 412750 h 2289175"/>
              <a:gd name="connsiteX35" fmla="*/ 911224 w 1517649"/>
              <a:gd name="connsiteY35" fmla="*/ 371475 h 2289175"/>
              <a:gd name="connsiteX36" fmla="*/ 898524 w 1517649"/>
              <a:gd name="connsiteY36" fmla="*/ 355600 h 2289175"/>
              <a:gd name="connsiteX37" fmla="*/ 879474 w 1517649"/>
              <a:gd name="connsiteY37" fmla="*/ 349250 h 2289175"/>
              <a:gd name="connsiteX38" fmla="*/ 879474 w 1517649"/>
              <a:gd name="connsiteY38" fmla="*/ 304800 h 2289175"/>
              <a:gd name="connsiteX39" fmla="*/ 854074 w 1517649"/>
              <a:gd name="connsiteY39" fmla="*/ 298450 h 2289175"/>
              <a:gd name="connsiteX40" fmla="*/ 844549 w 1517649"/>
              <a:gd name="connsiteY40" fmla="*/ 257175 h 2289175"/>
              <a:gd name="connsiteX41" fmla="*/ 822324 w 1517649"/>
              <a:gd name="connsiteY41" fmla="*/ 219075 h 2289175"/>
              <a:gd name="connsiteX42" fmla="*/ 800099 w 1517649"/>
              <a:gd name="connsiteY42" fmla="*/ 196850 h 2289175"/>
              <a:gd name="connsiteX43" fmla="*/ 787399 w 1517649"/>
              <a:gd name="connsiteY43" fmla="*/ 155575 h 2289175"/>
              <a:gd name="connsiteX44" fmla="*/ 765174 w 1517649"/>
              <a:gd name="connsiteY44" fmla="*/ 107950 h 2289175"/>
              <a:gd name="connsiteX45" fmla="*/ 752474 w 1517649"/>
              <a:gd name="connsiteY45" fmla="*/ 92075 h 2289175"/>
              <a:gd name="connsiteX46" fmla="*/ 730249 w 1517649"/>
              <a:gd name="connsiteY46" fmla="*/ 47625 h 2289175"/>
              <a:gd name="connsiteX47" fmla="*/ 688974 w 1517649"/>
              <a:gd name="connsiteY47" fmla="*/ 0 h 2289175"/>
              <a:gd name="connsiteX48" fmla="*/ 584199 w 1517649"/>
              <a:gd name="connsiteY48" fmla="*/ 3175 h 2289175"/>
              <a:gd name="connsiteX49" fmla="*/ 536574 w 1517649"/>
              <a:gd name="connsiteY49" fmla="*/ 31750 h 2289175"/>
              <a:gd name="connsiteX50" fmla="*/ 498474 w 1517649"/>
              <a:gd name="connsiteY50" fmla="*/ 76200 h 2289175"/>
              <a:gd name="connsiteX51" fmla="*/ 454024 w 1517649"/>
              <a:gd name="connsiteY51" fmla="*/ 142875 h 2289175"/>
              <a:gd name="connsiteX52" fmla="*/ 434974 w 1517649"/>
              <a:gd name="connsiteY52" fmla="*/ 187325 h 2289175"/>
              <a:gd name="connsiteX53" fmla="*/ 400049 w 1517649"/>
              <a:gd name="connsiteY53" fmla="*/ 225425 h 2289175"/>
              <a:gd name="connsiteX54" fmla="*/ 384174 w 1517649"/>
              <a:gd name="connsiteY54" fmla="*/ 276225 h 2289175"/>
              <a:gd name="connsiteX55" fmla="*/ 352424 w 1517649"/>
              <a:gd name="connsiteY55" fmla="*/ 333375 h 2289175"/>
              <a:gd name="connsiteX56" fmla="*/ 342899 w 1517649"/>
              <a:gd name="connsiteY56" fmla="*/ 355600 h 2289175"/>
              <a:gd name="connsiteX57" fmla="*/ 317499 w 1517649"/>
              <a:gd name="connsiteY57" fmla="*/ 374650 h 2289175"/>
              <a:gd name="connsiteX58" fmla="*/ 317499 w 1517649"/>
              <a:gd name="connsiteY58" fmla="*/ 406400 h 2289175"/>
              <a:gd name="connsiteX59" fmla="*/ 301624 w 1517649"/>
              <a:gd name="connsiteY59" fmla="*/ 431800 h 2289175"/>
              <a:gd name="connsiteX60" fmla="*/ 285749 w 1517649"/>
              <a:gd name="connsiteY60" fmla="*/ 463550 h 2289175"/>
              <a:gd name="connsiteX61" fmla="*/ 282574 w 1517649"/>
              <a:gd name="connsiteY61" fmla="*/ 488950 h 2289175"/>
              <a:gd name="connsiteX62" fmla="*/ 269874 w 1517649"/>
              <a:gd name="connsiteY62" fmla="*/ 492125 h 2289175"/>
              <a:gd name="connsiteX63" fmla="*/ 263524 w 1517649"/>
              <a:gd name="connsiteY63" fmla="*/ 495300 h 2289175"/>
              <a:gd name="connsiteX64" fmla="*/ 260349 w 1517649"/>
              <a:gd name="connsiteY64" fmla="*/ 530225 h 2289175"/>
              <a:gd name="connsiteX65" fmla="*/ 260349 w 1517649"/>
              <a:gd name="connsiteY65" fmla="*/ 542925 h 2289175"/>
              <a:gd name="connsiteX66" fmla="*/ 247649 w 1517649"/>
              <a:gd name="connsiteY66" fmla="*/ 542925 h 2289175"/>
              <a:gd name="connsiteX67" fmla="*/ 247649 w 1517649"/>
              <a:gd name="connsiteY67" fmla="*/ 565150 h 2289175"/>
              <a:gd name="connsiteX68" fmla="*/ 234949 w 1517649"/>
              <a:gd name="connsiteY68" fmla="*/ 574675 h 2289175"/>
              <a:gd name="connsiteX69" fmla="*/ 228599 w 1517649"/>
              <a:gd name="connsiteY69" fmla="*/ 574675 h 2289175"/>
              <a:gd name="connsiteX70" fmla="*/ 206374 w 1517649"/>
              <a:gd name="connsiteY70" fmla="*/ 606425 h 2289175"/>
              <a:gd name="connsiteX71" fmla="*/ 203199 w 1517649"/>
              <a:gd name="connsiteY71" fmla="*/ 660400 h 2289175"/>
              <a:gd name="connsiteX72" fmla="*/ 165099 w 1517649"/>
              <a:gd name="connsiteY72" fmla="*/ 654050 h 2289175"/>
              <a:gd name="connsiteX73" fmla="*/ 146050 w 1517649"/>
              <a:gd name="connsiteY73" fmla="*/ 704850 h 2289175"/>
              <a:gd name="connsiteX74" fmla="*/ 136525 w 1517649"/>
              <a:gd name="connsiteY74" fmla="*/ 749300 h 2289175"/>
              <a:gd name="connsiteX75" fmla="*/ 123827 w 1517649"/>
              <a:gd name="connsiteY75" fmla="*/ 777875 h 2289175"/>
              <a:gd name="connsiteX76" fmla="*/ 107952 w 1517649"/>
              <a:gd name="connsiteY76" fmla="*/ 800100 h 2289175"/>
              <a:gd name="connsiteX77" fmla="*/ 69852 w 1517649"/>
              <a:gd name="connsiteY77" fmla="*/ 879475 h 2289175"/>
              <a:gd name="connsiteX78" fmla="*/ 50802 w 1517649"/>
              <a:gd name="connsiteY78" fmla="*/ 933450 h 2289175"/>
              <a:gd name="connsiteX79" fmla="*/ 2 w 1517649"/>
              <a:gd name="connsiteY79" fmla="*/ 1028700 h 2289175"/>
              <a:gd name="connsiteX80" fmla="*/ 349249 w 1517649"/>
              <a:gd name="connsiteY80" fmla="*/ 1209675 h 2289175"/>
              <a:gd name="connsiteX81" fmla="*/ 352424 w 1517649"/>
              <a:gd name="connsiteY81" fmla="*/ 2279650 h 2289175"/>
              <a:gd name="connsiteX0" fmla="*/ 1579768 w 1586118"/>
              <a:gd name="connsiteY0" fmla="*/ 2289175 h 2289175"/>
              <a:gd name="connsiteX1" fmla="*/ 1579768 w 1586118"/>
              <a:gd name="connsiteY1" fmla="*/ 2289175 h 2289175"/>
              <a:gd name="connsiteX2" fmla="*/ 1586118 w 1586118"/>
              <a:gd name="connsiteY2" fmla="*/ 1778000 h 2289175"/>
              <a:gd name="connsiteX3" fmla="*/ 1573418 w 1586118"/>
              <a:gd name="connsiteY3" fmla="*/ 1520825 h 2289175"/>
              <a:gd name="connsiteX4" fmla="*/ 1544843 w 1586118"/>
              <a:gd name="connsiteY4" fmla="*/ 1450975 h 2289175"/>
              <a:gd name="connsiteX5" fmla="*/ 1532143 w 1586118"/>
              <a:gd name="connsiteY5" fmla="*/ 1454150 h 2289175"/>
              <a:gd name="connsiteX6" fmla="*/ 1532143 w 1586118"/>
              <a:gd name="connsiteY6" fmla="*/ 1301750 h 2289175"/>
              <a:gd name="connsiteX7" fmla="*/ 1525793 w 1586118"/>
              <a:gd name="connsiteY7" fmla="*/ 1120775 h 2289175"/>
              <a:gd name="connsiteX8" fmla="*/ 1503568 w 1586118"/>
              <a:gd name="connsiteY8" fmla="*/ 1076325 h 2289175"/>
              <a:gd name="connsiteX9" fmla="*/ 1490868 w 1586118"/>
              <a:gd name="connsiteY9" fmla="*/ 1016000 h 2289175"/>
              <a:gd name="connsiteX10" fmla="*/ 1474993 w 1586118"/>
              <a:gd name="connsiteY10" fmla="*/ 977900 h 2289175"/>
              <a:gd name="connsiteX11" fmla="*/ 1459118 w 1586118"/>
              <a:gd name="connsiteY11" fmla="*/ 835025 h 2289175"/>
              <a:gd name="connsiteX12" fmla="*/ 1424193 w 1586118"/>
              <a:gd name="connsiteY12" fmla="*/ 800100 h 2289175"/>
              <a:gd name="connsiteX13" fmla="*/ 1417843 w 1586118"/>
              <a:gd name="connsiteY13" fmla="*/ 768350 h 2289175"/>
              <a:gd name="connsiteX14" fmla="*/ 1401968 w 1586118"/>
              <a:gd name="connsiteY14" fmla="*/ 733425 h 2289175"/>
              <a:gd name="connsiteX15" fmla="*/ 1373393 w 1586118"/>
              <a:gd name="connsiteY15" fmla="*/ 717550 h 2289175"/>
              <a:gd name="connsiteX16" fmla="*/ 1363868 w 1586118"/>
              <a:gd name="connsiteY16" fmla="*/ 679450 h 2289175"/>
              <a:gd name="connsiteX17" fmla="*/ 1338468 w 1586118"/>
              <a:gd name="connsiteY17" fmla="*/ 666750 h 2289175"/>
              <a:gd name="connsiteX18" fmla="*/ 1332118 w 1586118"/>
              <a:gd name="connsiteY18" fmla="*/ 638175 h 2289175"/>
              <a:gd name="connsiteX19" fmla="*/ 1297193 w 1586118"/>
              <a:gd name="connsiteY19" fmla="*/ 644525 h 2289175"/>
              <a:gd name="connsiteX20" fmla="*/ 1274968 w 1586118"/>
              <a:gd name="connsiteY20" fmla="*/ 673100 h 2289175"/>
              <a:gd name="connsiteX21" fmla="*/ 1243218 w 1586118"/>
              <a:gd name="connsiteY21" fmla="*/ 695325 h 2289175"/>
              <a:gd name="connsiteX22" fmla="*/ 1217818 w 1586118"/>
              <a:gd name="connsiteY22" fmla="*/ 669925 h 2289175"/>
              <a:gd name="connsiteX23" fmla="*/ 1198768 w 1586118"/>
              <a:gd name="connsiteY23" fmla="*/ 654050 h 2289175"/>
              <a:gd name="connsiteX24" fmla="*/ 1173368 w 1586118"/>
              <a:gd name="connsiteY24" fmla="*/ 615950 h 2289175"/>
              <a:gd name="connsiteX25" fmla="*/ 1154318 w 1586118"/>
              <a:gd name="connsiteY25" fmla="*/ 631825 h 2289175"/>
              <a:gd name="connsiteX26" fmla="*/ 1147968 w 1586118"/>
              <a:gd name="connsiteY26" fmla="*/ 593725 h 2289175"/>
              <a:gd name="connsiteX27" fmla="*/ 1119393 w 1586118"/>
              <a:gd name="connsiteY27" fmla="*/ 552450 h 2289175"/>
              <a:gd name="connsiteX28" fmla="*/ 1078118 w 1586118"/>
              <a:gd name="connsiteY28" fmla="*/ 536575 h 2289175"/>
              <a:gd name="connsiteX29" fmla="*/ 1052718 w 1586118"/>
              <a:gd name="connsiteY29" fmla="*/ 542925 h 2289175"/>
              <a:gd name="connsiteX30" fmla="*/ 1068593 w 1586118"/>
              <a:gd name="connsiteY30" fmla="*/ 514350 h 2289175"/>
              <a:gd name="connsiteX31" fmla="*/ 1049543 w 1586118"/>
              <a:gd name="connsiteY31" fmla="*/ 473075 h 2289175"/>
              <a:gd name="connsiteX32" fmla="*/ 1040018 w 1586118"/>
              <a:gd name="connsiteY32" fmla="*/ 488950 h 2289175"/>
              <a:gd name="connsiteX33" fmla="*/ 1033668 w 1586118"/>
              <a:gd name="connsiteY33" fmla="*/ 450850 h 2289175"/>
              <a:gd name="connsiteX34" fmla="*/ 998743 w 1586118"/>
              <a:gd name="connsiteY34" fmla="*/ 412750 h 2289175"/>
              <a:gd name="connsiteX35" fmla="*/ 979693 w 1586118"/>
              <a:gd name="connsiteY35" fmla="*/ 371475 h 2289175"/>
              <a:gd name="connsiteX36" fmla="*/ 966993 w 1586118"/>
              <a:gd name="connsiteY36" fmla="*/ 355600 h 2289175"/>
              <a:gd name="connsiteX37" fmla="*/ 947943 w 1586118"/>
              <a:gd name="connsiteY37" fmla="*/ 349250 h 2289175"/>
              <a:gd name="connsiteX38" fmla="*/ 947943 w 1586118"/>
              <a:gd name="connsiteY38" fmla="*/ 304800 h 2289175"/>
              <a:gd name="connsiteX39" fmla="*/ 922543 w 1586118"/>
              <a:gd name="connsiteY39" fmla="*/ 298450 h 2289175"/>
              <a:gd name="connsiteX40" fmla="*/ 913018 w 1586118"/>
              <a:gd name="connsiteY40" fmla="*/ 257175 h 2289175"/>
              <a:gd name="connsiteX41" fmla="*/ 890793 w 1586118"/>
              <a:gd name="connsiteY41" fmla="*/ 219075 h 2289175"/>
              <a:gd name="connsiteX42" fmla="*/ 868568 w 1586118"/>
              <a:gd name="connsiteY42" fmla="*/ 196850 h 2289175"/>
              <a:gd name="connsiteX43" fmla="*/ 855868 w 1586118"/>
              <a:gd name="connsiteY43" fmla="*/ 155575 h 2289175"/>
              <a:gd name="connsiteX44" fmla="*/ 833643 w 1586118"/>
              <a:gd name="connsiteY44" fmla="*/ 107950 h 2289175"/>
              <a:gd name="connsiteX45" fmla="*/ 820943 w 1586118"/>
              <a:gd name="connsiteY45" fmla="*/ 92075 h 2289175"/>
              <a:gd name="connsiteX46" fmla="*/ 798718 w 1586118"/>
              <a:gd name="connsiteY46" fmla="*/ 47625 h 2289175"/>
              <a:gd name="connsiteX47" fmla="*/ 757443 w 1586118"/>
              <a:gd name="connsiteY47" fmla="*/ 0 h 2289175"/>
              <a:gd name="connsiteX48" fmla="*/ 652668 w 1586118"/>
              <a:gd name="connsiteY48" fmla="*/ 3175 h 2289175"/>
              <a:gd name="connsiteX49" fmla="*/ 605043 w 1586118"/>
              <a:gd name="connsiteY49" fmla="*/ 31750 h 2289175"/>
              <a:gd name="connsiteX50" fmla="*/ 566943 w 1586118"/>
              <a:gd name="connsiteY50" fmla="*/ 76200 h 2289175"/>
              <a:gd name="connsiteX51" fmla="*/ 522493 w 1586118"/>
              <a:gd name="connsiteY51" fmla="*/ 142875 h 2289175"/>
              <a:gd name="connsiteX52" fmla="*/ 503443 w 1586118"/>
              <a:gd name="connsiteY52" fmla="*/ 187325 h 2289175"/>
              <a:gd name="connsiteX53" fmla="*/ 468518 w 1586118"/>
              <a:gd name="connsiteY53" fmla="*/ 225425 h 2289175"/>
              <a:gd name="connsiteX54" fmla="*/ 452643 w 1586118"/>
              <a:gd name="connsiteY54" fmla="*/ 276225 h 2289175"/>
              <a:gd name="connsiteX55" fmla="*/ 420893 w 1586118"/>
              <a:gd name="connsiteY55" fmla="*/ 333375 h 2289175"/>
              <a:gd name="connsiteX56" fmla="*/ 411368 w 1586118"/>
              <a:gd name="connsiteY56" fmla="*/ 355600 h 2289175"/>
              <a:gd name="connsiteX57" fmla="*/ 385968 w 1586118"/>
              <a:gd name="connsiteY57" fmla="*/ 374650 h 2289175"/>
              <a:gd name="connsiteX58" fmla="*/ 385968 w 1586118"/>
              <a:gd name="connsiteY58" fmla="*/ 406400 h 2289175"/>
              <a:gd name="connsiteX59" fmla="*/ 370093 w 1586118"/>
              <a:gd name="connsiteY59" fmla="*/ 431800 h 2289175"/>
              <a:gd name="connsiteX60" fmla="*/ 354218 w 1586118"/>
              <a:gd name="connsiteY60" fmla="*/ 463550 h 2289175"/>
              <a:gd name="connsiteX61" fmla="*/ 351043 w 1586118"/>
              <a:gd name="connsiteY61" fmla="*/ 488950 h 2289175"/>
              <a:gd name="connsiteX62" fmla="*/ 338343 w 1586118"/>
              <a:gd name="connsiteY62" fmla="*/ 492125 h 2289175"/>
              <a:gd name="connsiteX63" fmla="*/ 331993 w 1586118"/>
              <a:gd name="connsiteY63" fmla="*/ 495300 h 2289175"/>
              <a:gd name="connsiteX64" fmla="*/ 328818 w 1586118"/>
              <a:gd name="connsiteY64" fmla="*/ 530225 h 2289175"/>
              <a:gd name="connsiteX65" fmla="*/ 328818 w 1586118"/>
              <a:gd name="connsiteY65" fmla="*/ 542925 h 2289175"/>
              <a:gd name="connsiteX66" fmla="*/ 316118 w 1586118"/>
              <a:gd name="connsiteY66" fmla="*/ 542925 h 2289175"/>
              <a:gd name="connsiteX67" fmla="*/ 316118 w 1586118"/>
              <a:gd name="connsiteY67" fmla="*/ 565150 h 2289175"/>
              <a:gd name="connsiteX68" fmla="*/ 303418 w 1586118"/>
              <a:gd name="connsiteY68" fmla="*/ 574675 h 2289175"/>
              <a:gd name="connsiteX69" fmla="*/ 297068 w 1586118"/>
              <a:gd name="connsiteY69" fmla="*/ 574675 h 2289175"/>
              <a:gd name="connsiteX70" fmla="*/ 274843 w 1586118"/>
              <a:gd name="connsiteY70" fmla="*/ 606425 h 2289175"/>
              <a:gd name="connsiteX71" fmla="*/ 271668 w 1586118"/>
              <a:gd name="connsiteY71" fmla="*/ 660400 h 2289175"/>
              <a:gd name="connsiteX72" fmla="*/ 233568 w 1586118"/>
              <a:gd name="connsiteY72" fmla="*/ 654050 h 2289175"/>
              <a:gd name="connsiteX73" fmla="*/ 214519 w 1586118"/>
              <a:gd name="connsiteY73" fmla="*/ 704850 h 2289175"/>
              <a:gd name="connsiteX74" fmla="*/ 204994 w 1586118"/>
              <a:gd name="connsiteY74" fmla="*/ 749300 h 2289175"/>
              <a:gd name="connsiteX75" fmla="*/ 192296 w 1586118"/>
              <a:gd name="connsiteY75" fmla="*/ 777875 h 2289175"/>
              <a:gd name="connsiteX76" fmla="*/ 176421 w 1586118"/>
              <a:gd name="connsiteY76" fmla="*/ 800100 h 2289175"/>
              <a:gd name="connsiteX77" fmla="*/ 138321 w 1586118"/>
              <a:gd name="connsiteY77" fmla="*/ 879475 h 2289175"/>
              <a:gd name="connsiteX78" fmla="*/ 119271 w 1586118"/>
              <a:gd name="connsiteY78" fmla="*/ 933450 h 2289175"/>
              <a:gd name="connsiteX79" fmla="*/ 68471 w 1586118"/>
              <a:gd name="connsiteY79" fmla="*/ 1028700 h 2289175"/>
              <a:gd name="connsiteX80" fmla="*/ 14496 w 1586118"/>
              <a:gd name="connsiteY80" fmla="*/ 1060450 h 2289175"/>
              <a:gd name="connsiteX81" fmla="*/ 417718 w 1586118"/>
              <a:gd name="connsiteY81" fmla="*/ 1209675 h 2289175"/>
              <a:gd name="connsiteX82" fmla="*/ 420893 w 1586118"/>
              <a:gd name="connsiteY82" fmla="*/ 2279650 h 2289175"/>
              <a:gd name="connsiteX0" fmla="*/ 1565272 w 1571622"/>
              <a:gd name="connsiteY0" fmla="*/ 2289175 h 2289175"/>
              <a:gd name="connsiteX1" fmla="*/ 1565272 w 1571622"/>
              <a:gd name="connsiteY1" fmla="*/ 2289175 h 2289175"/>
              <a:gd name="connsiteX2" fmla="*/ 1571622 w 1571622"/>
              <a:gd name="connsiteY2" fmla="*/ 1778000 h 2289175"/>
              <a:gd name="connsiteX3" fmla="*/ 1558922 w 1571622"/>
              <a:gd name="connsiteY3" fmla="*/ 1520825 h 2289175"/>
              <a:gd name="connsiteX4" fmla="*/ 1530347 w 1571622"/>
              <a:gd name="connsiteY4" fmla="*/ 1450975 h 2289175"/>
              <a:gd name="connsiteX5" fmla="*/ 1517647 w 1571622"/>
              <a:gd name="connsiteY5" fmla="*/ 1454150 h 2289175"/>
              <a:gd name="connsiteX6" fmla="*/ 1517647 w 1571622"/>
              <a:gd name="connsiteY6" fmla="*/ 1301750 h 2289175"/>
              <a:gd name="connsiteX7" fmla="*/ 1511297 w 1571622"/>
              <a:gd name="connsiteY7" fmla="*/ 1120775 h 2289175"/>
              <a:gd name="connsiteX8" fmla="*/ 1489072 w 1571622"/>
              <a:gd name="connsiteY8" fmla="*/ 1076325 h 2289175"/>
              <a:gd name="connsiteX9" fmla="*/ 1476372 w 1571622"/>
              <a:gd name="connsiteY9" fmla="*/ 1016000 h 2289175"/>
              <a:gd name="connsiteX10" fmla="*/ 1460497 w 1571622"/>
              <a:gd name="connsiteY10" fmla="*/ 977900 h 2289175"/>
              <a:gd name="connsiteX11" fmla="*/ 1444622 w 1571622"/>
              <a:gd name="connsiteY11" fmla="*/ 835025 h 2289175"/>
              <a:gd name="connsiteX12" fmla="*/ 1409697 w 1571622"/>
              <a:gd name="connsiteY12" fmla="*/ 800100 h 2289175"/>
              <a:gd name="connsiteX13" fmla="*/ 1403347 w 1571622"/>
              <a:gd name="connsiteY13" fmla="*/ 768350 h 2289175"/>
              <a:gd name="connsiteX14" fmla="*/ 1387472 w 1571622"/>
              <a:gd name="connsiteY14" fmla="*/ 733425 h 2289175"/>
              <a:gd name="connsiteX15" fmla="*/ 1358897 w 1571622"/>
              <a:gd name="connsiteY15" fmla="*/ 717550 h 2289175"/>
              <a:gd name="connsiteX16" fmla="*/ 1349372 w 1571622"/>
              <a:gd name="connsiteY16" fmla="*/ 679450 h 2289175"/>
              <a:gd name="connsiteX17" fmla="*/ 1323972 w 1571622"/>
              <a:gd name="connsiteY17" fmla="*/ 666750 h 2289175"/>
              <a:gd name="connsiteX18" fmla="*/ 1317622 w 1571622"/>
              <a:gd name="connsiteY18" fmla="*/ 638175 h 2289175"/>
              <a:gd name="connsiteX19" fmla="*/ 1282697 w 1571622"/>
              <a:gd name="connsiteY19" fmla="*/ 644525 h 2289175"/>
              <a:gd name="connsiteX20" fmla="*/ 1260472 w 1571622"/>
              <a:gd name="connsiteY20" fmla="*/ 673100 h 2289175"/>
              <a:gd name="connsiteX21" fmla="*/ 1228722 w 1571622"/>
              <a:gd name="connsiteY21" fmla="*/ 695325 h 2289175"/>
              <a:gd name="connsiteX22" fmla="*/ 1203322 w 1571622"/>
              <a:gd name="connsiteY22" fmla="*/ 669925 h 2289175"/>
              <a:gd name="connsiteX23" fmla="*/ 1184272 w 1571622"/>
              <a:gd name="connsiteY23" fmla="*/ 654050 h 2289175"/>
              <a:gd name="connsiteX24" fmla="*/ 1158872 w 1571622"/>
              <a:gd name="connsiteY24" fmla="*/ 615950 h 2289175"/>
              <a:gd name="connsiteX25" fmla="*/ 1139822 w 1571622"/>
              <a:gd name="connsiteY25" fmla="*/ 631825 h 2289175"/>
              <a:gd name="connsiteX26" fmla="*/ 1133472 w 1571622"/>
              <a:gd name="connsiteY26" fmla="*/ 593725 h 2289175"/>
              <a:gd name="connsiteX27" fmla="*/ 1104897 w 1571622"/>
              <a:gd name="connsiteY27" fmla="*/ 552450 h 2289175"/>
              <a:gd name="connsiteX28" fmla="*/ 1063622 w 1571622"/>
              <a:gd name="connsiteY28" fmla="*/ 536575 h 2289175"/>
              <a:gd name="connsiteX29" fmla="*/ 1038222 w 1571622"/>
              <a:gd name="connsiteY29" fmla="*/ 542925 h 2289175"/>
              <a:gd name="connsiteX30" fmla="*/ 1054097 w 1571622"/>
              <a:gd name="connsiteY30" fmla="*/ 514350 h 2289175"/>
              <a:gd name="connsiteX31" fmla="*/ 1035047 w 1571622"/>
              <a:gd name="connsiteY31" fmla="*/ 473075 h 2289175"/>
              <a:gd name="connsiteX32" fmla="*/ 1025522 w 1571622"/>
              <a:gd name="connsiteY32" fmla="*/ 488950 h 2289175"/>
              <a:gd name="connsiteX33" fmla="*/ 1019172 w 1571622"/>
              <a:gd name="connsiteY33" fmla="*/ 450850 h 2289175"/>
              <a:gd name="connsiteX34" fmla="*/ 984247 w 1571622"/>
              <a:gd name="connsiteY34" fmla="*/ 412750 h 2289175"/>
              <a:gd name="connsiteX35" fmla="*/ 965197 w 1571622"/>
              <a:gd name="connsiteY35" fmla="*/ 371475 h 2289175"/>
              <a:gd name="connsiteX36" fmla="*/ 952497 w 1571622"/>
              <a:gd name="connsiteY36" fmla="*/ 355600 h 2289175"/>
              <a:gd name="connsiteX37" fmla="*/ 933447 w 1571622"/>
              <a:gd name="connsiteY37" fmla="*/ 349250 h 2289175"/>
              <a:gd name="connsiteX38" fmla="*/ 933447 w 1571622"/>
              <a:gd name="connsiteY38" fmla="*/ 304800 h 2289175"/>
              <a:gd name="connsiteX39" fmla="*/ 908047 w 1571622"/>
              <a:gd name="connsiteY39" fmla="*/ 298450 h 2289175"/>
              <a:gd name="connsiteX40" fmla="*/ 898522 w 1571622"/>
              <a:gd name="connsiteY40" fmla="*/ 257175 h 2289175"/>
              <a:gd name="connsiteX41" fmla="*/ 876297 w 1571622"/>
              <a:gd name="connsiteY41" fmla="*/ 219075 h 2289175"/>
              <a:gd name="connsiteX42" fmla="*/ 854072 w 1571622"/>
              <a:gd name="connsiteY42" fmla="*/ 196850 h 2289175"/>
              <a:gd name="connsiteX43" fmla="*/ 841372 w 1571622"/>
              <a:gd name="connsiteY43" fmla="*/ 155575 h 2289175"/>
              <a:gd name="connsiteX44" fmla="*/ 819147 w 1571622"/>
              <a:gd name="connsiteY44" fmla="*/ 107950 h 2289175"/>
              <a:gd name="connsiteX45" fmla="*/ 806447 w 1571622"/>
              <a:gd name="connsiteY45" fmla="*/ 92075 h 2289175"/>
              <a:gd name="connsiteX46" fmla="*/ 784222 w 1571622"/>
              <a:gd name="connsiteY46" fmla="*/ 47625 h 2289175"/>
              <a:gd name="connsiteX47" fmla="*/ 742947 w 1571622"/>
              <a:gd name="connsiteY47" fmla="*/ 0 h 2289175"/>
              <a:gd name="connsiteX48" fmla="*/ 638172 w 1571622"/>
              <a:gd name="connsiteY48" fmla="*/ 3175 h 2289175"/>
              <a:gd name="connsiteX49" fmla="*/ 590547 w 1571622"/>
              <a:gd name="connsiteY49" fmla="*/ 31750 h 2289175"/>
              <a:gd name="connsiteX50" fmla="*/ 552447 w 1571622"/>
              <a:gd name="connsiteY50" fmla="*/ 76200 h 2289175"/>
              <a:gd name="connsiteX51" fmla="*/ 507997 w 1571622"/>
              <a:gd name="connsiteY51" fmla="*/ 142875 h 2289175"/>
              <a:gd name="connsiteX52" fmla="*/ 488947 w 1571622"/>
              <a:gd name="connsiteY52" fmla="*/ 187325 h 2289175"/>
              <a:gd name="connsiteX53" fmla="*/ 454022 w 1571622"/>
              <a:gd name="connsiteY53" fmla="*/ 225425 h 2289175"/>
              <a:gd name="connsiteX54" fmla="*/ 438147 w 1571622"/>
              <a:gd name="connsiteY54" fmla="*/ 276225 h 2289175"/>
              <a:gd name="connsiteX55" fmla="*/ 406397 w 1571622"/>
              <a:gd name="connsiteY55" fmla="*/ 333375 h 2289175"/>
              <a:gd name="connsiteX56" fmla="*/ 396872 w 1571622"/>
              <a:gd name="connsiteY56" fmla="*/ 355600 h 2289175"/>
              <a:gd name="connsiteX57" fmla="*/ 371472 w 1571622"/>
              <a:gd name="connsiteY57" fmla="*/ 374650 h 2289175"/>
              <a:gd name="connsiteX58" fmla="*/ 371472 w 1571622"/>
              <a:gd name="connsiteY58" fmla="*/ 406400 h 2289175"/>
              <a:gd name="connsiteX59" fmla="*/ 355597 w 1571622"/>
              <a:gd name="connsiteY59" fmla="*/ 431800 h 2289175"/>
              <a:gd name="connsiteX60" fmla="*/ 339722 w 1571622"/>
              <a:gd name="connsiteY60" fmla="*/ 463550 h 2289175"/>
              <a:gd name="connsiteX61" fmla="*/ 336547 w 1571622"/>
              <a:gd name="connsiteY61" fmla="*/ 488950 h 2289175"/>
              <a:gd name="connsiteX62" fmla="*/ 323847 w 1571622"/>
              <a:gd name="connsiteY62" fmla="*/ 492125 h 2289175"/>
              <a:gd name="connsiteX63" fmla="*/ 317497 w 1571622"/>
              <a:gd name="connsiteY63" fmla="*/ 495300 h 2289175"/>
              <a:gd name="connsiteX64" fmla="*/ 314322 w 1571622"/>
              <a:gd name="connsiteY64" fmla="*/ 530225 h 2289175"/>
              <a:gd name="connsiteX65" fmla="*/ 314322 w 1571622"/>
              <a:gd name="connsiteY65" fmla="*/ 542925 h 2289175"/>
              <a:gd name="connsiteX66" fmla="*/ 301622 w 1571622"/>
              <a:gd name="connsiteY66" fmla="*/ 542925 h 2289175"/>
              <a:gd name="connsiteX67" fmla="*/ 301622 w 1571622"/>
              <a:gd name="connsiteY67" fmla="*/ 565150 h 2289175"/>
              <a:gd name="connsiteX68" fmla="*/ 288922 w 1571622"/>
              <a:gd name="connsiteY68" fmla="*/ 574675 h 2289175"/>
              <a:gd name="connsiteX69" fmla="*/ 282572 w 1571622"/>
              <a:gd name="connsiteY69" fmla="*/ 574675 h 2289175"/>
              <a:gd name="connsiteX70" fmla="*/ 260347 w 1571622"/>
              <a:gd name="connsiteY70" fmla="*/ 606425 h 2289175"/>
              <a:gd name="connsiteX71" fmla="*/ 257172 w 1571622"/>
              <a:gd name="connsiteY71" fmla="*/ 660400 h 2289175"/>
              <a:gd name="connsiteX72" fmla="*/ 219072 w 1571622"/>
              <a:gd name="connsiteY72" fmla="*/ 654050 h 2289175"/>
              <a:gd name="connsiteX73" fmla="*/ 200023 w 1571622"/>
              <a:gd name="connsiteY73" fmla="*/ 704850 h 2289175"/>
              <a:gd name="connsiteX74" fmla="*/ 190498 w 1571622"/>
              <a:gd name="connsiteY74" fmla="*/ 749300 h 2289175"/>
              <a:gd name="connsiteX75" fmla="*/ 177800 w 1571622"/>
              <a:gd name="connsiteY75" fmla="*/ 777875 h 2289175"/>
              <a:gd name="connsiteX76" fmla="*/ 161925 w 1571622"/>
              <a:gd name="connsiteY76" fmla="*/ 800100 h 2289175"/>
              <a:gd name="connsiteX77" fmla="*/ 123825 w 1571622"/>
              <a:gd name="connsiteY77" fmla="*/ 879475 h 2289175"/>
              <a:gd name="connsiteX78" fmla="*/ 104775 w 1571622"/>
              <a:gd name="connsiteY78" fmla="*/ 933450 h 2289175"/>
              <a:gd name="connsiteX79" fmla="*/ 53975 w 1571622"/>
              <a:gd name="connsiteY79" fmla="*/ 1028700 h 2289175"/>
              <a:gd name="connsiteX80" fmla="*/ 0 w 1571622"/>
              <a:gd name="connsiteY80" fmla="*/ 1060450 h 2289175"/>
              <a:gd name="connsiteX81" fmla="*/ 403222 w 1571622"/>
              <a:gd name="connsiteY81" fmla="*/ 1209675 h 2289175"/>
              <a:gd name="connsiteX82" fmla="*/ 406397 w 1571622"/>
              <a:gd name="connsiteY82" fmla="*/ 2279650 h 2289175"/>
              <a:gd name="connsiteX0" fmla="*/ 1565408 w 1571758"/>
              <a:gd name="connsiteY0" fmla="*/ 2289175 h 2289175"/>
              <a:gd name="connsiteX1" fmla="*/ 1565408 w 1571758"/>
              <a:gd name="connsiteY1" fmla="*/ 2289175 h 2289175"/>
              <a:gd name="connsiteX2" fmla="*/ 1571758 w 1571758"/>
              <a:gd name="connsiteY2" fmla="*/ 1778000 h 2289175"/>
              <a:gd name="connsiteX3" fmla="*/ 1559058 w 1571758"/>
              <a:gd name="connsiteY3" fmla="*/ 1520825 h 2289175"/>
              <a:gd name="connsiteX4" fmla="*/ 1530483 w 1571758"/>
              <a:gd name="connsiteY4" fmla="*/ 1450975 h 2289175"/>
              <a:gd name="connsiteX5" fmla="*/ 1517783 w 1571758"/>
              <a:gd name="connsiteY5" fmla="*/ 1454150 h 2289175"/>
              <a:gd name="connsiteX6" fmla="*/ 1517783 w 1571758"/>
              <a:gd name="connsiteY6" fmla="*/ 1301750 h 2289175"/>
              <a:gd name="connsiteX7" fmla="*/ 1511433 w 1571758"/>
              <a:gd name="connsiteY7" fmla="*/ 1120775 h 2289175"/>
              <a:gd name="connsiteX8" fmla="*/ 1489208 w 1571758"/>
              <a:gd name="connsiteY8" fmla="*/ 1076325 h 2289175"/>
              <a:gd name="connsiteX9" fmla="*/ 1476508 w 1571758"/>
              <a:gd name="connsiteY9" fmla="*/ 1016000 h 2289175"/>
              <a:gd name="connsiteX10" fmla="*/ 1460633 w 1571758"/>
              <a:gd name="connsiteY10" fmla="*/ 977900 h 2289175"/>
              <a:gd name="connsiteX11" fmla="*/ 1444758 w 1571758"/>
              <a:gd name="connsiteY11" fmla="*/ 835025 h 2289175"/>
              <a:gd name="connsiteX12" fmla="*/ 1409833 w 1571758"/>
              <a:gd name="connsiteY12" fmla="*/ 800100 h 2289175"/>
              <a:gd name="connsiteX13" fmla="*/ 1403483 w 1571758"/>
              <a:gd name="connsiteY13" fmla="*/ 768350 h 2289175"/>
              <a:gd name="connsiteX14" fmla="*/ 1387608 w 1571758"/>
              <a:gd name="connsiteY14" fmla="*/ 733425 h 2289175"/>
              <a:gd name="connsiteX15" fmla="*/ 1359033 w 1571758"/>
              <a:gd name="connsiteY15" fmla="*/ 717550 h 2289175"/>
              <a:gd name="connsiteX16" fmla="*/ 1349508 w 1571758"/>
              <a:gd name="connsiteY16" fmla="*/ 679450 h 2289175"/>
              <a:gd name="connsiteX17" fmla="*/ 1324108 w 1571758"/>
              <a:gd name="connsiteY17" fmla="*/ 666750 h 2289175"/>
              <a:gd name="connsiteX18" fmla="*/ 1317758 w 1571758"/>
              <a:gd name="connsiteY18" fmla="*/ 638175 h 2289175"/>
              <a:gd name="connsiteX19" fmla="*/ 1282833 w 1571758"/>
              <a:gd name="connsiteY19" fmla="*/ 644525 h 2289175"/>
              <a:gd name="connsiteX20" fmla="*/ 1260608 w 1571758"/>
              <a:gd name="connsiteY20" fmla="*/ 673100 h 2289175"/>
              <a:gd name="connsiteX21" fmla="*/ 1228858 w 1571758"/>
              <a:gd name="connsiteY21" fmla="*/ 695325 h 2289175"/>
              <a:gd name="connsiteX22" fmla="*/ 1203458 w 1571758"/>
              <a:gd name="connsiteY22" fmla="*/ 669925 h 2289175"/>
              <a:gd name="connsiteX23" fmla="*/ 1184408 w 1571758"/>
              <a:gd name="connsiteY23" fmla="*/ 654050 h 2289175"/>
              <a:gd name="connsiteX24" fmla="*/ 1159008 w 1571758"/>
              <a:gd name="connsiteY24" fmla="*/ 615950 h 2289175"/>
              <a:gd name="connsiteX25" fmla="*/ 1139958 w 1571758"/>
              <a:gd name="connsiteY25" fmla="*/ 631825 h 2289175"/>
              <a:gd name="connsiteX26" fmla="*/ 1133608 w 1571758"/>
              <a:gd name="connsiteY26" fmla="*/ 593725 h 2289175"/>
              <a:gd name="connsiteX27" fmla="*/ 1105033 w 1571758"/>
              <a:gd name="connsiteY27" fmla="*/ 552450 h 2289175"/>
              <a:gd name="connsiteX28" fmla="*/ 1063758 w 1571758"/>
              <a:gd name="connsiteY28" fmla="*/ 536575 h 2289175"/>
              <a:gd name="connsiteX29" fmla="*/ 1038358 w 1571758"/>
              <a:gd name="connsiteY29" fmla="*/ 542925 h 2289175"/>
              <a:gd name="connsiteX30" fmla="*/ 1054233 w 1571758"/>
              <a:gd name="connsiteY30" fmla="*/ 514350 h 2289175"/>
              <a:gd name="connsiteX31" fmla="*/ 1035183 w 1571758"/>
              <a:gd name="connsiteY31" fmla="*/ 473075 h 2289175"/>
              <a:gd name="connsiteX32" fmla="*/ 1025658 w 1571758"/>
              <a:gd name="connsiteY32" fmla="*/ 488950 h 2289175"/>
              <a:gd name="connsiteX33" fmla="*/ 1019308 w 1571758"/>
              <a:gd name="connsiteY33" fmla="*/ 450850 h 2289175"/>
              <a:gd name="connsiteX34" fmla="*/ 984383 w 1571758"/>
              <a:gd name="connsiteY34" fmla="*/ 412750 h 2289175"/>
              <a:gd name="connsiteX35" fmla="*/ 965333 w 1571758"/>
              <a:gd name="connsiteY35" fmla="*/ 371475 h 2289175"/>
              <a:gd name="connsiteX36" fmla="*/ 952633 w 1571758"/>
              <a:gd name="connsiteY36" fmla="*/ 355600 h 2289175"/>
              <a:gd name="connsiteX37" fmla="*/ 933583 w 1571758"/>
              <a:gd name="connsiteY37" fmla="*/ 349250 h 2289175"/>
              <a:gd name="connsiteX38" fmla="*/ 933583 w 1571758"/>
              <a:gd name="connsiteY38" fmla="*/ 304800 h 2289175"/>
              <a:gd name="connsiteX39" fmla="*/ 908183 w 1571758"/>
              <a:gd name="connsiteY39" fmla="*/ 298450 h 2289175"/>
              <a:gd name="connsiteX40" fmla="*/ 898658 w 1571758"/>
              <a:gd name="connsiteY40" fmla="*/ 257175 h 2289175"/>
              <a:gd name="connsiteX41" fmla="*/ 876433 w 1571758"/>
              <a:gd name="connsiteY41" fmla="*/ 219075 h 2289175"/>
              <a:gd name="connsiteX42" fmla="*/ 854208 w 1571758"/>
              <a:gd name="connsiteY42" fmla="*/ 196850 h 2289175"/>
              <a:gd name="connsiteX43" fmla="*/ 841508 w 1571758"/>
              <a:gd name="connsiteY43" fmla="*/ 155575 h 2289175"/>
              <a:gd name="connsiteX44" fmla="*/ 819283 w 1571758"/>
              <a:gd name="connsiteY44" fmla="*/ 107950 h 2289175"/>
              <a:gd name="connsiteX45" fmla="*/ 806583 w 1571758"/>
              <a:gd name="connsiteY45" fmla="*/ 92075 h 2289175"/>
              <a:gd name="connsiteX46" fmla="*/ 784358 w 1571758"/>
              <a:gd name="connsiteY46" fmla="*/ 47625 h 2289175"/>
              <a:gd name="connsiteX47" fmla="*/ 743083 w 1571758"/>
              <a:gd name="connsiteY47" fmla="*/ 0 h 2289175"/>
              <a:gd name="connsiteX48" fmla="*/ 638308 w 1571758"/>
              <a:gd name="connsiteY48" fmla="*/ 3175 h 2289175"/>
              <a:gd name="connsiteX49" fmla="*/ 590683 w 1571758"/>
              <a:gd name="connsiteY49" fmla="*/ 31750 h 2289175"/>
              <a:gd name="connsiteX50" fmla="*/ 552583 w 1571758"/>
              <a:gd name="connsiteY50" fmla="*/ 76200 h 2289175"/>
              <a:gd name="connsiteX51" fmla="*/ 508133 w 1571758"/>
              <a:gd name="connsiteY51" fmla="*/ 142875 h 2289175"/>
              <a:gd name="connsiteX52" fmla="*/ 489083 w 1571758"/>
              <a:gd name="connsiteY52" fmla="*/ 187325 h 2289175"/>
              <a:gd name="connsiteX53" fmla="*/ 454158 w 1571758"/>
              <a:gd name="connsiteY53" fmla="*/ 225425 h 2289175"/>
              <a:gd name="connsiteX54" fmla="*/ 438283 w 1571758"/>
              <a:gd name="connsiteY54" fmla="*/ 276225 h 2289175"/>
              <a:gd name="connsiteX55" fmla="*/ 406533 w 1571758"/>
              <a:gd name="connsiteY55" fmla="*/ 333375 h 2289175"/>
              <a:gd name="connsiteX56" fmla="*/ 397008 w 1571758"/>
              <a:gd name="connsiteY56" fmla="*/ 355600 h 2289175"/>
              <a:gd name="connsiteX57" fmla="*/ 371608 w 1571758"/>
              <a:gd name="connsiteY57" fmla="*/ 374650 h 2289175"/>
              <a:gd name="connsiteX58" fmla="*/ 371608 w 1571758"/>
              <a:gd name="connsiteY58" fmla="*/ 406400 h 2289175"/>
              <a:gd name="connsiteX59" fmla="*/ 355733 w 1571758"/>
              <a:gd name="connsiteY59" fmla="*/ 431800 h 2289175"/>
              <a:gd name="connsiteX60" fmla="*/ 339858 w 1571758"/>
              <a:gd name="connsiteY60" fmla="*/ 463550 h 2289175"/>
              <a:gd name="connsiteX61" fmla="*/ 336683 w 1571758"/>
              <a:gd name="connsiteY61" fmla="*/ 488950 h 2289175"/>
              <a:gd name="connsiteX62" fmla="*/ 323983 w 1571758"/>
              <a:gd name="connsiteY62" fmla="*/ 492125 h 2289175"/>
              <a:gd name="connsiteX63" fmla="*/ 317633 w 1571758"/>
              <a:gd name="connsiteY63" fmla="*/ 495300 h 2289175"/>
              <a:gd name="connsiteX64" fmla="*/ 314458 w 1571758"/>
              <a:gd name="connsiteY64" fmla="*/ 530225 h 2289175"/>
              <a:gd name="connsiteX65" fmla="*/ 314458 w 1571758"/>
              <a:gd name="connsiteY65" fmla="*/ 542925 h 2289175"/>
              <a:gd name="connsiteX66" fmla="*/ 301758 w 1571758"/>
              <a:gd name="connsiteY66" fmla="*/ 542925 h 2289175"/>
              <a:gd name="connsiteX67" fmla="*/ 301758 w 1571758"/>
              <a:gd name="connsiteY67" fmla="*/ 565150 h 2289175"/>
              <a:gd name="connsiteX68" fmla="*/ 289058 w 1571758"/>
              <a:gd name="connsiteY68" fmla="*/ 574675 h 2289175"/>
              <a:gd name="connsiteX69" fmla="*/ 282708 w 1571758"/>
              <a:gd name="connsiteY69" fmla="*/ 574675 h 2289175"/>
              <a:gd name="connsiteX70" fmla="*/ 260483 w 1571758"/>
              <a:gd name="connsiteY70" fmla="*/ 606425 h 2289175"/>
              <a:gd name="connsiteX71" fmla="*/ 257308 w 1571758"/>
              <a:gd name="connsiteY71" fmla="*/ 660400 h 2289175"/>
              <a:gd name="connsiteX72" fmla="*/ 219208 w 1571758"/>
              <a:gd name="connsiteY72" fmla="*/ 654050 h 2289175"/>
              <a:gd name="connsiteX73" fmla="*/ 200159 w 1571758"/>
              <a:gd name="connsiteY73" fmla="*/ 704850 h 2289175"/>
              <a:gd name="connsiteX74" fmla="*/ 190634 w 1571758"/>
              <a:gd name="connsiteY74" fmla="*/ 749300 h 2289175"/>
              <a:gd name="connsiteX75" fmla="*/ 177936 w 1571758"/>
              <a:gd name="connsiteY75" fmla="*/ 777875 h 2289175"/>
              <a:gd name="connsiteX76" fmla="*/ 162061 w 1571758"/>
              <a:gd name="connsiteY76" fmla="*/ 800100 h 2289175"/>
              <a:gd name="connsiteX77" fmla="*/ 123961 w 1571758"/>
              <a:gd name="connsiteY77" fmla="*/ 879475 h 2289175"/>
              <a:gd name="connsiteX78" fmla="*/ 104911 w 1571758"/>
              <a:gd name="connsiteY78" fmla="*/ 933450 h 2289175"/>
              <a:gd name="connsiteX79" fmla="*/ 54111 w 1571758"/>
              <a:gd name="connsiteY79" fmla="*/ 1028700 h 2289175"/>
              <a:gd name="connsiteX80" fmla="*/ 136 w 1571758"/>
              <a:gd name="connsiteY80" fmla="*/ 1060450 h 2289175"/>
              <a:gd name="connsiteX81" fmla="*/ 403358 w 1571758"/>
              <a:gd name="connsiteY81" fmla="*/ 1209675 h 2289175"/>
              <a:gd name="connsiteX82" fmla="*/ 406533 w 1571758"/>
              <a:gd name="connsiteY82" fmla="*/ 2279650 h 2289175"/>
              <a:gd name="connsiteX0" fmla="*/ 1609100 w 1615450"/>
              <a:gd name="connsiteY0" fmla="*/ 2289175 h 2289175"/>
              <a:gd name="connsiteX1" fmla="*/ 1609100 w 1615450"/>
              <a:gd name="connsiteY1" fmla="*/ 2289175 h 2289175"/>
              <a:gd name="connsiteX2" fmla="*/ 1615450 w 1615450"/>
              <a:gd name="connsiteY2" fmla="*/ 1778000 h 2289175"/>
              <a:gd name="connsiteX3" fmla="*/ 1602750 w 1615450"/>
              <a:gd name="connsiteY3" fmla="*/ 1520825 h 2289175"/>
              <a:gd name="connsiteX4" fmla="*/ 1574175 w 1615450"/>
              <a:gd name="connsiteY4" fmla="*/ 1450975 h 2289175"/>
              <a:gd name="connsiteX5" fmla="*/ 1561475 w 1615450"/>
              <a:gd name="connsiteY5" fmla="*/ 1454150 h 2289175"/>
              <a:gd name="connsiteX6" fmla="*/ 1561475 w 1615450"/>
              <a:gd name="connsiteY6" fmla="*/ 1301750 h 2289175"/>
              <a:gd name="connsiteX7" fmla="*/ 1555125 w 1615450"/>
              <a:gd name="connsiteY7" fmla="*/ 1120775 h 2289175"/>
              <a:gd name="connsiteX8" fmla="*/ 1532900 w 1615450"/>
              <a:gd name="connsiteY8" fmla="*/ 1076325 h 2289175"/>
              <a:gd name="connsiteX9" fmla="*/ 1520200 w 1615450"/>
              <a:gd name="connsiteY9" fmla="*/ 1016000 h 2289175"/>
              <a:gd name="connsiteX10" fmla="*/ 1504325 w 1615450"/>
              <a:gd name="connsiteY10" fmla="*/ 977900 h 2289175"/>
              <a:gd name="connsiteX11" fmla="*/ 1488450 w 1615450"/>
              <a:gd name="connsiteY11" fmla="*/ 835025 h 2289175"/>
              <a:gd name="connsiteX12" fmla="*/ 1453525 w 1615450"/>
              <a:gd name="connsiteY12" fmla="*/ 800100 h 2289175"/>
              <a:gd name="connsiteX13" fmla="*/ 1447175 w 1615450"/>
              <a:gd name="connsiteY13" fmla="*/ 768350 h 2289175"/>
              <a:gd name="connsiteX14" fmla="*/ 1431300 w 1615450"/>
              <a:gd name="connsiteY14" fmla="*/ 733425 h 2289175"/>
              <a:gd name="connsiteX15" fmla="*/ 1402725 w 1615450"/>
              <a:gd name="connsiteY15" fmla="*/ 717550 h 2289175"/>
              <a:gd name="connsiteX16" fmla="*/ 1393200 w 1615450"/>
              <a:gd name="connsiteY16" fmla="*/ 679450 h 2289175"/>
              <a:gd name="connsiteX17" fmla="*/ 1367800 w 1615450"/>
              <a:gd name="connsiteY17" fmla="*/ 666750 h 2289175"/>
              <a:gd name="connsiteX18" fmla="*/ 1361450 w 1615450"/>
              <a:gd name="connsiteY18" fmla="*/ 638175 h 2289175"/>
              <a:gd name="connsiteX19" fmla="*/ 1326525 w 1615450"/>
              <a:gd name="connsiteY19" fmla="*/ 644525 h 2289175"/>
              <a:gd name="connsiteX20" fmla="*/ 1304300 w 1615450"/>
              <a:gd name="connsiteY20" fmla="*/ 673100 h 2289175"/>
              <a:gd name="connsiteX21" fmla="*/ 1272550 w 1615450"/>
              <a:gd name="connsiteY21" fmla="*/ 695325 h 2289175"/>
              <a:gd name="connsiteX22" fmla="*/ 1247150 w 1615450"/>
              <a:gd name="connsiteY22" fmla="*/ 669925 h 2289175"/>
              <a:gd name="connsiteX23" fmla="*/ 1228100 w 1615450"/>
              <a:gd name="connsiteY23" fmla="*/ 654050 h 2289175"/>
              <a:gd name="connsiteX24" fmla="*/ 1202700 w 1615450"/>
              <a:gd name="connsiteY24" fmla="*/ 615950 h 2289175"/>
              <a:gd name="connsiteX25" fmla="*/ 1183650 w 1615450"/>
              <a:gd name="connsiteY25" fmla="*/ 631825 h 2289175"/>
              <a:gd name="connsiteX26" fmla="*/ 1177300 w 1615450"/>
              <a:gd name="connsiteY26" fmla="*/ 593725 h 2289175"/>
              <a:gd name="connsiteX27" fmla="*/ 1148725 w 1615450"/>
              <a:gd name="connsiteY27" fmla="*/ 552450 h 2289175"/>
              <a:gd name="connsiteX28" fmla="*/ 1107450 w 1615450"/>
              <a:gd name="connsiteY28" fmla="*/ 536575 h 2289175"/>
              <a:gd name="connsiteX29" fmla="*/ 1082050 w 1615450"/>
              <a:gd name="connsiteY29" fmla="*/ 542925 h 2289175"/>
              <a:gd name="connsiteX30" fmla="*/ 1097925 w 1615450"/>
              <a:gd name="connsiteY30" fmla="*/ 514350 h 2289175"/>
              <a:gd name="connsiteX31" fmla="*/ 1078875 w 1615450"/>
              <a:gd name="connsiteY31" fmla="*/ 473075 h 2289175"/>
              <a:gd name="connsiteX32" fmla="*/ 1069350 w 1615450"/>
              <a:gd name="connsiteY32" fmla="*/ 488950 h 2289175"/>
              <a:gd name="connsiteX33" fmla="*/ 1063000 w 1615450"/>
              <a:gd name="connsiteY33" fmla="*/ 450850 h 2289175"/>
              <a:gd name="connsiteX34" fmla="*/ 1028075 w 1615450"/>
              <a:gd name="connsiteY34" fmla="*/ 412750 h 2289175"/>
              <a:gd name="connsiteX35" fmla="*/ 1009025 w 1615450"/>
              <a:gd name="connsiteY35" fmla="*/ 371475 h 2289175"/>
              <a:gd name="connsiteX36" fmla="*/ 996325 w 1615450"/>
              <a:gd name="connsiteY36" fmla="*/ 355600 h 2289175"/>
              <a:gd name="connsiteX37" fmla="*/ 977275 w 1615450"/>
              <a:gd name="connsiteY37" fmla="*/ 349250 h 2289175"/>
              <a:gd name="connsiteX38" fmla="*/ 977275 w 1615450"/>
              <a:gd name="connsiteY38" fmla="*/ 304800 h 2289175"/>
              <a:gd name="connsiteX39" fmla="*/ 951875 w 1615450"/>
              <a:gd name="connsiteY39" fmla="*/ 298450 h 2289175"/>
              <a:gd name="connsiteX40" fmla="*/ 942350 w 1615450"/>
              <a:gd name="connsiteY40" fmla="*/ 257175 h 2289175"/>
              <a:gd name="connsiteX41" fmla="*/ 920125 w 1615450"/>
              <a:gd name="connsiteY41" fmla="*/ 219075 h 2289175"/>
              <a:gd name="connsiteX42" fmla="*/ 897900 w 1615450"/>
              <a:gd name="connsiteY42" fmla="*/ 196850 h 2289175"/>
              <a:gd name="connsiteX43" fmla="*/ 885200 w 1615450"/>
              <a:gd name="connsiteY43" fmla="*/ 155575 h 2289175"/>
              <a:gd name="connsiteX44" fmla="*/ 862975 w 1615450"/>
              <a:gd name="connsiteY44" fmla="*/ 107950 h 2289175"/>
              <a:gd name="connsiteX45" fmla="*/ 850275 w 1615450"/>
              <a:gd name="connsiteY45" fmla="*/ 92075 h 2289175"/>
              <a:gd name="connsiteX46" fmla="*/ 828050 w 1615450"/>
              <a:gd name="connsiteY46" fmla="*/ 47625 h 2289175"/>
              <a:gd name="connsiteX47" fmla="*/ 786775 w 1615450"/>
              <a:gd name="connsiteY47" fmla="*/ 0 h 2289175"/>
              <a:gd name="connsiteX48" fmla="*/ 682000 w 1615450"/>
              <a:gd name="connsiteY48" fmla="*/ 3175 h 2289175"/>
              <a:gd name="connsiteX49" fmla="*/ 634375 w 1615450"/>
              <a:gd name="connsiteY49" fmla="*/ 31750 h 2289175"/>
              <a:gd name="connsiteX50" fmla="*/ 596275 w 1615450"/>
              <a:gd name="connsiteY50" fmla="*/ 76200 h 2289175"/>
              <a:gd name="connsiteX51" fmla="*/ 551825 w 1615450"/>
              <a:gd name="connsiteY51" fmla="*/ 142875 h 2289175"/>
              <a:gd name="connsiteX52" fmla="*/ 532775 w 1615450"/>
              <a:gd name="connsiteY52" fmla="*/ 187325 h 2289175"/>
              <a:gd name="connsiteX53" fmla="*/ 497850 w 1615450"/>
              <a:gd name="connsiteY53" fmla="*/ 225425 h 2289175"/>
              <a:gd name="connsiteX54" fmla="*/ 481975 w 1615450"/>
              <a:gd name="connsiteY54" fmla="*/ 276225 h 2289175"/>
              <a:gd name="connsiteX55" fmla="*/ 450225 w 1615450"/>
              <a:gd name="connsiteY55" fmla="*/ 333375 h 2289175"/>
              <a:gd name="connsiteX56" fmla="*/ 440700 w 1615450"/>
              <a:gd name="connsiteY56" fmla="*/ 355600 h 2289175"/>
              <a:gd name="connsiteX57" fmla="*/ 415300 w 1615450"/>
              <a:gd name="connsiteY57" fmla="*/ 374650 h 2289175"/>
              <a:gd name="connsiteX58" fmla="*/ 415300 w 1615450"/>
              <a:gd name="connsiteY58" fmla="*/ 406400 h 2289175"/>
              <a:gd name="connsiteX59" fmla="*/ 399425 w 1615450"/>
              <a:gd name="connsiteY59" fmla="*/ 431800 h 2289175"/>
              <a:gd name="connsiteX60" fmla="*/ 383550 w 1615450"/>
              <a:gd name="connsiteY60" fmla="*/ 463550 h 2289175"/>
              <a:gd name="connsiteX61" fmla="*/ 380375 w 1615450"/>
              <a:gd name="connsiteY61" fmla="*/ 488950 h 2289175"/>
              <a:gd name="connsiteX62" fmla="*/ 367675 w 1615450"/>
              <a:gd name="connsiteY62" fmla="*/ 492125 h 2289175"/>
              <a:gd name="connsiteX63" fmla="*/ 361325 w 1615450"/>
              <a:gd name="connsiteY63" fmla="*/ 495300 h 2289175"/>
              <a:gd name="connsiteX64" fmla="*/ 358150 w 1615450"/>
              <a:gd name="connsiteY64" fmla="*/ 530225 h 2289175"/>
              <a:gd name="connsiteX65" fmla="*/ 358150 w 1615450"/>
              <a:gd name="connsiteY65" fmla="*/ 542925 h 2289175"/>
              <a:gd name="connsiteX66" fmla="*/ 345450 w 1615450"/>
              <a:gd name="connsiteY66" fmla="*/ 542925 h 2289175"/>
              <a:gd name="connsiteX67" fmla="*/ 345450 w 1615450"/>
              <a:gd name="connsiteY67" fmla="*/ 565150 h 2289175"/>
              <a:gd name="connsiteX68" fmla="*/ 332750 w 1615450"/>
              <a:gd name="connsiteY68" fmla="*/ 574675 h 2289175"/>
              <a:gd name="connsiteX69" fmla="*/ 326400 w 1615450"/>
              <a:gd name="connsiteY69" fmla="*/ 574675 h 2289175"/>
              <a:gd name="connsiteX70" fmla="*/ 304175 w 1615450"/>
              <a:gd name="connsiteY70" fmla="*/ 606425 h 2289175"/>
              <a:gd name="connsiteX71" fmla="*/ 301000 w 1615450"/>
              <a:gd name="connsiteY71" fmla="*/ 660400 h 2289175"/>
              <a:gd name="connsiteX72" fmla="*/ 262900 w 1615450"/>
              <a:gd name="connsiteY72" fmla="*/ 654050 h 2289175"/>
              <a:gd name="connsiteX73" fmla="*/ 243851 w 1615450"/>
              <a:gd name="connsiteY73" fmla="*/ 704850 h 2289175"/>
              <a:gd name="connsiteX74" fmla="*/ 234326 w 1615450"/>
              <a:gd name="connsiteY74" fmla="*/ 749300 h 2289175"/>
              <a:gd name="connsiteX75" fmla="*/ 221628 w 1615450"/>
              <a:gd name="connsiteY75" fmla="*/ 777875 h 2289175"/>
              <a:gd name="connsiteX76" fmla="*/ 205753 w 1615450"/>
              <a:gd name="connsiteY76" fmla="*/ 800100 h 2289175"/>
              <a:gd name="connsiteX77" fmla="*/ 167653 w 1615450"/>
              <a:gd name="connsiteY77" fmla="*/ 879475 h 2289175"/>
              <a:gd name="connsiteX78" fmla="*/ 148603 w 1615450"/>
              <a:gd name="connsiteY78" fmla="*/ 933450 h 2289175"/>
              <a:gd name="connsiteX79" fmla="*/ 97803 w 1615450"/>
              <a:gd name="connsiteY79" fmla="*/ 1028700 h 2289175"/>
              <a:gd name="connsiteX80" fmla="*/ 43828 w 1615450"/>
              <a:gd name="connsiteY80" fmla="*/ 1060450 h 2289175"/>
              <a:gd name="connsiteX81" fmla="*/ 21603 w 1615450"/>
              <a:gd name="connsiteY81" fmla="*/ 1200150 h 2289175"/>
              <a:gd name="connsiteX82" fmla="*/ 447050 w 1615450"/>
              <a:gd name="connsiteY82" fmla="*/ 1209675 h 2289175"/>
              <a:gd name="connsiteX83" fmla="*/ 450225 w 1615450"/>
              <a:gd name="connsiteY83" fmla="*/ 2279650 h 2289175"/>
              <a:gd name="connsiteX0" fmla="*/ 1587497 w 1593847"/>
              <a:gd name="connsiteY0" fmla="*/ 2289175 h 2289175"/>
              <a:gd name="connsiteX1" fmla="*/ 1587497 w 1593847"/>
              <a:gd name="connsiteY1" fmla="*/ 2289175 h 2289175"/>
              <a:gd name="connsiteX2" fmla="*/ 1593847 w 1593847"/>
              <a:gd name="connsiteY2" fmla="*/ 1778000 h 2289175"/>
              <a:gd name="connsiteX3" fmla="*/ 1581147 w 1593847"/>
              <a:gd name="connsiteY3" fmla="*/ 1520825 h 2289175"/>
              <a:gd name="connsiteX4" fmla="*/ 1552572 w 1593847"/>
              <a:gd name="connsiteY4" fmla="*/ 1450975 h 2289175"/>
              <a:gd name="connsiteX5" fmla="*/ 1539872 w 1593847"/>
              <a:gd name="connsiteY5" fmla="*/ 1454150 h 2289175"/>
              <a:gd name="connsiteX6" fmla="*/ 1539872 w 1593847"/>
              <a:gd name="connsiteY6" fmla="*/ 1301750 h 2289175"/>
              <a:gd name="connsiteX7" fmla="*/ 1533522 w 1593847"/>
              <a:gd name="connsiteY7" fmla="*/ 1120775 h 2289175"/>
              <a:gd name="connsiteX8" fmla="*/ 1511297 w 1593847"/>
              <a:gd name="connsiteY8" fmla="*/ 1076325 h 2289175"/>
              <a:gd name="connsiteX9" fmla="*/ 1498597 w 1593847"/>
              <a:gd name="connsiteY9" fmla="*/ 1016000 h 2289175"/>
              <a:gd name="connsiteX10" fmla="*/ 1482722 w 1593847"/>
              <a:gd name="connsiteY10" fmla="*/ 977900 h 2289175"/>
              <a:gd name="connsiteX11" fmla="*/ 1466847 w 1593847"/>
              <a:gd name="connsiteY11" fmla="*/ 835025 h 2289175"/>
              <a:gd name="connsiteX12" fmla="*/ 1431922 w 1593847"/>
              <a:gd name="connsiteY12" fmla="*/ 800100 h 2289175"/>
              <a:gd name="connsiteX13" fmla="*/ 1425572 w 1593847"/>
              <a:gd name="connsiteY13" fmla="*/ 768350 h 2289175"/>
              <a:gd name="connsiteX14" fmla="*/ 1409697 w 1593847"/>
              <a:gd name="connsiteY14" fmla="*/ 733425 h 2289175"/>
              <a:gd name="connsiteX15" fmla="*/ 1381122 w 1593847"/>
              <a:gd name="connsiteY15" fmla="*/ 717550 h 2289175"/>
              <a:gd name="connsiteX16" fmla="*/ 1371597 w 1593847"/>
              <a:gd name="connsiteY16" fmla="*/ 679450 h 2289175"/>
              <a:gd name="connsiteX17" fmla="*/ 1346197 w 1593847"/>
              <a:gd name="connsiteY17" fmla="*/ 666750 h 2289175"/>
              <a:gd name="connsiteX18" fmla="*/ 1339847 w 1593847"/>
              <a:gd name="connsiteY18" fmla="*/ 638175 h 2289175"/>
              <a:gd name="connsiteX19" fmla="*/ 1304922 w 1593847"/>
              <a:gd name="connsiteY19" fmla="*/ 644525 h 2289175"/>
              <a:gd name="connsiteX20" fmla="*/ 1282697 w 1593847"/>
              <a:gd name="connsiteY20" fmla="*/ 673100 h 2289175"/>
              <a:gd name="connsiteX21" fmla="*/ 1250947 w 1593847"/>
              <a:gd name="connsiteY21" fmla="*/ 695325 h 2289175"/>
              <a:gd name="connsiteX22" fmla="*/ 1225547 w 1593847"/>
              <a:gd name="connsiteY22" fmla="*/ 669925 h 2289175"/>
              <a:gd name="connsiteX23" fmla="*/ 1206497 w 1593847"/>
              <a:gd name="connsiteY23" fmla="*/ 654050 h 2289175"/>
              <a:gd name="connsiteX24" fmla="*/ 1181097 w 1593847"/>
              <a:gd name="connsiteY24" fmla="*/ 615950 h 2289175"/>
              <a:gd name="connsiteX25" fmla="*/ 1162047 w 1593847"/>
              <a:gd name="connsiteY25" fmla="*/ 631825 h 2289175"/>
              <a:gd name="connsiteX26" fmla="*/ 1155697 w 1593847"/>
              <a:gd name="connsiteY26" fmla="*/ 593725 h 2289175"/>
              <a:gd name="connsiteX27" fmla="*/ 1127122 w 1593847"/>
              <a:gd name="connsiteY27" fmla="*/ 552450 h 2289175"/>
              <a:gd name="connsiteX28" fmla="*/ 1085847 w 1593847"/>
              <a:gd name="connsiteY28" fmla="*/ 536575 h 2289175"/>
              <a:gd name="connsiteX29" fmla="*/ 1060447 w 1593847"/>
              <a:gd name="connsiteY29" fmla="*/ 542925 h 2289175"/>
              <a:gd name="connsiteX30" fmla="*/ 1076322 w 1593847"/>
              <a:gd name="connsiteY30" fmla="*/ 514350 h 2289175"/>
              <a:gd name="connsiteX31" fmla="*/ 1057272 w 1593847"/>
              <a:gd name="connsiteY31" fmla="*/ 473075 h 2289175"/>
              <a:gd name="connsiteX32" fmla="*/ 1047747 w 1593847"/>
              <a:gd name="connsiteY32" fmla="*/ 488950 h 2289175"/>
              <a:gd name="connsiteX33" fmla="*/ 1041397 w 1593847"/>
              <a:gd name="connsiteY33" fmla="*/ 450850 h 2289175"/>
              <a:gd name="connsiteX34" fmla="*/ 1006472 w 1593847"/>
              <a:gd name="connsiteY34" fmla="*/ 412750 h 2289175"/>
              <a:gd name="connsiteX35" fmla="*/ 987422 w 1593847"/>
              <a:gd name="connsiteY35" fmla="*/ 371475 h 2289175"/>
              <a:gd name="connsiteX36" fmla="*/ 974722 w 1593847"/>
              <a:gd name="connsiteY36" fmla="*/ 355600 h 2289175"/>
              <a:gd name="connsiteX37" fmla="*/ 955672 w 1593847"/>
              <a:gd name="connsiteY37" fmla="*/ 349250 h 2289175"/>
              <a:gd name="connsiteX38" fmla="*/ 955672 w 1593847"/>
              <a:gd name="connsiteY38" fmla="*/ 304800 h 2289175"/>
              <a:gd name="connsiteX39" fmla="*/ 930272 w 1593847"/>
              <a:gd name="connsiteY39" fmla="*/ 298450 h 2289175"/>
              <a:gd name="connsiteX40" fmla="*/ 920747 w 1593847"/>
              <a:gd name="connsiteY40" fmla="*/ 257175 h 2289175"/>
              <a:gd name="connsiteX41" fmla="*/ 898522 w 1593847"/>
              <a:gd name="connsiteY41" fmla="*/ 219075 h 2289175"/>
              <a:gd name="connsiteX42" fmla="*/ 876297 w 1593847"/>
              <a:gd name="connsiteY42" fmla="*/ 196850 h 2289175"/>
              <a:gd name="connsiteX43" fmla="*/ 863597 w 1593847"/>
              <a:gd name="connsiteY43" fmla="*/ 155575 h 2289175"/>
              <a:gd name="connsiteX44" fmla="*/ 841372 w 1593847"/>
              <a:gd name="connsiteY44" fmla="*/ 107950 h 2289175"/>
              <a:gd name="connsiteX45" fmla="*/ 828672 w 1593847"/>
              <a:gd name="connsiteY45" fmla="*/ 92075 h 2289175"/>
              <a:gd name="connsiteX46" fmla="*/ 806447 w 1593847"/>
              <a:gd name="connsiteY46" fmla="*/ 47625 h 2289175"/>
              <a:gd name="connsiteX47" fmla="*/ 765172 w 1593847"/>
              <a:gd name="connsiteY47" fmla="*/ 0 h 2289175"/>
              <a:gd name="connsiteX48" fmla="*/ 660397 w 1593847"/>
              <a:gd name="connsiteY48" fmla="*/ 3175 h 2289175"/>
              <a:gd name="connsiteX49" fmla="*/ 612772 w 1593847"/>
              <a:gd name="connsiteY49" fmla="*/ 31750 h 2289175"/>
              <a:gd name="connsiteX50" fmla="*/ 574672 w 1593847"/>
              <a:gd name="connsiteY50" fmla="*/ 76200 h 2289175"/>
              <a:gd name="connsiteX51" fmla="*/ 530222 w 1593847"/>
              <a:gd name="connsiteY51" fmla="*/ 142875 h 2289175"/>
              <a:gd name="connsiteX52" fmla="*/ 511172 w 1593847"/>
              <a:gd name="connsiteY52" fmla="*/ 187325 h 2289175"/>
              <a:gd name="connsiteX53" fmla="*/ 476247 w 1593847"/>
              <a:gd name="connsiteY53" fmla="*/ 225425 h 2289175"/>
              <a:gd name="connsiteX54" fmla="*/ 460372 w 1593847"/>
              <a:gd name="connsiteY54" fmla="*/ 276225 h 2289175"/>
              <a:gd name="connsiteX55" fmla="*/ 428622 w 1593847"/>
              <a:gd name="connsiteY55" fmla="*/ 333375 h 2289175"/>
              <a:gd name="connsiteX56" fmla="*/ 419097 w 1593847"/>
              <a:gd name="connsiteY56" fmla="*/ 355600 h 2289175"/>
              <a:gd name="connsiteX57" fmla="*/ 393697 w 1593847"/>
              <a:gd name="connsiteY57" fmla="*/ 374650 h 2289175"/>
              <a:gd name="connsiteX58" fmla="*/ 393697 w 1593847"/>
              <a:gd name="connsiteY58" fmla="*/ 406400 h 2289175"/>
              <a:gd name="connsiteX59" fmla="*/ 377822 w 1593847"/>
              <a:gd name="connsiteY59" fmla="*/ 431800 h 2289175"/>
              <a:gd name="connsiteX60" fmla="*/ 361947 w 1593847"/>
              <a:gd name="connsiteY60" fmla="*/ 463550 h 2289175"/>
              <a:gd name="connsiteX61" fmla="*/ 358772 w 1593847"/>
              <a:gd name="connsiteY61" fmla="*/ 488950 h 2289175"/>
              <a:gd name="connsiteX62" fmla="*/ 346072 w 1593847"/>
              <a:gd name="connsiteY62" fmla="*/ 492125 h 2289175"/>
              <a:gd name="connsiteX63" fmla="*/ 339722 w 1593847"/>
              <a:gd name="connsiteY63" fmla="*/ 495300 h 2289175"/>
              <a:gd name="connsiteX64" fmla="*/ 336547 w 1593847"/>
              <a:gd name="connsiteY64" fmla="*/ 530225 h 2289175"/>
              <a:gd name="connsiteX65" fmla="*/ 336547 w 1593847"/>
              <a:gd name="connsiteY65" fmla="*/ 542925 h 2289175"/>
              <a:gd name="connsiteX66" fmla="*/ 323847 w 1593847"/>
              <a:gd name="connsiteY66" fmla="*/ 542925 h 2289175"/>
              <a:gd name="connsiteX67" fmla="*/ 323847 w 1593847"/>
              <a:gd name="connsiteY67" fmla="*/ 565150 h 2289175"/>
              <a:gd name="connsiteX68" fmla="*/ 311147 w 1593847"/>
              <a:gd name="connsiteY68" fmla="*/ 574675 h 2289175"/>
              <a:gd name="connsiteX69" fmla="*/ 304797 w 1593847"/>
              <a:gd name="connsiteY69" fmla="*/ 574675 h 2289175"/>
              <a:gd name="connsiteX70" fmla="*/ 282572 w 1593847"/>
              <a:gd name="connsiteY70" fmla="*/ 606425 h 2289175"/>
              <a:gd name="connsiteX71" fmla="*/ 279397 w 1593847"/>
              <a:gd name="connsiteY71" fmla="*/ 660400 h 2289175"/>
              <a:gd name="connsiteX72" fmla="*/ 241297 w 1593847"/>
              <a:gd name="connsiteY72" fmla="*/ 654050 h 2289175"/>
              <a:gd name="connsiteX73" fmla="*/ 222248 w 1593847"/>
              <a:gd name="connsiteY73" fmla="*/ 704850 h 2289175"/>
              <a:gd name="connsiteX74" fmla="*/ 212723 w 1593847"/>
              <a:gd name="connsiteY74" fmla="*/ 749300 h 2289175"/>
              <a:gd name="connsiteX75" fmla="*/ 200025 w 1593847"/>
              <a:gd name="connsiteY75" fmla="*/ 777875 h 2289175"/>
              <a:gd name="connsiteX76" fmla="*/ 184150 w 1593847"/>
              <a:gd name="connsiteY76" fmla="*/ 800100 h 2289175"/>
              <a:gd name="connsiteX77" fmla="*/ 146050 w 1593847"/>
              <a:gd name="connsiteY77" fmla="*/ 879475 h 2289175"/>
              <a:gd name="connsiteX78" fmla="*/ 127000 w 1593847"/>
              <a:gd name="connsiteY78" fmla="*/ 933450 h 2289175"/>
              <a:gd name="connsiteX79" fmla="*/ 76200 w 1593847"/>
              <a:gd name="connsiteY79" fmla="*/ 1028700 h 2289175"/>
              <a:gd name="connsiteX80" fmla="*/ 22225 w 1593847"/>
              <a:gd name="connsiteY80" fmla="*/ 1060450 h 2289175"/>
              <a:gd name="connsiteX81" fmla="*/ 0 w 1593847"/>
              <a:gd name="connsiteY81" fmla="*/ 1200150 h 2289175"/>
              <a:gd name="connsiteX82" fmla="*/ 425447 w 1593847"/>
              <a:gd name="connsiteY82" fmla="*/ 1209675 h 2289175"/>
              <a:gd name="connsiteX83" fmla="*/ 428622 w 1593847"/>
              <a:gd name="connsiteY83" fmla="*/ 2279650 h 2289175"/>
              <a:gd name="connsiteX0" fmla="*/ 1587497 w 1593847"/>
              <a:gd name="connsiteY0" fmla="*/ 2289175 h 2289175"/>
              <a:gd name="connsiteX1" fmla="*/ 1587497 w 1593847"/>
              <a:gd name="connsiteY1" fmla="*/ 2289175 h 2289175"/>
              <a:gd name="connsiteX2" fmla="*/ 1593847 w 1593847"/>
              <a:gd name="connsiteY2" fmla="*/ 1778000 h 2289175"/>
              <a:gd name="connsiteX3" fmla="*/ 1581147 w 1593847"/>
              <a:gd name="connsiteY3" fmla="*/ 1520825 h 2289175"/>
              <a:gd name="connsiteX4" fmla="*/ 1552572 w 1593847"/>
              <a:gd name="connsiteY4" fmla="*/ 1450975 h 2289175"/>
              <a:gd name="connsiteX5" fmla="*/ 1539872 w 1593847"/>
              <a:gd name="connsiteY5" fmla="*/ 1454150 h 2289175"/>
              <a:gd name="connsiteX6" fmla="*/ 1539872 w 1593847"/>
              <a:gd name="connsiteY6" fmla="*/ 1301750 h 2289175"/>
              <a:gd name="connsiteX7" fmla="*/ 1533522 w 1593847"/>
              <a:gd name="connsiteY7" fmla="*/ 1120775 h 2289175"/>
              <a:gd name="connsiteX8" fmla="*/ 1511297 w 1593847"/>
              <a:gd name="connsiteY8" fmla="*/ 1076325 h 2289175"/>
              <a:gd name="connsiteX9" fmla="*/ 1498597 w 1593847"/>
              <a:gd name="connsiteY9" fmla="*/ 1016000 h 2289175"/>
              <a:gd name="connsiteX10" fmla="*/ 1482722 w 1593847"/>
              <a:gd name="connsiteY10" fmla="*/ 977900 h 2289175"/>
              <a:gd name="connsiteX11" fmla="*/ 1466847 w 1593847"/>
              <a:gd name="connsiteY11" fmla="*/ 835025 h 2289175"/>
              <a:gd name="connsiteX12" fmla="*/ 1431922 w 1593847"/>
              <a:gd name="connsiteY12" fmla="*/ 800100 h 2289175"/>
              <a:gd name="connsiteX13" fmla="*/ 1425572 w 1593847"/>
              <a:gd name="connsiteY13" fmla="*/ 768350 h 2289175"/>
              <a:gd name="connsiteX14" fmla="*/ 1409697 w 1593847"/>
              <a:gd name="connsiteY14" fmla="*/ 733425 h 2289175"/>
              <a:gd name="connsiteX15" fmla="*/ 1381122 w 1593847"/>
              <a:gd name="connsiteY15" fmla="*/ 717550 h 2289175"/>
              <a:gd name="connsiteX16" fmla="*/ 1371597 w 1593847"/>
              <a:gd name="connsiteY16" fmla="*/ 679450 h 2289175"/>
              <a:gd name="connsiteX17" fmla="*/ 1346197 w 1593847"/>
              <a:gd name="connsiteY17" fmla="*/ 666750 h 2289175"/>
              <a:gd name="connsiteX18" fmla="*/ 1339847 w 1593847"/>
              <a:gd name="connsiteY18" fmla="*/ 638175 h 2289175"/>
              <a:gd name="connsiteX19" fmla="*/ 1304922 w 1593847"/>
              <a:gd name="connsiteY19" fmla="*/ 644525 h 2289175"/>
              <a:gd name="connsiteX20" fmla="*/ 1282697 w 1593847"/>
              <a:gd name="connsiteY20" fmla="*/ 673100 h 2289175"/>
              <a:gd name="connsiteX21" fmla="*/ 1250947 w 1593847"/>
              <a:gd name="connsiteY21" fmla="*/ 695325 h 2289175"/>
              <a:gd name="connsiteX22" fmla="*/ 1225547 w 1593847"/>
              <a:gd name="connsiteY22" fmla="*/ 669925 h 2289175"/>
              <a:gd name="connsiteX23" fmla="*/ 1206497 w 1593847"/>
              <a:gd name="connsiteY23" fmla="*/ 654050 h 2289175"/>
              <a:gd name="connsiteX24" fmla="*/ 1181097 w 1593847"/>
              <a:gd name="connsiteY24" fmla="*/ 615950 h 2289175"/>
              <a:gd name="connsiteX25" fmla="*/ 1162047 w 1593847"/>
              <a:gd name="connsiteY25" fmla="*/ 631825 h 2289175"/>
              <a:gd name="connsiteX26" fmla="*/ 1155697 w 1593847"/>
              <a:gd name="connsiteY26" fmla="*/ 593725 h 2289175"/>
              <a:gd name="connsiteX27" fmla="*/ 1127122 w 1593847"/>
              <a:gd name="connsiteY27" fmla="*/ 552450 h 2289175"/>
              <a:gd name="connsiteX28" fmla="*/ 1085847 w 1593847"/>
              <a:gd name="connsiteY28" fmla="*/ 536575 h 2289175"/>
              <a:gd name="connsiteX29" fmla="*/ 1060447 w 1593847"/>
              <a:gd name="connsiteY29" fmla="*/ 542925 h 2289175"/>
              <a:gd name="connsiteX30" fmla="*/ 1076322 w 1593847"/>
              <a:gd name="connsiteY30" fmla="*/ 514350 h 2289175"/>
              <a:gd name="connsiteX31" fmla="*/ 1057272 w 1593847"/>
              <a:gd name="connsiteY31" fmla="*/ 473075 h 2289175"/>
              <a:gd name="connsiteX32" fmla="*/ 1047747 w 1593847"/>
              <a:gd name="connsiteY32" fmla="*/ 488950 h 2289175"/>
              <a:gd name="connsiteX33" fmla="*/ 1041397 w 1593847"/>
              <a:gd name="connsiteY33" fmla="*/ 450850 h 2289175"/>
              <a:gd name="connsiteX34" fmla="*/ 1006472 w 1593847"/>
              <a:gd name="connsiteY34" fmla="*/ 412750 h 2289175"/>
              <a:gd name="connsiteX35" fmla="*/ 987422 w 1593847"/>
              <a:gd name="connsiteY35" fmla="*/ 371475 h 2289175"/>
              <a:gd name="connsiteX36" fmla="*/ 974722 w 1593847"/>
              <a:gd name="connsiteY36" fmla="*/ 355600 h 2289175"/>
              <a:gd name="connsiteX37" fmla="*/ 955672 w 1593847"/>
              <a:gd name="connsiteY37" fmla="*/ 349250 h 2289175"/>
              <a:gd name="connsiteX38" fmla="*/ 955672 w 1593847"/>
              <a:gd name="connsiteY38" fmla="*/ 304800 h 2289175"/>
              <a:gd name="connsiteX39" fmla="*/ 930272 w 1593847"/>
              <a:gd name="connsiteY39" fmla="*/ 298450 h 2289175"/>
              <a:gd name="connsiteX40" fmla="*/ 920747 w 1593847"/>
              <a:gd name="connsiteY40" fmla="*/ 257175 h 2289175"/>
              <a:gd name="connsiteX41" fmla="*/ 898522 w 1593847"/>
              <a:gd name="connsiteY41" fmla="*/ 219075 h 2289175"/>
              <a:gd name="connsiteX42" fmla="*/ 876297 w 1593847"/>
              <a:gd name="connsiteY42" fmla="*/ 196850 h 2289175"/>
              <a:gd name="connsiteX43" fmla="*/ 863597 w 1593847"/>
              <a:gd name="connsiteY43" fmla="*/ 155575 h 2289175"/>
              <a:gd name="connsiteX44" fmla="*/ 841372 w 1593847"/>
              <a:gd name="connsiteY44" fmla="*/ 107950 h 2289175"/>
              <a:gd name="connsiteX45" fmla="*/ 828672 w 1593847"/>
              <a:gd name="connsiteY45" fmla="*/ 92075 h 2289175"/>
              <a:gd name="connsiteX46" fmla="*/ 806447 w 1593847"/>
              <a:gd name="connsiteY46" fmla="*/ 47625 h 2289175"/>
              <a:gd name="connsiteX47" fmla="*/ 765172 w 1593847"/>
              <a:gd name="connsiteY47" fmla="*/ 0 h 2289175"/>
              <a:gd name="connsiteX48" fmla="*/ 660397 w 1593847"/>
              <a:gd name="connsiteY48" fmla="*/ 3175 h 2289175"/>
              <a:gd name="connsiteX49" fmla="*/ 612772 w 1593847"/>
              <a:gd name="connsiteY49" fmla="*/ 31750 h 2289175"/>
              <a:gd name="connsiteX50" fmla="*/ 574672 w 1593847"/>
              <a:gd name="connsiteY50" fmla="*/ 76200 h 2289175"/>
              <a:gd name="connsiteX51" fmla="*/ 530222 w 1593847"/>
              <a:gd name="connsiteY51" fmla="*/ 142875 h 2289175"/>
              <a:gd name="connsiteX52" fmla="*/ 511172 w 1593847"/>
              <a:gd name="connsiteY52" fmla="*/ 187325 h 2289175"/>
              <a:gd name="connsiteX53" fmla="*/ 476247 w 1593847"/>
              <a:gd name="connsiteY53" fmla="*/ 225425 h 2289175"/>
              <a:gd name="connsiteX54" fmla="*/ 460372 w 1593847"/>
              <a:gd name="connsiteY54" fmla="*/ 276225 h 2289175"/>
              <a:gd name="connsiteX55" fmla="*/ 428622 w 1593847"/>
              <a:gd name="connsiteY55" fmla="*/ 333375 h 2289175"/>
              <a:gd name="connsiteX56" fmla="*/ 419097 w 1593847"/>
              <a:gd name="connsiteY56" fmla="*/ 355600 h 2289175"/>
              <a:gd name="connsiteX57" fmla="*/ 393697 w 1593847"/>
              <a:gd name="connsiteY57" fmla="*/ 374650 h 2289175"/>
              <a:gd name="connsiteX58" fmla="*/ 393697 w 1593847"/>
              <a:gd name="connsiteY58" fmla="*/ 406400 h 2289175"/>
              <a:gd name="connsiteX59" fmla="*/ 377822 w 1593847"/>
              <a:gd name="connsiteY59" fmla="*/ 431800 h 2289175"/>
              <a:gd name="connsiteX60" fmla="*/ 361947 w 1593847"/>
              <a:gd name="connsiteY60" fmla="*/ 463550 h 2289175"/>
              <a:gd name="connsiteX61" fmla="*/ 358772 w 1593847"/>
              <a:gd name="connsiteY61" fmla="*/ 488950 h 2289175"/>
              <a:gd name="connsiteX62" fmla="*/ 346072 w 1593847"/>
              <a:gd name="connsiteY62" fmla="*/ 492125 h 2289175"/>
              <a:gd name="connsiteX63" fmla="*/ 339722 w 1593847"/>
              <a:gd name="connsiteY63" fmla="*/ 495300 h 2289175"/>
              <a:gd name="connsiteX64" fmla="*/ 336547 w 1593847"/>
              <a:gd name="connsiteY64" fmla="*/ 530225 h 2289175"/>
              <a:gd name="connsiteX65" fmla="*/ 336547 w 1593847"/>
              <a:gd name="connsiteY65" fmla="*/ 542925 h 2289175"/>
              <a:gd name="connsiteX66" fmla="*/ 323847 w 1593847"/>
              <a:gd name="connsiteY66" fmla="*/ 542925 h 2289175"/>
              <a:gd name="connsiteX67" fmla="*/ 323847 w 1593847"/>
              <a:gd name="connsiteY67" fmla="*/ 565150 h 2289175"/>
              <a:gd name="connsiteX68" fmla="*/ 311147 w 1593847"/>
              <a:gd name="connsiteY68" fmla="*/ 574675 h 2289175"/>
              <a:gd name="connsiteX69" fmla="*/ 304797 w 1593847"/>
              <a:gd name="connsiteY69" fmla="*/ 574675 h 2289175"/>
              <a:gd name="connsiteX70" fmla="*/ 282572 w 1593847"/>
              <a:gd name="connsiteY70" fmla="*/ 606425 h 2289175"/>
              <a:gd name="connsiteX71" fmla="*/ 279397 w 1593847"/>
              <a:gd name="connsiteY71" fmla="*/ 660400 h 2289175"/>
              <a:gd name="connsiteX72" fmla="*/ 241297 w 1593847"/>
              <a:gd name="connsiteY72" fmla="*/ 654050 h 2289175"/>
              <a:gd name="connsiteX73" fmla="*/ 222248 w 1593847"/>
              <a:gd name="connsiteY73" fmla="*/ 704850 h 2289175"/>
              <a:gd name="connsiteX74" fmla="*/ 212723 w 1593847"/>
              <a:gd name="connsiteY74" fmla="*/ 749300 h 2289175"/>
              <a:gd name="connsiteX75" fmla="*/ 200025 w 1593847"/>
              <a:gd name="connsiteY75" fmla="*/ 777875 h 2289175"/>
              <a:gd name="connsiteX76" fmla="*/ 184150 w 1593847"/>
              <a:gd name="connsiteY76" fmla="*/ 800100 h 2289175"/>
              <a:gd name="connsiteX77" fmla="*/ 146050 w 1593847"/>
              <a:gd name="connsiteY77" fmla="*/ 879475 h 2289175"/>
              <a:gd name="connsiteX78" fmla="*/ 127000 w 1593847"/>
              <a:gd name="connsiteY78" fmla="*/ 933450 h 2289175"/>
              <a:gd name="connsiteX79" fmla="*/ 76200 w 1593847"/>
              <a:gd name="connsiteY79" fmla="*/ 1028700 h 2289175"/>
              <a:gd name="connsiteX80" fmla="*/ 22225 w 1593847"/>
              <a:gd name="connsiteY80" fmla="*/ 1060450 h 2289175"/>
              <a:gd name="connsiteX81" fmla="*/ 0 w 1593847"/>
              <a:gd name="connsiteY81" fmla="*/ 1200150 h 2289175"/>
              <a:gd name="connsiteX82" fmla="*/ 425447 w 1593847"/>
              <a:gd name="connsiteY82" fmla="*/ 1209675 h 2289175"/>
              <a:gd name="connsiteX83" fmla="*/ 428622 w 1593847"/>
              <a:gd name="connsiteY83" fmla="*/ 2279650 h 2289175"/>
              <a:gd name="connsiteX0" fmla="*/ 1682881 w 1689231"/>
              <a:gd name="connsiteY0" fmla="*/ 2289175 h 2289175"/>
              <a:gd name="connsiteX1" fmla="*/ 1682881 w 1689231"/>
              <a:gd name="connsiteY1" fmla="*/ 2289175 h 2289175"/>
              <a:gd name="connsiteX2" fmla="*/ 1689231 w 1689231"/>
              <a:gd name="connsiteY2" fmla="*/ 1778000 h 2289175"/>
              <a:gd name="connsiteX3" fmla="*/ 1676531 w 1689231"/>
              <a:gd name="connsiteY3" fmla="*/ 1520825 h 2289175"/>
              <a:gd name="connsiteX4" fmla="*/ 1647956 w 1689231"/>
              <a:gd name="connsiteY4" fmla="*/ 1450975 h 2289175"/>
              <a:gd name="connsiteX5" fmla="*/ 1635256 w 1689231"/>
              <a:gd name="connsiteY5" fmla="*/ 1454150 h 2289175"/>
              <a:gd name="connsiteX6" fmla="*/ 1635256 w 1689231"/>
              <a:gd name="connsiteY6" fmla="*/ 1301750 h 2289175"/>
              <a:gd name="connsiteX7" fmla="*/ 1628906 w 1689231"/>
              <a:gd name="connsiteY7" fmla="*/ 1120775 h 2289175"/>
              <a:gd name="connsiteX8" fmla="*/ 1606681 w 1689231"/>
              <a:gd name="connsiteY8" fmla="*/ 1076325 h 2289175"/>
              <a:gd name="connsiteX9" fmla="*/ 1593981 w 1689231"/>
              <a:gd name="connsiteY9" fmla="*/ 1016000 h 2289175"/>
              <a:gd name="connsiteX10" fmla="*/ 1578106 w 1689231"/>
              <a:gd name="connsiteY10" fmla="*/ 977900 h 2289175"/>
              <a:gd name="connsiteX11" fmla="*/ 1562231 w 1689231"/>
              <a:gd name="connsiteY11" fmla="*/ 835025 h 2289175"/>
              <a:gd name="connsiteX12" fmla="*/ 1527306 w 1689231"/>
              <a:gd name="connsiteY12" fmla="*/ 800100 h 2289175"/>
              <a:gd name="connsiteX13" fmla="*/ 1520956 w 1689231"/>
              <a:gd name="connsiteY13" fmla="*/ 768350 h 2289175"/>
              <a:gd name="connsiteX14" fmla="*/ 1505081 w 1689231"/>
              <a:gd name="connsiteY14" fmla="*/ 733425 h 2289175"/>
              <a:gd name="connsiteX15" fmla="*/ 1476506 w 1689231"/>
              <a:gd name="connsiteY15" fmla="*/ 717550 h 2289175"/>
              <a:gd name="connsiteX16" fmla="*/ 1466981 w 1689231"/>
              <a:gd name="connsiteY16" fmla="*/ 679450 h 2289175"/>
              <a:gd name="connsiteX17" fmla="*/ 1441581 w 1689231"/>
              <a:gd name="connsiteY17" fmla="*/ 666750 h 2289175"/>
              <a:gd name="connsiteX18" fmla="*/ 1435231 w 1689231"/>
              <a:gd name="connsiteY18" fmla="*/ 638175 h 2289175"/>
              <a:gd name="connsiteX19" fmla="*/ 1400306 w 1689231"/>
              <a:gd name="connsiteY19" fmla="*/ 644525 h 2289175"/>
              <a:gd name="connsiteX20" fmla="*/ 1378081 w 1689231"/>
              <a:gd name="connsiteY20" fmla="*/ 673100 h 2289175"/>
              <a:gd name="connsiteX21" fmla="*/ 1346331 w 1689231"/>
              <a:gd name="connsiteY21" fmla="*/ 695325 h 2289175"/>
              <a:gd name="connsiteX22" fmla="*/ 1320931 w 1689231"/>
              <a:gd name="connsiteY22" fmla="*/ 669925 h 2289175"/>
              <a:gd name="connsiteX23" fmla="*/ 1301881 w 1689231"/>
              <a:gd name="connsiteY23" fmla="*/ 654050 h 2289175"/>
              <a:gd name="connsiteX24" fmla="*/ 1276481 w 1689231"/>
              <a:gd name="connsiteY24" fmla="*/ 615950 h 2289175"/>
              <a:gd name="connsiteX25" fmla="*/ 1257431 w 1689231"/>
              <a:gd name="connsiteY25" fmla="*/ 631825 h 2289175"/>
              <a:gd name="connsiteX26" fmla="*/ 1251081 w 1689231"/>
              <a:gd name="connsiteY26" fmla="*/ 593725 h 2289175"/>
              <a:gd name="connsiteX27" fmla="*/ 1222506 w 1689231"/>
              <a:gd name="connsiteY27" fmla="*/ 552450 h 2289175"/>
              <a:gd name="connsiteX28" fmla="*/ 1181231 w 1689231"/>
              <a:gd name="connsiteY28" fmla="*/ 536575 h 2289175"/>
              <a:gd name="connsiteX29" fmla="*/ 1155831 w 1689231"/>
              <a:gd name="connsiteY29" fmla="*/ 542925 h 2289175"/>
              <a:gd name="connsiteX30" fmla="*/ 1171706 w 1689231"/>
              <a:gd name="connsiteY30" fmla="*/ 514350 h 2289175"/>
              <a:gd name="connsiteX31" fmla="*/ 1152656 w 1689231"/>
              <a:gd name="connsiteY31" fmla="*/ 473075 h 2289175"/>
              <a:gd name="connsiteX32" fmla="*/ 1143131 w 1689231"/>
              <a:gd name="connsiteY32" fmla="*/ 488950 h 2289175"/>
              <a:gd name="connsiteX33" fmla="*/ 1136781 w 1689231"/>
              <a:gd name="connsiteY33" fmla="*/ 450850 h 2289175"/>
              <a:gd name="connsiteX34" fmla="*/ 1101856 w 1689231"/>
              <a:gd name="connsiteY34" fmla="*/ 412750 h 2289175"/>
              <a:gd name="connsiteX35" fmla="*/ 1082806 w 1689231"/>
              <a:gd name="connsiteY35" fmla="*/ 371475 h 2289175"/>
              <a:gd name="connsiteX36" fmla="*/ 1070106 w 1689231"/>
              <a:gd name="connsiteY36" fmla="*/ 355600 h 2289175"/>
              <a:gd name="connsiteX37" fmla="*/ 1051056 w 1689231"/>
              <a:gd name="connsiteY37" fmla="*/ 349250 h 2289175"/>
              <a:gd name="connsiteX38" fmla="*/ 1051056 w 1689231"/>
              <a:gd name="connsiteY38" fmla="*/ 304800 h 2289175"/>
              <a:gd name="connsiteX39" fmla="*/ 1025656 w 1689231"/>
              <a:gd name="connsiteY39" fmla="*/ 298450 h 2289175"/>
              <a:gd name="connsiteX40" fmla="*/ 1016131 w 1689231"/>
              <a:gd name="connsiteY40" fmla="*/ 257175 h 2289175"/>
              <a:gd name="connsiteX41" fmla="*/ 993906 w 1689231"/>
              <a:gd name="connsiteY41" fmla="*/ 219075 h 2289175"/>
              <a:gd name="connsiteX42" fmla="*/ 971681 w 1689231"/>
              <a:gd name="connsiteY42" fmla="*/ 196850 h 2289175"/>
              <a:gd name="connsiteX43" fmla="*/ 958981 w 1689231"/>
              <a:gd name="connsiteY43" fmla="*/ 155575 h 2289175"/>
              <a:gd name="connsiteX44" fmla="*/ 936756 w 1689231"/>
              <a:gd name="connsiteY44" fmla="*/ 107950 h 2289175"/>
              <a:gd name="connsiteX45" fmla="*/ 924056 w 1689231"/>
              <a:gd name="connsiteY45" fmla="*/ 92075 h 2289175"/>
              <a:gd name="connsiteX46" fmla="*/ 901831 w 1689231"/>
              <a:gd name="connsiteY46" fmla="*/ 47625 h 2289175"/>
              <a:gd name="connsiteX47" fmla="*/ 860556 w 1689231"/>
              <a:gd name="connsiteY47" fmla="*/ 0 h 2289175"/>
              <a:gd name="connsiteX48" fmla="*/ 755781 w 1689231"/>
              <a:gd name="connsiteY48" fmla="*/ 3175 h 2289175"/>
              <a:gd name="connsiteX49" fmla="*/ 708156 w 1689231"/>
              <a:gd name="connsiteY49" fmla="*/ 31750 h 2289175"/>
              <a:gd name="connsiteX50" fmla="*/ 670056 w 1689231"/>
              <a:gd name="connsiteY50" fmla="*/ 76200 h 2289175"/>
              <a:gd name="connsiteX51" fmla="*/ 625606 w 1689231"/>
              <a:gd name="connsiteY51" fmla="*/ 142875 h 2289175"/>
              <a:gd name="connsiteX52" fmla="*/ 606556 w 1689231"/>
              <a:gd name="connsiteY52" fmla="*/ 187325 h 2289175"/>
              <a:gd name="connsiteX53" fmla="*/ 571631 w 1689231"/>
              <a:gd name="connsiteY53" fmla="*/ 225425 h 2289175"/>
              <a:gd name="connsiteX54" fmla="*/ 555756 w 1689231"/>
              <a:gd name="connsiteY54" fmla="*/ 276225 h 2289175"/>
              <a:gd name="connsiteX55" fmla="*/ 524006 w 1689231"/>
              <a:gd name="connsiteY55" fmla="*/ 333375 h 2289175"/>
              <a:gd name="connsiteX56" fmla="*/ 514481 w 1689231"/>
              <a:gd name="connsiteY56" fmla="*/ 355600 h 2289175"/>
              <a:gd name="connsiteX57" fmla="*/ 489081 w 1689231"/>
              <a:gd name="connsiteY57" fmla="*/ 374650 h 2289175"/>
              <a:gd name="connsiteX58" fmla="*/ 489081 w 1689231"/>
              <a:gd name="connsiteY58" fmla="*/ 406400 h 2289175"/>
              <a:gd name="connsiteX59" fmla="*/ 473206 w 1689231"/>
              <a:gd name="connsiteY59" fmla="*/ 431800 h 2289175"/>
              <a:gd name="connsiteX60" fmla="*/ 457331 w 1689231"/>
              <a:gd name="connsiteY60" fmla="*/ 463550 h 2289175"/>
              <a:gd name="connsiteX61" fmla="*/ 454156 w 1689231"/>
              <a:gd name="connsiteY61" fmla="*/ 488950 h 2289175"/>
              <a:gd name="connsiteX62" fmla="*/ 441456 w 1689231"/>
              <a:gd name="connsiteY62" fmla="*/ 492125 h 2289175"/>
              <a:gd name="connsiteX63" fmla="*/ 435106 w 1689231"/>
              <a:gd name="connsiteY63" fmla="*/ 495300 h 2289175"/>
              <a:gd name="connsiteX64" fmla="*/ 431931 w 1689231"/>
              <a:gd name="connsiteY64" fmla="*/ 530225 h 2289175"/>
              <a:gd name="connsiteX65" fmla="*/ 431931 w 1689231"/>
              <a:gd name="connsiteY65" fmla="*/ 542925 h 2289175"/>
              <a:gd name="connsiteX66" fmla="*/ 419231 w 1689231"/>
              <a:gd name="connsiteY66" fmla="*/ 542925 h 2289175"/>
              <a:gd name="connsiteX67" fmla="*/ 419231 w 1689231"/>
              <a:gd name="connsiteY67" fmla="*/ 565150 h 2289175"/>
              <a:gd name="connsiteX68" fmla="*/ 406531 w 1689231"/>
              <a:gd name="connsiteY68" fmla="*/ 574675 h 2289175"/>
              <a:gd name="connsiteX69" fmla="*/ 400181 w 1689231"/>
              <a:gd name="connsiteY69" fmla="*/ 574675 h 2289175"/>
              <a:gd name="connsiteX70" fmla="*/ 377956 w 1689231"/>
              <a:gd name="connsiteY70" fmla="*/ 606425 h 2289175"/>
              <a:gd name="connsiteX71" fmla="*/ 374781 w 1689231"/>
              <a:gd name="connsiteY71" fmla="*/ 660400 h 2289175"/>
              <a:gd name="connsiteX72" fmla="*/ 336681 w 1689231"/>
              <a:gd name="connsiteY72" fmla="*/ 654050 h 2289175"/>
              <a:gd name="connsiteX73" fmla="*/ 317632 w 1689231"/>
              <a:gd name="connsiteY73" fmla="*/ 704850 h 2289175"/>
              <a:gd name="connsiteX74" fmla="*/ 308107 w 1689231"/>
              <a:gd name="connsiteY74" fmla="*/ 749300 h 2289175"/>
              <a:gd name="connsiteX75" fmla="*/ 295409 w 1689231"/>
              <a:gd name="connsiteY75" fmla="*/ 777875 h 2289175"/>
              <a:gd name="connsiteX76" fmla="*/ 279534 w 1689231"/>
              <a:gd name="connsiteY76" fmla="*/ 800100 h 2289175"/>
              <a:gd name="connsiteX77" fmla="*/ 241434 w 1689231"/>
              <a:gd name="connsiteY77" fmla="*/ 879475 h 2289175"/>
              <a:gd name="connsiteX78" fmla="*/ 222384 w 1689231"/>
              <a:gd name="connsiteY78" fmla="*/ 933450 h 2289175"/>
              <a:gd name="connsiteX79" fmla="*/ 171584 w 1689231"/>
              <a:gd name="connsiteY79" fmla="*/ 1028700 h 2289175"/>
              <a:gd name="connsiteX80" fmla="*/ 117609 w 1689231"/>
              <a:gd name="connsiteY80" fmla="*/ 1060450 h 2289175"/>
              <a:gd name="connsiteX81" fmla="*/ 95384 w 1689231"/>
              <a:gd name="connsiteY81" fmla="*/ 1200150 h 2289175"/>
              <a:gd name="connsiteX82" fmla="*/ 16009 w 1689231"/>
              <a:gd name="connsiteY82" fmla="*/ 1333500 h 2289175"/>
              <a:gd name="connsiteX83" fmla="*/ 520831 w 1689231"/>
              <a:gd name="connsiteY83" fmla="*/ 1209675 h 2289175"/>
              <a:gd name="connsiteX84" fmla="*/ 524006 w 1689231"/>
              <a:gd name="connsiteY84" fmla="*/ 2279650 h 2289175"/>
              <a:gd name="connsiteX0" fmla="*/ 1682881 w 1689231"/>
              <a:gd name="connsiteY0" fmla="*/ 2289175 h 2289175"/>
              <a:gd name="connsiteX1" fmla="*/ 1682881 w 1689231"/>
              <a:gd name="connsiteY1" fmla="*/ 2289175 h 2289175"/>
              <a:gd name="connsiteX2" fmla="*/ 1689231 w 1689231"/>
              <a:gd name="connsiteY2" fmla="*/ 1778000 h 2289175"/>
              <a:gd name="connsiteX3" fmla="*/ 1676531 w 1689231"/>
              <a:gd name="connsiteY3" fmla="*/ 1520825 h 2289175"/>
              <a:gd name="connsiteX4" fmla="*/ 1647956 w 1689231"/>
              <a:gd name="connsiteY4" fmla="*/ 1450975 h 2289175"/>
              <a:gd name="connsiteX5" fmla="*/ 1635256 w 1689231"/>
              <a:gd name="connsiteY5" fmla="*/ 1454150 h 2289175"/>
              <a:gd name="connsiteX6" fmla="*/ 1635256 w 1689231"/>
              <a:gd name="connsiteY6" fmla="*/ 1301750 h 2289175"/>
              <a:gd name="connsiteX7" fmla="*/ 1628906 w 1689231"/>
              <a:gd name="connsiteY7" fmla="*/ 1120775 h 2289175"/>
              <a:gd name="connsiteX8" fmla="*/ 1606681 w 1689231"/>
              <a:gd name="connsiteY8" fmla="*/ 1076325 h 2289175"/>
              <a:gd name="connsiteX9" fmla="*/ 1593981 w 1689231"/>
              <a:gd name="connsiteY9" fmla="*/ 1016000 h 2289175"/>
              <a:gd name="connsiteX10" fmla="*/ 1578106 w 1689231"/>
              <a:gd name="connsiteY10" fmla="*/ 977900 h 2289175"/>
              <a:gd name="connsiteX11" fmla="*/ 1562231 w 1689231"/>
              <a:gd name="connsiteY11" fmla="*/ 835025 h 2289175"/>
              <a:gd name="connsiteX12" fmla="*/ 1527306 w 1689231"/>
              <a:gd name="connsiteY12" fmla="*/ 800100 h 2289175"/>
              <a:gd name="connsiteX13" fmla="*/ 1520956 w 1689231"/>
              <a:gd name="connsiteY13" fmla="*/ 768350 h 2289175"/>
              <a:gd name="connsiteX14" fmla="*/ 1505081 w 1689231"/>
              <a:gd name="connsiteY14" fmla="*/ 733425 h 2289175"/>
              <a:gd name="connsiteX15" fmla="*/ 1476506 w 1689231"/>
              <a:gd name="connsiteY15" fmla="*/ 717550 h 2289175"/>
              <a:gd name="connsiteX16" fmla="*/ 1466981 w 1689231"/>
              <a:gd name="connsiteY16" fmla="*/ 679450 h 2289175"/>
              <a:gd name="connsiteX17" fmla="*/ 1441581 w 1689231"/>
              <a:gd name="connsiteY17" fmla="*/ 666750 h 2289175"/>
              <a:gd name="connsiteX18" fmla="*/ 1435231 w 1689231"/>
              <a:gd name="connsiteY18" fmla="*/ 638175 h 2289175"/>
              <a:gd name="connsiteX19" fmla="*/ 1400306 w 1689231"/>
              <a:gd name="connsiteY19" fmla="*/ 644525 h 2289175"/>
              <a:gd name="connsiteX20" fmla="*/ 1378081 w 1689231"/>
              <a:gd name="connsiteY20" fmla="*/ 673100 h 2289175"/>
              <a:gd name="connsiteX21" fmla="*/ 1346331 w 1689231"/>
              <a:gd name="connsiteY21" fmla="*/ 695325 h 2289175"/>
              <a:gd name="connsiteX22" fmla="*/ 1320931 w 1689231"/>
              <a:gd name="connsiteY22" fmla="*/ 669925 h 2289175"/>
              <a:gd name="connsiteX23" fmla="*/ 1301881 w 1689231"/>
              <a:gd name="connsiteY23" fmla="*/ 654050 h 2289175"/>
              <a:gd name="connsiteX24" fmla="*/ 1276481 w 1689231"/>
              <a:gd name="connsiteY24" fmla="*/ 615950 h 2289175"/>
              <a:gd name="connsiteX25" fmla="*/ 1257431 w 1689231"/>
              <a:gd name="connsiteY25" fmla="*/ 631825 h 2289175"/>
              <a:gd name="connsiteX26" fmla="*/ 1251081 w 1689231"/>
              <a:gd name="connsiteY26" fmla="*/ 593725 h 2289175"/>
              <a:gd name="connsiteX27" fmla="*/ 1222506 w 1689231"/>
              <a:gd name="connsiteY27" fmla="*/ 552450 h 2289175"/>
              <a:gd name="connsiteX28" fmla="*/ 1181231 w 1689231"/>
              <a:gd name="connsiteY28" fmla="*/ 536575 h 2289175"/>
              <a:gd name="connsiteX29" fmla="*/ 1155831 w 1689231"/>
              <a:gd name="connsiteY29" fmla="*/ 542925 h 2289175"/>
              <a:gd name="connsiteX30" fmla="*/ 1171706 w 1689231"/>
              <a:gd name="connsiteY30" fmla="*/ 514350 h 2289175"/>
              <a:gd name="connsiteX31" fmla="*/ 1152656 w 1689231"/>
              <a:gd name="connsiteY31" fmla="*/ 473075 h 2289175"/>
              <a:gd name="connsiteX32" fmla="*/ 1143131 w 1689231"/>
              <a:gd name="connsiteY32" fmla="*/ 488950 h 2289175"/>
              <a:gd name="connsiteX33" fmla="*/ 1136781 w 1689231"/>
              <a:gd name="connsiteY33" fmla="*/ 450850 h 2289175"/>
              <a:gd name="connsiteX34" fmla="*/ 1101856 w 1689231"/>
              <a:gd name="connsiteY34" fmla="*/ 412750 h 2289175"/>
              <a:gd name="connsiteX35" fmla="*/ 1082806 w 1689231"/>
              <a:gd name="connsiteY35" fmla="*/ 371475 h 2289175"/>
              <a:gd name="connsiteX36" fmla="*/ 1070106 w 1689231"/>
              <a:gd name="connsiteY36" fmla="*/ 355600 h 2289175"/>
              <a:gd name="connsiteX37" fmla="*/ 1051056 w 1689231"/>
              <a:gd name="connsiteY37" fmla="*/ 349250 h 2289175"/>
              <a:gd name="connsiteX38" fmla="*/ 1051056 w 1689231"/>
              <a:gd name="connsiteY38" fmla="*/ 304800 h 2289175"/>
              <a:gd name="connsiteX39" fmla="*/ 1025656 w 1689231"/>
              <a:gd name="connsiteY39" fmla="*/ 298450 h 2289175"/>
              <a:gd name="connsiteX40" fmla="*/ 1016131 w 1689231"/>
              <a:gd name="connsiteY40" fmla="*/ 257175 h 2289175"/>
              <a:gd name="connsiteX41" fmla="*/ 993906 w 1689231"/>
              <a:gd name="connsiteY41" fmla="*/ 219075 h 2289175"/>
              <a:gd name="connsiteX42" fmla="*/ 971681 w 1689231"/>
              <a:gd name="connsiteY42" fmla="*/ 196850 h 2289175"/>
              <a:gd name="connsiteX43" fmla="*/ 958981 w 1689231"/>
              <a:gd name="connsiteY43" fmla="*/ 155575 h 2289175"/>
              <a:gd name="connsiteX44" fmla="*/ 936756 w 1689231"/>
              <a:gd name="connsiteY44" fmla="*/ 107950 h 2289175"/>
              <a:gd name="connsiteX45" fmla="*/ 924056 w 1689231"/>
              <a:gd name="connsiteY45" fmla="*/ 92075 h 2289175"/>
              <a:gd name="connsiteX46" fmla="*/ 901831 w 1689231"/>
              <a:gd name="connsiteY46" fmla="*/ 47625 h 2289175"/>
              <a:gd name="connsiteX47" fmla="*/ 860556 w 1689231"/>
              <a:gd name="connsiteY47" fmla="*/ 0 h 2289175"/>
              <a:gd name="connsiteX48" fmla="*/ 755781 w 1689231"/>
              <a:gd name="connsiteY48" fmla="*/ 3175 h 2289175"/>
              <a:gd name="connsiteX49" fmla="*/ 708156 w 1689231"/>
              <a:gd name="connsiteY49" fmla="*/ 31750 h 2289175"/>
              <a:gd name="connsiteX50" fmla="*/ 670056 w 1689231"/>
              <a:gd name="connsiteY50" fmla="*/ 76200 h 2289175"/>
              <a:gd name="connsiteX51" fmla="*/ 625606 w 1689231"/>
              <a:gd name="connsiteY51" fmla="*/ 142875 h 2289175"/>
              <a:gd name="connsiteX52" fmla="*/ 606556 w 1689231"/>
              <a:gd name="connsiteY52" fmla="*/ 187325 h 2289175"/>
              <a:gd name="connsiteX53" fmla="*/ 571631 w 1689231"/>
              <a:gd name="connsiteY53" fmla="*/ 225425 h 2289175"/>
              <a:gd name="connsiteX54" fmla="*/ 555756 w 1689231"/>
              <a:gd name="connsiteY54" fmla="*/ 276225 h 2289175"/>
              <a:gd name="connsiteX55" fmla="*/ 524006 w 1689231"/>
              <a:gd name="connsiteY55" fmla="*/ 333375 h 2289175"/>
              <a:gd name="connsiteX56" fmla="*/ 514481 w 1689231"/>
              <a:gd name="connsiteY56" fmla="*/ 355600 h 2289175"/>
              <a:gd name="connsiteX57" fmla="*/ 489081 w 1689231"/>
              <a:gd name="connsiteY57" fmla="*/ 374650 h 2289175"/>
              <a:gd name="connsiteX58" fmla="*/ 489081 w 1689231"/>
              <a:gd name="connsiteY58" fmla="*/ 406400 h 2289175"/>
              <a:gd name="connsiteX59" fmla="*/ 473206 w 1689231"/>
              <a:gd name="connsiteY59" fmla="*/ 431800 h 2289175"/>
              <a:gd name="connsiteX60" fmla="*/ 457331 w 1689231"/>
              <a:gd name="connsiteY60" fmla="*/ 463550 h 2289175"/>
              <a:gd name="connsiteX61" fmla="*/ 454156 w 1689231"/>
              <a:gd name="connsiteY61" fmla="*/ 488950 h 2289175"/>
              <a:gd name="connsiteX62" fmla="*/ 441456 w 1689231"/>
              <a:gd name="connsiteY62" fmla="*/ 492125 h 2289175"/>
              <a:gd name="connsiteX63" fmla="*/ 435106 w 1689231"/>
              <a:gd name="connsiteY63" fmla="*/ 495300 h 2289175"/>
              <a:gd name="connsiteX64" fmla="*/ 431931 w 1689231"/>
              <a:gd name="connsiteY64" fmla="*/ 530225 h 2289175"/>
              <a:gd name="connsiteX65" fmla="*/ 431931 w 1689231"/>
              <a:gd name="connsiteY65" fmla="*/ 542925 h 2289175"/>
              <a:gd name="connsiteX66" fmla="*/ 419231 w 1689231"/>
              <a:gd name="connsiteY66" fmla="*/ 542925 h 2289175"/>
              <a:gd name="connsiteX67" fmla="*/ 419231 w 1689231"/>
              <a:gd name="connsiteY67" fmla="*/ 565150 h 2289175"/>
              <a:gd name="connsiteX68" fmla="*/ 406531 w 1689231"/>
              <a:gd name="connsiteY68" fmla="*/ 574675 h 2289175"/>
              <a:gd name="connsiteX69" fmla="*/ 400181 w 1689231"/>
              <a:gd name="connsiteY69" fmla="*/ 574675 h 2289175"/>
              <a:gd name="connsiteX70" fmla="*/ 377956 w 1689231"/>
              <a:gd name="connsiteY70" fmla="*/ 606425 h 2289175"/>
              <a:gd name="connsiteX71" fmla="*/ 374781 w 1689231"/>
              <a:gd name="connsiteY71" fmla="*/ 660400 h 2289175"/>
              <a:gd name="connsiteX72" fmla="*/ 336681 w 1689231"/>
              <a:gd name="connsiteY72" fmla="*/ 654050 h 2289175"/>
              <a:gd name="connsiteX73" fmla="*/ 317632 w 1689231"/>
              <a:gd name="connsiteY73" fmla="*/ 704850 h 2289175"/>
              <a:gd name="connsiteX74" fmla="*/ 308107 w 1689231"/>
              <a:gd name="connsiteY74" fmla="*/ 749300 h 2289175"/>
              <a:gd name="connsiteX75" fmla="*/ 295409 w 1689231"/>
              <a:gd name="connsiteY75" fmla="*/ 777875 h 2289175"/>
              <a:gd name="connsiteX76" fmla="*/ 279534 w 1689231"/>
              <a:gd name="connsiteY76" fmla="*/ 800100 h 2289175"/>
              <a:gd name="connsiteX77" fmla="*/ 241434 w 1689231"/>
              <a:gd name="connsiteY77" fmla="*/ 879475 h 2289175"/>
              <a:gd name="connsiteX78" fmla="*/ 222384 w 1689231"/>
              <a:gd name="connsiteY78" fmla="*/ 933450 h 2289175"/>
              <a:gd name="connsiteX79" fmla="*/ 171584 w 1689231"/>
              <a:gd name="connsiteY79" fmla="*/ 1028700 h 2289175"/>
              <a:gd name="connsiteX80" fmla="*/ 117609 w 1689231"/>
              <a:gd name="connsiteY80" fmla="*/ 1060450 h 2289175"/>
              <a:gd name="connsiteX81" fmla="*/ 95384 w 1689231"/>
              <a:gd name="connsiteY81" fmla="*/ 1200150 h 2289175"/>
              <a:gd name="connsiteX82" fmla="*/ 16009 w 1689231"/>
              <a:gd name="connsiteY82" fmla="*/ 1333500 h 2289175"/>
              <a:gd name="connsiteX83" fmla="*/ 12831 w 1689231"/>
              <a:gd name="connsiteY83" fmla="*/ 1489075 h 2289175"/>
              <a:gd name="connsiteX84" fmla="*/ 524006 w 1689231"/>
              <a:gd name="connsiteY84" fmla="*/ 2279650 h 2289175"/>
              <a:gd name="connsiteX0" fmla="*/ 1743086 w 1749436"/>
              <a:gd name="connsiteY0" fmla="*/ 2289175 h 2292350"/>
              <a:gd name="connsiteX1" fmla="*/ 1743086 w 1749436"/>
              <a:gd name="connsiteY1" fmla="*/ 2289175 h 2292350"/>
              <a:gd name="connsiteX2" fmla="*/ 1749436 w 1749436"/>
              <a:gd name="connsiteY2" fmla="*/ 1778000 h 2292350"/>
              <a:gd name="connsiteX3" fmla="*/ 1736736 w 1749436"/>
              <a:gd name="connsiteY3" fmla="*/ 1520825 h 2292350"/>
              <a:gd name="connsiteX4" fmla="*/ 1708161 w 1749436"/>
              <a:gd name="connsiteY4" fmla="*/ 1450975 h 2292350"/>
              <a:gd name="connsiteX5" fmla="*/ 1695461 w 1749436"/>
              <a:gd name="connsiteY5" fmla="*/ 1454150 h 2292350"/>
              <a:gd name="connsiteX6" fmla="*/ 1695461 w 1749436"/>
              <a:gd name="connsiteY6" fmla="*/ 1301750 h 2292350"/>
              <a:gd name="connsiteX7" fmla="*/ 1689111 w 1749436"/>
              <a:gd name="connsiteY7" fmla="*/ 1120775 h 2292350"/>
              <a:gd name="connsiteX8" fmla="*/ 1666886 w 1749436"/>
              <a:gd name="connsiteY8" fmla="*/ 1076325 h 2292350"/>
              <a:gd name="connsiteX9" fmla="*/ 1654186 w 1749436"/>
              <a:gd name="connsiteY9" fmla="*/ 1016000 h 2292350"/>
              <a:gd name="connsiteX10" fmla="*/ 1638311 w 1749436"/>
              <a:gd name="connsiteY10" fmla="*/ 977900 h 2292350"/>
              <a:gd name="connsiteX11" fmla="*/ 1622436 w 1749436"/>
              <a:gd name="connsiteY11" fmla="*/ 835025 h 2292350"/>
              <a:gd name="connsiteX12" fmla="*/ 1587511 w 1749436"/>
              <a:gd name="connsiteY12" fmla="*/ 800100 h 2292350"/>
              <a:gd name="connsiteX13" fmla="*/ 1581161 w 1749436"/>
              <a:gd name="connsiteY13" fmla="*/ 768350 h 2292350"/>
              <a:gd name="connsiteX14" fmla="*/ 1565286 w 1749436"/>
              <a:gd name="connsiteY14" fmla="*/ 733425 h 2292350"/>
              <a:gd name="connsiteX15" fmla="*/ 1536711 w 1749436"/>
              <a:gd name="connsiteY15" fmla="*/ 717550 h 2292350"/>
              <a:gd name="connsiteX16" fmla="*/ 1527186 w 1749436"/>
              <a:gd name="connsiteY16" fmla="*/ 679450 h 2292350"/>
              <a:gd name="connsiteX17" fmla="*/ 1501786 w 1749436"/>
              <a:gd name="connsiteY17" fmla="*/ 666750 h 2292350"/>
              <a:gd name="connsiteX18" fmla="*/ 1495436 w 1749436"/>
              <a:gd name="connsiteY18" fmla="*/ 638175 h 2292350"/>
              <a:gd name="connsiteX19" fmla="*/ 1460511 w 1749436"/>
              <a:gd name="connsiteY19" fmla="*/ 644525 h 2292350"/>
              <a:gd name="connsiteX20" fmla="*/ 1438286 w 1749436"/>
              <a:gd name="connsiteY20" fmla="*/ 673100 h 2292350"/>
              <a:gd name="connsiteX21" fmla="*/ 1406536 w 1749436"/>
              <a:gd name="connsiteY21" fmla="*/ 695325 h 2292350"/>
              <a:gd name="connsiteX22" fmla="*/ 1381136 w 1749436"/>
              <a:gd name="connsiteY22" fmla="*/ 669925 h 2292350"/>
              <a:gd name="connsiteX23" fmla="*/ 1362086 w 1749436"/>
              <a:gd name="connsiteY23" fmla="*/ 654050 h 2292350"/>
              <a:gd name="connsiteX24" fmla="*/ 1336686 w 1749436"/>
              <a:gd name="connsiteY24" fmla="*/ 615950 h 2292350"/>
              <a:gd name="connsiteX25" fmla="*/ 1317636 w 1749436"/>
              <a:gd name="connsiteY25" fmla="*/ 631825 h 2292350"/>
              <a:gd name="connsiteX26" fmla="*/ 1311286 w 1749436"/>
              <a:gd name="connsiteY26" fmla="*/ 593725 h 2292350"/>
              <a:gd name="connsiteX27" fmla="*/ 1282711 w 1749436"/>
              <a:gd name="connsiteY27" fmla="*/ 552450 h 2292350"/>
              <a:gd name="connsiteX28" fmla="*/ 1241436 w 1749436"/>
              <a:gd name="connsiteY28" fmla="*/ 536575 h 2292350"/>
              <a:gd name="connsiteX29" fmla="*/ 1216036 w 1749436"/>
              <a:gd name="connsiteY29" fmla="*/ 542925 h 2292350"/>
              <a:gd name="connsiteX30" fmla="*/ 1231911 w 1749436"/>
              <a:gd name="connsiteY30" fmla="*/ 514350 h 2292350"/>
              <a:gd name="connsiteX31" fmla="*/ 1212861 w 1749436"/>
              <a:gd name="connsiteY31" fmla="*/ 473075 h 2292350"/>
              <a:gd name="connsiteX32" fmla="*/ 1203336 w 1749436"/>
              <a:gd name="connsiteY32" fmla="*/ 488950 h 2292350"/>
              <a:gd name="connsiteX33" fmla="*/ 1196986 w 1749436"/>
              <a:gd name="connsiteY33" fmla="*/ 450850 h 2292350"/>
              <a:gd name="connsiteX34" fmla="*/ 1162061 w 1749436"/>
              <a:gd name="connsiteY34" fmla="*/ 412750 h 2292350"/>
              <a:gd name="connsiteX35" fmla="*/ 1143011 w 1749436"/>
              <a:gd name="connsiteY35" fmla="*/ 371475 h 2292350"/>
              <a:gd name="connsiteX36" fmla="*/ 1130311 w 1749436"/>
              <a:gd name="connsiteY36" fmla="*/ 355600 h 2292350"/>
              <a:gd name="connsiteX37" fmla="*/ 1111261 w 1749436"/>
              <a:gd name="connsiteY37" fmla="*/ 349250 h 2292350"/>
              <a:gd name="connsiteX38" fmla="*/ 1111261 w 1749436"/>
              <a:gd name="connsiteY38" fmla="*/ 304800 h 2292350"/>
              <a:gd name="connsiteX39" fmla="*/ 1085861 w 1749436"/>
              <a:gd name="connsiteY39" fmla="*/ 298450 h 2292350"/>
              <a:gd name="connsiteX40" fmla="*/ 1076336 w 1749436"/>
              <a:gd name="connsiteY40" fmla="*/ 257175 h 2292350"/>
              <a:gd name="connsiteX41" fmla="*/ 1054111 w 1749436"/>
              <a:gd name="connsiteY41" fmla="*/ 219075 h 2292350"/>
              <a:gd name="connsiteX42" fmla="*/ 1031886 w 1749436"/>
              <a:gd name="connsiteY42" fmla="*/ 196850 h 2292350"/>
              <a:gd name="connsiteX43" fmla="*/ 1019186 w 1749436"/>
              <a:gd name="connsiteY43" fmla="*/ 155575 h 2292350"/>
              <a:gd name="connsiteX44" fmla="*/ 996961 w 1749436"/>
              <a:gd name="connsiteY44" fmla="*/ 107950 h 2292350"/>
              <a:gd name="connsiteX45" fmla="*/ 984261 w 1749436"/>
              <a:gd name="connsiteY45" fmla="*/ 92075 h 2292350"/>
              <a:gd name="connsiteX46" fmla="*/ 962036 w 1749436"/>
              <a:gd name="connsiteY46" fmla="*/ 47625 h 2292350"/>
              <a:gd name="connsiteX47" fmla="*/ 920761 w 1749436"/>
              <a:gd name="connsiteY47" fmla="*/ 0 h 2292350"/>
              <a:gd name="connsiteX48" fmla="*/ 815986 w 1749436"/>
              <a:gd name="connsiteY48" fmla="*/ 3175 h 2292350"/>
              <a:gd name="connsiteX49" fmla="*/ 768361 w 1749436"/>
              <a:gd name="connsiteY49" fmla="*/ 31750 h 2292350"/>
              <a:gd name="connsiteX50" fmla="*/ 730261 w 1749436"/>
              <a:gd name="connsiteY50" fmla="*/ 76200 h 2292350"/>
              <a:gd name="connsiteX51" fmla="*/ 685811 w 1749436"/>
              <a:gd name="connsiteY51" fmla="*/ 142875 h 2292350"/>
              <a:gd name="connsiteX52" fmla="*/ 666761 w 1749436"/>
              <a:gd name="connsiteY52" fmla="*/ 187325 h 2292350"/>
              <a:gd name="connsiteX53" fmla="*/ 631836 w 1749436"/>
              <a:gd name="connsiteY53" fmla="*/ 225425 h 2292350"/>
              <a:gd name="connsiteX54" fmla="*/ 615961 w 1749436"/>
              <a:gd name="connsiteY54" fmla="*/ 276225 h 2292350"/>
              <a:gd name="connsiteX55" fmla="*/ 584211 w 1749436"/>
              <a:gd name="connsiteY55" fmla="*/ 333375 h 2292350"/>
              <a:gd name="connsiteX56" fmla="*/ 574686 w 1749436"/>
              <a:gd name="connsiteY56" fmla="*/ 355600 h 2292350"/>
              <a:gd name="connsiteX57" fmla="*/ 549286 w 1749436"/>
              <a:gd name="connsiteY57" fmla="*/ 374650 h 2292350"/>
              <a:gd name="connsiteX58" fmla="*/ 549286 w 1749436"/>
              <a:gd name="connsiteY58" fmla="*/ 406400 h 2292350"/>
              <a:gd name="connsiteX59" fmla="*/ 533411 w 1749436"/>
              <a:gd name="connsiteY59" fmla="*/ 431800 h 2292350"/>
              <a:gd name="connsiteX60" fmla="*/ 517536 w 1749436"/>
              <a:gd name="connsiteY60" fmla="*/ 463550 h 2292350"/>
              <a:gd name="connsiteX61" fmla="*/ 514361 w 1749436"/>
              <a:gd name="connsiteY61" fmla="*/ 488950 h 2292350"/>
              <a:gd name="connsiteX62" fmla="*/ 501661 w 1749436"/>
              <a:gd name="connsiteY62" fmla="*/ 492125 h 2292350"/>
              <a:gd name="connsiteX63" fmla="*/ 495311 w 1749436"/>
              <a:gd name="connsiteY63" fmla="*/ 495300 h 2292350"/>
              <a:gd name="connsiteX64" fmla="*/ 492136 w 1749436"/>
              <a:gd name="connsiteY64" fmla="*/ 530225 h 2292350"/>
              <a:gd name="connsiteX65" fmla="*/ 492136 w 1749436"/>
              <a:gd name="connsiteY65" fmla="*/ 542925 h 2292350"/>
              <a:gd name="connsiteX66" fmla="*/ 479436 w 1749436"/>
              <a:gd name="connsiteY66" fmla="*/ 542925 h 2292350"/>
              <a:gd name="connsiteX67" fmla="*/ 479436 w 1749436"/>
              <a:gd name="connsiteY67" fmla="*/ 565150 h 2292350"/>
              <a:gd name="connsiteX68" fmla="*/ 466736 w 1749436"/>
              <a:gd name="connsiteY68" fmla="*/ 574675 h 2292350"/>
              <a:gd name="connsiteX69" fmla="*/ 460386 w 1749436"/>
              <a:gd name="connsiteY69" fmla="*/ 574675 h 2292350"/>
              <a:gd name="connsiteX70" fmla="*/ 438161 w 1749436"/>
              <a:gd name="connsiteY70" fmla="*/ 606425 h 2292350"/>
              <a:gd name="connsiteX71" fmla="*/ 434986 w 1749436"/>
              <a:gd name="connsiteY71" fmla="*/ 660400 h 2292350"/>
              <a:gd name="connsiteX72" fmla="*/ 396886 w 1749436"/>
              <a:gd name="connsiteY72" fmla="*/ 654050 h 2292350"/>
              <a:gd name="connsiteX73" fmla="*/ 377837 w 1749436"/>
              <a:gd name="connsiteY73" fmla="*/ 704850 h 2292350"/>
              <a:gd name="connsiteX74" fmla="*/ 368312 w 1749436"/>
              <a:gd name="connsiteY74" fmla="*/ 749300 h 2292350"/>
              <a:gd name="connsiteX75" fmla="*/ 355614 w 1749436"/>
              <a:gd name="connsiteY75" fmla="*/ 777875 h 2292350"/>
              <a:gd name="connsiteX76" fmla="*/ 339739 w 1749436"/>
              <a:gd name="connsiteY76" fmla="*/ 800100 h 2292350"/>
              <a:gd name="connsiteX77" fmla="*/ 301639 w 1749436"/>
              <a:gd name="connsiteY77" fmla="*/ 879475 h 2292350"/>
              <a:gd name="connsiteX78" fmla="*/ 282589 w 1749436"/>
              <a:gd name="connsiteY78" fmla="*/ 933450 h 2292350"/>
              <a:gd name="connsiteX79" fmla="*/ 231789 w 1749436"/>
              <a:gd name="connsiteY79" fmla="*/ 1028700 h 2292350"/>
              <a:gd name="connsiteX80" fmla="*/ 177814 w 1749436"/>
              <a:gd name="connsiteY80" fmla="*/ 1060450 h 2292350"/>
              <a:gd name="connsiteX81" fmla="*/ 155589 w 1749436"/>
              <a:gd name="connsiteY81" fmla="*/ 1200150 h 2292350"/>
              <a:gd name="connsiteX82" fmla="*/ 76214 w 1749436"/>
              <a:gd name="connsiteY82" fmla="*/ 1333500 h 2292350"/>
              <a:gd name="connsiteX83" fmla="*/ 73036 w 1749436"/>
              <a:gd name="connsiteY83" fmla="*/ 1489075 h 2292350"/>
              <a:gd name="connsiteX84" fmla="*/ 11 w 1749436"/>
              <a:gd name="connsiteY84" fmla="*/ 2292350 h 2292350"/>
              <a:gd name="connsiteX0" fmla="*/ 1743965 w 1750315"/>
              <a:gd name="connsiteY0" fmla="*/ 2289175 h 2292350"/>
              <a:gd name="connsiteX1" fmla="*/ 1743965 w 1750315"/>
              <a:gd name="connsiteY1" fmla="*/ 2289175 h 2292350"/>
              <a:gd name="connsiteX2" fmla="*/ 1750315 w 1750315"/>
              <a:gd name="connsiteY2" fmla="*/ 1778000 h 2292350"/>
              <a:gd name="connsiteX3" fmla="*/ 1737615 w 1750315"/>
              <a:gd name="connsiteY3" fmla="*/ 1520825 h 2292350"/>
              <a:gd name="connsiteX4" fmla="*/ 1709040 w 1750315"/>
              <a:gd name="connsiteY4" fmla="*/ 1450975 h 2292350"/>
              <a:gd name="connsiteX5" fmla="*/ 1696340 w 1750315"/>
              <a:gd name="connsiteY5" fmla="*/ 1454150 h 2292350"/>
              <a:gd name="connsiteX6" fmla="*/ 1696340 w 1750315"/>
              <a:gd name="connsiteY6" fmla="*/ 1301750 h 2292350"/>
              <a:gd name="connsiteX7" fmla="*/ 1689990 w 1750315"/>
              <a:gd name="connsiteY7" fmla="*/ 1120775 h 2292350"/>
              <a:gd name="connsiteX8" fmla="*/ 1667765 w 1750315"/>
              <a:gd name="connsiteY8" fmla="*/ 1076325 h 2292350"/>
              <a:gd name="connsiteX9" fmla="*/ 1655065 w 1750315"/>
              <a:gd name="connsiteY9" fmla="*/ 1016000 h 2292350"/>
              <a:gd name="connsiteX10" fmla="*/ 1639190 w 1750315"/>
              <a:gd name="connsiteY10" fmla="*/ 977900 h 2292350"/>
              <a:gd name="connsiteX11" fmla="*/ 1623315 w 1750315"/>
              <a:gd name="connsiteY11" fmla="*/ 835025 h 2292350"/>
              <a:gd name="connsiteX12" fmla="*/ 1588390 w 1750315"/>
              <a:gd name="connsiteY12" fmla="*/ 800100 h 2292350"/>
              <a:gd name="connsiteX13" fmla="*/ 1582040 w 1750315"/>
              <a:gd name="connsiteY13" fmla="*/ 768350 h 2292350"/>
              <a:gd name="connsiteX14" fmla="*/ 1566165 w 1750315"/>
              <a:gd name="connsiteY14" fmla="*/ 733425 h 2292350"/>
              <a:gd name="connsiteX15" fmla="*/ 1537590 w 1750315"/>
              <a:gd name="connsiteY15" fmla="*/ 717550 h 2292350"/>
              <a:gd name="connsiteX16" fmla="*/ 1528065 w 1750315"/>
              <a:gd name="connsiteY16" fmla="*/ 679450 h 2292350"/>
              <a:gd name="connsiteX17" fmla="*/ 1502665 w 1750315"/>
              <a:gd name="connsiteY17" fmla="*/ 666750 h 2292350"/>
              <a:gd name="connsiteX18" fmla="*/ 1496315 w 1750315"/>
              <a:gd name="connsiteY18" fmla="*/ 638175 h 2292350"/>
              <a:gd name="connsiteX19" fmla="*/ 1461390 w 1750315"/>
              <a:gd name="connsiteY19" fmla="*/ 644525 h 2292350"/>
              <a:gd name="connsiteX20" fmla="*/ 1439165 w 1750315"/>
              <a:gd name="connsiteY20" fmla="*/ 673100 h 2292350"/>
              <a:gd name="connsiteX21" fmla="*/ 1407415 w 1750315"/>
              <a:gd name="connsiteY21" fmla="*/ 695325 h 2292350"/>
              <a:gd name="connsiteX22" fmla="*/ 1382015 w 1750315"/>
              <a:gd name="connsiteY22" fmla="*/ 669925 h 2292350"/>
              <a:gd name="connsiteX23" fmla="*/ 1362965 w 1750315"/>
              <a:gd name="connsiteY23" fmla="*/ 654050 h 2292350"/>
              <a:gd name="connsiteX24" fmla="*/ 1337565 w 1750315"/>
              <a:gd name="connsiteY24" fmla="*/ 615950 h 2292350"/>
              <a:gd name="connsiteX25" fmla="*/ 1318515 w 1750315"/>
              <a:gd name="connsiteY25" fmla="*/ 631825 h 2292350"/>
              <a:gd name="connsiteX26" fmla="*/ 1312165 w 1750315"/>
              <a:gd name="connsiteY26" fmla="*/ 593725 h 2292350"/>
              <a:gd name="connsiteX27" fmla="*/ 1283590 w 1750315"/>
              <a:gd name="connsiteY27" fmla="*/ 552450 h 2292350"/>
              <a:gd name="connsiteX28" fmla="*/ 1242315 w 1750315"/>
              <a:gd name="connsiteY28" fmla="*/ 536575 h 2292350"/>
              <a:gd name="connsiteX29" fmla="*/ 1216915 w 1750315"/>
              <a:gd name="connsiteY29" fmla="*/ 542925 h 2292350"/>
              <a:gd name="connsiteX30" fmla="*/ 1232790 w 1750315"/>
              <a:gd name="connsiteY30" fmla="*/ 514350 h 2292350"/>
              <a:gd name="connsiteX31" fmla="*/ 1213740 w 1750315"/>
              <a:gd name="connsiteY31" fmla="*/ 473075 h 2292350"/>
              <a:gd name="connsiteX32" fmla="*/ 1204215 w 1750315"/>
              <a:gd name="connsiteY32" fmla="*/ 488950 h 2292350"/>
              <a:gd name="connsiteX33" fmla="*/ 1197865 w 1750315"/>
              <a:gd name="connsiteY33" fmla="*/ 450850 h 2292350"/>
              <a:gd name="connsiteX34" fmla="*/ 1162940 w 1750315"/>
              <a:gd name="connsiteY34" fmla="*/ 412750 h 2292350"/>
              <a:gd name="connsiteX35" fmla="*/ 1143890 w 1750315"/>
              <a:gd name="connsiteY35" fmla="*/ 371475 h 2292350"/>
              <a:gd name="connsiteX36" fmla="*/ 1131190 w 1750315"/>
              <a:gd name="connsiteY36" fmla="*/ 355600 h 2292350"/>
              <a:gd name="connsiteX37" fmla="*/ 1112140 w 1750315"/>
              <a:gd name="connsiteY37" fmla="*/ 349250 h 2292350"/>
              <a:gd name="connsiteX38" fmla="*/ 1112140 w 1750315"/>
              <a:gd name="connsiteY38" fmla="*/ 304800 h 2292350"/>
              <a:gd name="connsiteX39" fmla="*/ 1086740 w 1750315"/>
              <a:gd name="connsiteY39" fmla="*/ 298450 h 2292350"/>
              <a:gd name="connsiteX40" fmla="*/ 1077215 w 1750315"/>
              <a:gd name="connsiteY40" fmla="*/ 257175 h 2292350"/>
              <a:gd name="connsiteX41" fmla="*/ 1054990 w 1750315"/>
              <a:gd name="connsiteY41" fmla="*/ 219075 h 2292350"/>
              <a:gd name="connsiteX42" fmla="*/ 1032765 w 1750315"/>
              <a:gd name="connsiteY42" fmla="*/ 196850 h 2292350"/>
              <a:gd name="connsiteX43" fmla="*/ 1020065 w 1750315"/>
              <a:gd name="connsiteY43" fmla="*/ 155575 h 2292350"/>
              <a:gd name="connsiteX44" fmla="*/ 997840 w 1750315"/>
              <a:gd name="connsiteY44" fmla="*/ 107950 h 2292350"/>
              <a:gd name="connsiteX45" fmla="*/ 985140 w 1750315"/>
              <a:gd name="connsiteY45" fmla="*/ 92075 h 2292350"/>
              <a:gd name="connsiteX46" fmla="*/ 962915 w 1750315"/>
              <a:gd name="connsiteY46" fmla="*/ 47625 h 2292350"/>
              <a:gd name="connsiteX47" fmla="*/ 921640 w 1750315"/>
              <a:gd name="connsiteY47" fmla="*/ 0 h 2292350"/>
              <a:gd name="connsiteX48" fmla="*/ 816865 w 1750315"/>
              <a:gd name="connsiteY48" fmla="*/ 3175 h 2292350"/>
              <a:gd name="connsiteX49" fmla="*/ 769240 w 1750315"/>
              <a:gd name="connsiteY49" fmla="*/ 31750 h 2292350"/>
              <a:gd name="connsiteX50" fmla="*/ 731140 w 1750315"/>
              <a:gd name="connsiteY50" fmla="*/ 76200 h 2292350"/>
              <a:gd name="connsiteX51" fmla="*/ 686690 w 1750315"/>
              <a:gd name="connsiteY51" fmla="*/ 142875 h 2292350"/>
              <a:gd name="connsiteX52" fmla="*/ 667640 w 1750315"/>
              <a:gd name="connsiteY52" fmla="*/ 187325 h 2292350"/>
              <a:gd name="connsiteX53" fmla="*/ 632715 w 1750315"/>
              <a:gd name="connsiteY53" fmla="*/ 225425 h 2292350"/>
              <a:gd name="connsiteX54" fmla="*/ 616840 w 1750315"/>
              <a:gd name="connsiteY54" fmla="*/ 276225 h 2292350"/>
              <a:gd name="connsiteX55" fmla="*/ 585090 w 1750315"/>
              <a:gd name="connsiteY55" fmla="*/ 333375 h 2292350"/>
              <a:gd name="connsiteX56" fmla="*/ 575565 w 1750315"/>
              <a:gd name="connsiteY56" fmla="*/ 355600 h 2292350"/>
              <a:gd name="connsiteX57" fmla="*/ 550165 w 1750315"/>
              <a:gd name="connsiteY57" fmla="*/ 374650 h 2292350"/>
              <a:gd name="connsiteX58" fmla="*/ 550165 w 1750315"/>
              <a:gd name="connsiteY58" fmla="*/ 406400 h 2292350"/>
              <a:gd name="connsiteX59" fmla="*/ 534290 w 1750315"/>
              <a:gd name="connsiteY59" fmla="*/ 431800 h 2292350"/>
              <a:gd name="connsiteX60" fmla="*/ 518415 w 1750315"/>
              <a:gd name="connsiteY60" fmla="*/ 463550 h 2292350"/>
              <a:gd name="connsiteX61" fmla="*/ 515240 w 1750315"/>
              <a:gd name="connsiteY61" fmla="*/ 488950 h 2292350"/>
              <a:gd name="connsiteX62" fmla="*/ 502540 w 1750315"/>
              <a:gd name="connsiteY62" fmla="*/ 492125 h 2292350"/>
              <a:gd name="connsiteX63" fmla="*/ 496190 w 1750315"/>
              <a:gd name="connsiteY63" fmla="*/ 495300 h 2292350"/>
              <a:gd name="connsiteX64" fmla="*/ 493015 w 1750315"/>
              <a:gd name="connsiteY64" fmla="*/ 530225 h 2292350"/>
              <a:gd name="connsiteX65" fmla="*/ 493015 w 1750315"/>
              <a:gd name="connsiteY65" fmla="*/ 542925 h 2292350"/>
              <a:gd name="connsiteX66" fmla="*/ 480315 w 1750315"/>
              <a:gd name="connsiteY66" fmla="*/ 542925 h 2292350"/>
              <a:gd name="connsiteX67" fmla="*/ 480315 w 1750315"/>
              <a:gd name="connsiteY67" fmla="*/ 565150 h 2292350"/>
              <a:gd name="connsiteX68" fmla="*/ 467615 w 1750315"/>
              <a:gd name="connsiteY68" fmla="*/ 574675 h 2292350"/>
              <a:gd name="connsiteX69" fmla="*/ 461265 w 1750315"/>
              <a:gd name="connsiteY69" fmla="*/ 574675 h 2292350"/>
              <a:gd name="connsiteX70" fmla="*/ 439040 w 1750315"/>
              <a:gd name="connsiteY70" fmla="*/ 606425 h 2292350"/>
              <a:gd name="connsiteX71" fmla="*/ 435865 w 1750315"/>
              <a:gd name="connsiteY71" fmla="*/ 660400 h 2292350"/>
              <a:gd name="connsiteX72" fmla="*/ 397765 w 1750315"/>
              <a:gd name="connsiteY72" fmla="*/ 654050 h 2292350"/>
              <a:gd name="connsiteX73" fmla="*/ 378716 w 1750315"/>
              <a:gd name="connsiteY73" fmla="*/ 704850 h 2292350"/>
              <a:gd name="connsiteX74" fmla="*/ 369191 w 1750315"/>
              <a:gd name="connsiteY74" fmla="*/ 749300 h 2292350"/>
              <a:gd name="connsiteX75" fmla="*/ 356493 w 1750315"/>
              <a:gd name="connsiteY75" fmla="*/ 777875 h 2292350"/>
              <a:gd name="connsiteX76" fmla="*/ 340618 w 1750315"/>
              <a:gd name="connsiteY76" fmla="*/ 800100 h 2292350"/>
              <a:gd name="connsiteX77" fmla="*/ 302518 w 1750315"/>
              <a:gd name="connsiteY77" fmla="*/ 879475 h 2292350"/>
              <a:gd name="connsiteX78" fmla="*/ 283468 w 1750315"/>
              <a:gd name="connsiteY78" fmla="*/ 933450 h 2292350"/>
              <a:gd name="connsiteX79" fmla="*/ 232668 w 1750315"/>
              <a:gd name="connsiteY79" fmla="*/ 1028700 h 2292350"/>
              <a:gd name="connsiteX80" fmla="*/ 178693 w 1750315"/>
              <a:gd name="connsiteY80" fmla="*/ 1060450 h 2292350"/>
              <a:gd name="connsiteX81" fmla="*/ 156468 w 1750315"/>
              <a:gd name="connsiteY81" fmla="*/ 1200150 h 2292350"/>
              <a:gd name="connsiteX82" fmla="*/ 77093 w 1750315"/>
              <a:gd name="connsiteY82" fmla="*/ 1333500 h 2292350"/>
              <a:gd name="connsiteX83" fmla="*/ 73915 w 1750315"/>
              <a:gd name="connsiteY83" fmla="*/ 1489075 h 2292350"/>
              <a:gd name="connsiteX84" fmla="*/ 4068 w 1750315"/>
              <a:gd name="connsiteY84" fmla="*/ 1546224 h 2292350"/>
              <a:gd name="connsiteX85" fmla="*/ 890 w 1750315"/>
              <a:gd name="connsiteY85" fmla="*/ 2292350 h 2292350"/>
              <a:gd name="connsiteX0" fmla="*/ 1743965 w 1750315"/>
              <a:gd name="connsiteY0" fmla="*/ 2289175 h 2292350"/>
              <a:gd name="connsiteX1" fmla="*/ 1743965 w 1750315"/>
              <a:gd name="connsiteY1" fmla="*/ 2289175 h 2292350"/>
              <a:gd name="connsiteX2" fmla="*/ 1750315 w 1750315"/>
              <a:gd name="connsiteY2" fmla="*/ 1778000 h 2292350"/>
              <a:gd name="connsiteX3" fmla="*/ 1737615 w 1750315"/>
              <a:gd name="connsiteY3" fmla="*/ 1520825 h 2292350"/>
              <a:gd name="connsiteX4" fmla="*/ 1709040 w 1750315"/>
              <a:gd name="connsiteY4" fmla="*/ 1450975 h 2292350"/>
              <a:gd name="connsiteX5" fmla="*/ 1696340 w 1750315"/>
              <a:gd name="connsiteY5" fmla="*/ 1454150 h 2292350"/>
              <a:gd name="connsiteX6" fmla="*/ 1696340 w 1750315"/>
              <a:gd name="connsiteY6" fmla="*/ 1301750 h 2292350"/>
              <a:gd name="connsiteX7" fmla="*/ 1689990 w 1750315"/>
              <a:gd name="connsiteY7" fmla="*/ 1120775 h 2292350"/>
              <a:gd name="connsiteX8" fmla="*/ 1667765 w 1750315"/>
              <a:gd name="connsiteY8" fmla="*/ 1076325 h 2292350"/>
              <a:gd name="connsiteX9" fmla="*/ 1655065 w 1750315"/>
              <a:gd name="connsiteY9" fmla="*/ 1016000 h 2292350"/>
              <a:gd name="connsiteX10" fmla="*/ 1639190 w 1750315"/>
              <a:gd name="connsiteY10" fmla="*/ 977900 h 2292350"/>
              <a:gd name="connsiteX11" fmla="*/ 1623315 w 1750315"/>
              <a:gd name="connsiteY11" fmla="*/ 835025 h 2292350"/>
              <a:gd name="connsiteX12" fmla="*/ 1588390 w 1750315"/>
              <a:gd name="connsiteY12" fmla="*/ 800100 h 2292350"/>
              <a:gd name="connsiteX13" fmla="*/ 1582040 w 1750315"/>
              <a:gd name="connsiteY13" fmla="*/ 768350 h 2292350"/>
              <a:gd name="connsiteX14" fmla="*/ 1566165 w 1750315"/>
              <a:gd name="connsiteY14" fmla="*/ 733425 h 2292350"/>
              <a:gd name="connsiteX15" fmla="*/ 1537590 w 1750315"/>
              <a:gd name="connsiteY15" fmla="*/ 717550 h 2292350"/>
              <a:gd name="connsiteX16" fmla="*/ 1528065 w 1750315"/>
              <a:gd name="connsiteY16" fmla="*/ 679450 h 2292350"/>
              <a:gd name="connsiteX17" fmla="*/ 1502665 w 1750315"/>
              <a:gd name="connsiteY17" fmla="*/ 666750 h 2292350"/>
              <a:gd name="connsiteX18" fmla="*/ 1496315 w 1750315"/>
              <a:gd name="connsiteY18" fmla="*/ 638175 h 2292350"/>
              <a:gd name="connsiteX19" fmla="*/ 1461390 w 1750315"/>
              <a:gd name="connsiteY19" fmla="*/ 644525 h 2292350"/>
              <a:gd name="connsiteX20" fmla="*/ 1439165 w 1750315"/>
              <a:gd name="connsiteY20" fmla="*/ 673100 h 2292350"/>
              <a:gd name="connsiteX21" fmla="*/ 1407415 w 1750315"/>
              <a:gd name="connsiteY21" fmla="*/ 695325 h 2292350"/>
              <a:gd name="connsiteX22" fmla="*/ 1382015 w 1750315"/>
              <a:gd name="connsiteY22" fmla="*/ 669925 h 2292350"/>
              <a:gd name="connsiteX23" fmla="*/ 1362965 w 1750315"/>
              <a:gd name="connsiteY23" fmla="*/ 654050 h 2292350"/>
              <a:gd name="connsiteX24" fmla="*/ 1337565 w 1750315"/>
              <a:gd name="connsiteY24" fmla="*/ 615950 h 2292350"/>
              <a:gd name="connsiteX25" fmla="*/ 1318515 w 1750315"/>
              <a:gd name="connsiteY25" fmla="*/ 631825 h 2292350"/>
              <a:gd name="connsiteX26" fmla="*/ 1312165 w 1750315"/>
              <a:gd name="connsiteY26" fmla="*/ 593725 h 2292350"/>
              <a:gd name="connsiteX27" fmla="*/ 1283590 w 1750315"/>
              <a:gd name="connsiteY27" fmla="*/ 552450 h 2292350"/>
              <a:gd name="connsiteX28" fmla="*/ 1242315 w 1750315"/>
              <a:gd name="connsiteY28" fmla="*/ 536575 h 2292350"/>
              <a:gd name="connsiteX29" fmla="*/ 1216915 w 1750315"/>
              <a:gd name="connsiteY29" fmla="*/ 542925 h 2292350"/>
              <a:gd name="connsiteX30" fmla="*/ 1232790 w 1750315"/>
              <a:gd name="connsiteY30" fmla="*/ 514350 h 2292350"/>
              <a:gd name="connsiteX31" fmla="*/ 1213740 w 1750315"/>
              <a:gd name="connsiteY31" fmla="*/ 473075 h 2292350"/>
              <a:gd name="connsiteX32" fmla="*/ 1204215 w 1750315"/>
              <a:gd name="connsiteY32" fmla="*/ 488950 h 2292350"/>
              <a:gd name="connsiteX33" fmla="*/ 1197865 w 1750315"/>
              <a:gd name="connsiteY33" fmla="*/ 450850 h 2292350"/>
              <a:gd name="connsiteX34" fmla="*/ 1162940 w 1750315"/>
              <a:gd name="connsiteY34" fmla="*/ 412750 h 2292350"/>
              <a:gd name="connsiteX35" fmla="*/ 1143890 w 1750315"/>
              <a:gd name="connsiteY35" fmla="*/ 371475 h 2292350"/>
              <a:gd name="connsiteX36" fmla="*/ 1131190 w 1750315"/>
              <a:gd name="connsiteY36" fmla="*/ 355600 h 2292350"/>
              <a:gd name="connsiteX37" fmla="*/ 1112140 w 1750315"/>
              <a:gd name="connsiteY37" fmla="*/ 349250 h 2292350"/>
              <a:gd name="connsiteX38" fmla="*/ 1112140 w 1750315"/>
              <a:gd name="connsiteY38" fmla="*/ 304800 h 2292350"/>
              <a:gd name="connsiteX39" fmla="*/ 1086740 w 1750315"/>
              <a:gd name="connsiteY39" fmla="*/ 298450 h 2292350"/>
              <a:gd name="connsiteX40" fmla="*/ 1077215 w 1750315"/>
              <a:gd name="connsiteY40" fmla="*/ 257175 h 2292350"/>
              <a:gd name="connsiteX41" fmla="*/ 1054990 w 1750315"/>
              <a:gd name="connsiteY41" fmla="*/ 219075 h 2292350"/>
              <a:gd name="connsiteX42" fmla="*/ 1032765 w 1750315"/>
              <a:gd name="connsiteY42" fmla="*/ 196850 h 2292350"/>
              <a:gd name="connsiteX43" fmla="*/ 1020065 w 1750315"/>
              <a:gd name="connsiteY43" fmla="*/ 155575 h 2292350"/>
              <a:gd name="connsiteX44" fmla="*/ 997840 w 1750315"/>
              <a:gd name="connsiteY44" fmla="*/ 107950 h 2292350"/>
              <a:gd name="connsiteX45" fmla="*/ 985140 w 1750315"/>
              <a:gd name="connsiteY45" fmla="*/ 92075 h 2292350"/>
              <a:gd name="connsiteX46" fmla="*/ 962915 w 1750315"/>
              <a:gd name="connsiteY46" fmla="*/ 47625 h 2292350"/>
              <a:gd name="connsiteX47" fmla="*/ 921640 w 1750315"/>
              <a:gd name="connsiteY47" fmla="*/ 0 h 2292350"/>
              <a:gd name="connsiteX48" fmla="*/ 816865 w 1750315"/>
              <a:gd name="connsiteY48" fmla="*/ 3175 h 2292350"/>
              <a:gd name="connsiteX49" fmla="*/ 769240 w 1750315"/>
              <a:gd name="connsiteY49" fmla="*/ 31750 h 2292350"/>
              <a:gd name="connsiteX50" fmla="*/ 731140 w 1750315"/>
              <a:gd name="connsiteY50" fmla="*/ 76200 h 2292350"/>
              <a:gd name="connsiteX51" fmla="*/ 686690 w 1750315"/>
              <a:gd name="connsiteY51" fmla="*/ 142875 h 2292350"/>
              <a:gd name="connsiteX52" fmla="*/ 667640 w 1750315"/>
              <a:gd name="connsiteY52" fmla="*/ 187325 h 2292350"/>
              <a:gd name="connsiteX53" fmla="*/ 632715 w 1750315"/>
              <a:gd name="connsiteY53" fmla="*/ 225425 h 2292350"/>
              <a:gd name="connsiteX54" fmla="*/ 616840 w 1750315"/>
              <a:gd name="connsiteY54" fmla="*/ 276225 h 2292350"/>
              <a:gd name="connsiteX55" fmla="*/ 585090 w 1750315"/>
              <a:gd name="connsiteY55" fmla="*/ 333375 h 2292350"/>
              <a:gd name="connsiteX56" fmla="*/ 575565 w 1750315"/>
              <a:gd name="connsiteY56" fmla="*/ 355600 h 2292350"/>
              <a:gd name="connsiteX57" fmla="*/ 550165 w 1750315"/>
              <a:gd name="connsiteY57" fmla="*/ 374650 h 2292350"/>
              <a:gd name="connsiteX58" fmla="*/ 550165 w 1750315"/>
              <a:gd name="connsiteY58" fmla="*/ 406400 h 2292350"/>
              <a:gd name="connsiteX59" fmla="*/ 534290 w 1750315"/>
              <a:gd name="connsiteY59" fmla="*/ 431800 h 2292350"/>
              <a:gd name="connsiteX60" fmla="*/ 518415 w 1750315"/>
              <a:gd name="connsiteY60" fmla="*/ 463550 h 2292350"/>
              <a:gd name="connsiteX61" fmla="*/ 515240 w 1750315"/>
              <a:gd name="connsiteY61" fmla="*/ 488950 h 2292350"/>
              <a:gd name="connsiteX62" fmla="*/ 502540 w 1750315"/>
              <a:gd name="connsiteY62" fmla="*/ 492125 h 2292350"/>
              <a:gd name="connsiteX63" fmla="*/ 496190 w 1750315"/>
              <a:gd name="connsiteY63" fmla="*/ 495300 h 2292350"/>
              <a:gd name="connsiteX64" fmla="*/ 493015 w 1750315"/>
              <a:gd name="connsiteY64" fmla="*/ 530225 h 2292350"/>
              <a:gd name="connsiteX65" fmla="*/ 493015 w 1750315"/>
              <a:gd name="connsiteY65" fmla="*/ 542925 h 2292350"/>
              <a:gd name="connsiteX66" fmla="*/ 480315 w 1750315"/>
              <a:gd name="connsiteY66" fmla="*/ 542925 h 2292350"/>
              <a:gd name="connsiteX67" fmla="*/ 480315 w 1750315"/>
              <a:gd name="connsiteY67" fmla="*/ 565150 h 2292350"/>
              <a:gd name="connsiteX68" fmla="*/ 467615 w 1750315"/>
              <a:gd name="connsiteY68" fmla="*/ 574675 h 2292350"/>
              <a:gd name="connsiteX69" fmla="*/ 461265 w 1750315"/>
              <a:gd name="connsiteY69" fmla="*/ 574675 h 2292350"/>
              <a:gd name="connsiteX70" fmla="*/ 439040 w 1750315"/>
              <a:gd name="connsiteY70" fmla="*/ 606425 h 2292350"/>
              <a:gd name="connsiteX71" fmla="*/ 435865 w 1750315"/>
              <a:gd name="connsiteY71" fmla="*/ 660400 h 2292350"/>
              <a:gd name="connsiteX72" fmla="*/ 397765 w 1750315"/>
              <a:gd name="connsiteY72" fmla="*/ 654050 h 2292350"/>
              <a:gd name="connsiteX73" fmla="*/ 378716 w 1750315"/>
              <a:gd name="connsiteY73" fmla="*/ 704850 h 2292350"/>
              <a:gd name="connsiteX74" fmla="*/ 369191 w 1750315"/>
              <a:gd name="connsiteY74" fmla="*/ 749300 h 2292350"/>
              <a:gd name="connsiteX75" fmla="*/ 356493 w 1750315"/>
              <a:gd name="connsiteY75" fmla="*/ 777875 h 2292350"/>
              <a:gd name="connsiteX76" fmla="*/ 340618 w 1750315"/>
              <a:gd name="connsiteY76" fmla="*/ 800100 h 2292350"/>
              <a:gd name="connsiteX77" fmla="*/ 302518 w 1750315"/>
              <a:gd name="connsiteY77" fmla="*/ 879475 h 2292350"/>
              <a:gd name="connsiteX78" fmla="*/ 283468 w 1750315"/>
              <a:gd name="connsiteY78" fmla="*/ 933450 h 2292350"/>
              <a:gd name="connsiteX79" fmla="*/ 232668 w 1750315"/>
              <a:gd name="connsiteY79" fmla="*/ 1028700 h 2292350"/>
              <a:gd name="connsiteX80" fmla="*/ 178693 w 1750315"/>
              <a:gd name="connsiteY80" fmla="*/ 1060450 h 2292350"/>
              <a:gd name="connsiteX81" fmla="*/ 156468 w 1750315"/>
              <a:gd name="connsiteY81" fmla="*/ 1200150 h 2292350"/>
              <a:gd name="connsiteX82" fmla="*/ 77093 w 1750315"/>
              <a:gd name="connsiteY82" fmla="*/ 1333500 h 2292350"/>
              <a:gd name="connsiteX83" fmla="*/ 58040 w 1750315"/>
              <a:gd name="connsiteY83" fmla="*/ 1393825 h 2292350"/>
              <a:gd name="connsiteX84" fmla="*/ 4068 w 1750315"/>
              <a:gd name="connsiteY84" fmla="*/ 1546224 h 2292350"/>
              <a:gd name="connsiteX85" fmla="*/ 890 w 1750315"/>
              <a:gd name="connsiteY85" fmla="*/ 2292350 h 2292350"/>
              <a:gd name="connsiteX0" fmla="*/ 1743965 w 1750315"/>
              <a:gd name="connsiteY0" fmla="*/ 2289175 h 2292350"/>
              <a:gd name="connsiteX1" fmla="*/ 1743965 w 1750315"/>
              <a:gd name="connsiteY1" fmla="*/ 2289175 h 2292350"/>
              <a:gd name="connsiteX2" fmla="*/ 1750315 w 1750315"/>
              <a:gd name="connsiteY2" fmla="*/ 1778000 h 2292350"/>
              <a:gd name="connsiteX3" fmla="*/ 1737615 w 1750315"/>
              <a:gd name="connsiteY3" fmla="*/ 1520825 h 2292350"/>
              <a:gd name="connsiteX4" fmla="*/ 1709040 w 1750315"/>
              <a:gd name="connsiteY4" fmla="*/ 1450975 h 2292350"/>
              <a:gd name="connsiteX5" fmla="*/ 1696340 w 1750315"/>
              <a:gd name="connsiteY5" fmla="*/ 1454150 h 2292350"/>
              <a:gd name="connsiteX6" fmla="*/ 1696340 w 1750315"/>
              <a:gd name="connsiteY6" fmla="*/ 1301750 h 2292350"/>
              <a:gd name="connsiteX7" fmla="*/ 1689990 w 1750315"/>
              <a:gd name="connsiteY7" fmla="*/ 1120775 h 2292350"/>
              <a:gd name="connsiteX8" fmla="*/ 1667765 w 1750315"/>
              <a:gd name="connsiteY8" fmla="*/ 1076325 h 2292350"/>
              <a:gd name="connsiteX9" fmla="*/ 1655065 w 1750315"/>
              <a:gd name="connsiteY9" fmla="*/ 1016000 h 2292350"/>
              <a:gd name="connsiteX10" fmla="*/ 1639190 w 1750315"/>
              <a:gd name="connsiteY10" fmla="*/ 977900 h 2292350"/>
              <a:gd name="connsiteX11" fmla="*/ 1623315 w 1750315"/>
              <a:gd name="connsiteY11" fmla="*/ 835025 h 2292350"/>
              <a:gd name="connsiteX12" fmla="*/ 1588390 w 1750315"/>
              <a:gd name="connsiteY12" fmla="*/ 800100 h 2292350"/>
              <a:gd name="connsiteX13" fmla="*/ 1582040 w 1750315"/>
              <a:gd name="connsiteY13" fmla="*/ 768350 h 2292350"/>
              <a:gd name="connsiteX14" fmla="*/ 1566165 w 1750315"/>
              <a:gd name="connsiteY14" fmla="*/ 733425 h 2292350"/>
              <a:gd name="connsiteX15" fmla="*/ 1537590 w 1750315"/>
              <a:gd name="connsiteY15" fmla="*/ 717550 h 2292350"/>
              <a:gd name="connsiteX16" fmla="*/ 1528065 w 1750315"/>
              <a:gd name="connsiteY16" fmla="*/ 679450 h 2292350"/>
              <a:gd name="connsiteX17" fmla="*/ 1502665 w 1750315"/>
              <a:gd name="connsiteY17" fmla="*/ 666750 h 2292350"/>
              <a:gd name="connsiteX18" fmla="*/ 1496315 w 1750315"/>
              <a:gd name="connsiteY18" fmla="*/ 638175 h 2292350"/>
              <a:gd name="connsiteX19" fmla="*/ 1461390 w 1750315"/>
              <a:gd name="connsiteY19" fmla="*/ 644525 h 2292350"/>
              <a:gd name="connsiteX20" fmla="*/ 1439165 w 1750315"/>
              <a:gd name="connsiteY20" fmla="*/ 673100 h 2292350"/>
              <a:gd name="connsiteX21" fmla="*/ 1407415 w 1750315"/>
              <a:gd name="connsiteY21" fmla="*/ 695325 h 2292350"/>
              <a:gd name="connsiteX22" fmla="*/ 1382015 w 1750315"/>
              <a:gd name="connsiteY22" fmla="*/ 669925 h 2292350"/>
              <a:gd name="connsiteX23" fmla="*/ 1362965 w 1750315"/>
              <a:gd name="connsiteY23" fmla="*/ 654050 h 2292350"/>
              <a:gd name="connsiteX24" fmla="*/ 1337565 w 1750315"/>
              <a:gd name="connsiteY24" fmla="*/ 615950 h 2292350"/>
              <a:gd name="connsiteX25" fmla="*/ 1318515 w 1750315"/>
              <a:gd name="connsiteY25" fmla="*/ 631825 h 2292350"/>
              <a:gd name="connsiteX26" fmla="*/ 1312165 w 1750315"/>
              <a:gd name="connsiteY26" fmla="*/ 593725 h 2292350"/>
              <a:gd name="connsiteX27" fmla="*/ 1283590 w 1750315"/>
              <a:gd name="connsiteY27" fmla="*/ 552450 h 2292350"/>
              <a:gd name="connsiteX28" fmla="*/ 1242315 w 1750315"/>
              <a:gd name="connsiteY28" fmla="*/ 536575 h 2292350"/>
              <a:gd name="connsiteX29" fmla="*/ 1216915 w 1750315"/>
              <a:gd name="connsiteY29" fmla="*/ 542925 h 2292350"/>
              <a:gd name="connsiteX30" fmla="*/ 1232790 w 1750315"/>
              <a:gd name="connsiteY30" fmla="*/ 514350 h 2292350"/>
              <a:gd name="connsiteX31" fmla="*/ 1213740 w 1750315"/>
              <a:gd name="connsiteY31" fmla="*/ 473075 h 2292350"/>
              <a:gd name="connsiteX32" fmla="*/ 1204215 w 1750315"/>
              <a:gd name="connsiteY32" fmla="*/ 488950 h 2292350"/>
              <a:gd name="connsiteX33" fmla="*/ 1197865 w 1750315"/>
              <a:gd name="connsiteY33" fmla="*/ 450850 h 2292350"/>
              <a:gd name="connsiteX34" fmla="*/ 1162940 w 1750315"/>
              <a:gd name="connsiteY34" fmla="*/ 412750 h 2292350"/>
              <a:gd name="connsiteX35" fmla="*/ 1143890 w 1750315"/>
              <a:gd name="connsiteY35" fmla="*/ 371475 h 2292350"/>
              <a:gd name="connsiteX36" fmla="*/ 1131190 w 1750315"/>
              <a:gd name="connsiteY36" fmla="*/ 355600 h 2292350"/>
              <a:gd name="connsiteX37" fmla="*/ 1112140 w 1750315"/>
              <a:gd name="connsiteY37" fmla="*/ 349250 h 2292350"/>
              <a:gd name="connsiteX38" fmla="*/ 1112140 w 1750315"/>
              <a:gd name="connsiteY38" fmla="*/ 304800 h 2292350"/>
              <a:gd name="connsiteX39" fmla="*/ 1086740 w 1750315"/>
              <a:gd name="connsiteY39" fmla="*/ 298450 h 2292350"/>
              <a:gd name="connsiteX40" fmla="*/ 1077215 w 1750315"/>
              <a:gd name="connsiteY40" fmla="*/ 257175 h 2292350"/>
              <a:gd name="connsiteX41" fmla="*/ 1054990 w 1750315"/>
              <a:gd name="connsiteY41" fmla="*/ 219075 h 2292350"/>
              <a:gd name="connsiteX42" fmla="*/ 1032765 w 1750315"/>
              <a:gd name="connsiteY42" fmla="*/ 196850 h 2292350"/>
              <a:gd name="connsiteX43" fmla="*/ 1020065 w 1750315"/>
              <a:gd name="connsiteY43" fmla="*/ 155575 h 2292350"/>
              <a:gd name="connsiteX44" fmla="*/ 997840 w 1750315"/>
              <a:gd name="connsiteY44" fmla="*/ 107950 h 2292350"/>
              <a:gd name="connsiteX45" fmla="*/ 985140 w 1750315"/>
              <a:gd name="connsiteY45" fmla="*/ 92075 h 2292350"/>
              <a:gd name="connsiteX46" fmla="*/ 962915 w 1750315"/>
              <a:gd name="connsiteY46" fmla="*/ 47625 h 2292350"/>
              <a:gd name="connsiteX47" fmla="*/ 921640 w 1750315"/>
              <a:gd name="connsiteY47" fmla="*/ 0 h 2292350"/>
              <a:gd name="connsiteX48" fmla="*/ 816865 w 1750315"/>
              <a:gd name="connsiteY48" fmla="*/ 3175 h 2292350"/>
              <a:gd name="connsiteX49" fmla="*/ 769240 w 1750315"/>
              <a:gd name="connsiteY49" fmla="*/ 31750 h 2292350"/>
              <a:gd name="connsiteX50" fmla="*/ 731140 w 1750315"/>
              <a:gd name="connsiteY50" fmla="*/ 76200 h 2292350"/>
              <a:gd name="connsiteX51" fmla="*/ 686690 w 1750315"/>
              <a:gd name="connsiteY51" fmla="*/ 142875 h 2292350"/>
              <a:gd name="connsiteX52" fmla="*/ 667640 w 1750315"/>
              <a:gd name="connsiteY52" fmla="*/ 187325 h 2292350"/>
              <a:gd name="connsiteX53" fmla="*/ 632715 w 1750315"/>
              <a:gd name="connsiteY53" fmla="*/ 225425 h 2292350"/>
              <a:gd name="connsiteX54" fmla="*/ 616840 w 1750315"/>
              <a:gd name="connsiteY54" fmla="*/ 276225 h 2292350"/>
              <a:gd name="connsiteX55" fmla="*/ 585090 w 1750315"/>
              <a:gd name="connsiteY55" fmla="*/ 333375 h 2292350"/>
              <a:gd name="connsiteX56" fmla="*/ 575565 w 1750315"/>
              <a:gd name="connsiteY56" fmla="*/ 355600 h 2292350"/>
              <a:gd name="connsiteX57" fmla="*/ 550165 w 1750315"/>
              <a:gd name="connsiteY57" fmla="*/ 374650 h 2292350"/>
              <a:gd name="connsiteX58" fmla="*/ 550165 w 1750315"/>
              <a:gd name="connsiteY58" fmla="*/ 406400 h 2292350"/>
              <a:gd name="connsiteX59" fmla="*/ 534290 w 1750315"/>
              <a:gd name="connsiteY59" fmla="*/ 431800 h 2292350"/>
              <a:gd name="connsiteX60" fmla="*/ 518415 w 1750315"/>
              <a:gd name="connsiteY60" fmla="*/ 463550 h 2292350"/>
              <a:gd name="connsiteX61" fmla="*/ 515240 w 1750315"/>
              <a:gd name="connsiteY61" fmla="*/ 488950 h 2292350"/>
              <a:gd name="connsiteX62" fmla="*/ 502540 w 1750315"/>
              <a:gd name="connsiteY62" fmla="*/ 492125 h 2292350"/>
              <a:gd name="connsiteX63" fmla="*/ 496190 w 1750315"/>
              <a:gd name="connsiteY63" fmla="*/ 495300 h 2292350"/>
              <a:gd name="connsiteX64" fmla="*/ 493015 w 1750315"/>
              <a:gd name="connsiteY64" fmla="*/ 530225 h 2292350"/>
              <a:gd name="connsiteX65" fmla="*/ 493015 w 1750315"/>
              <a:gd name="connsiteY65" fmla="*/ 542925 h 2292350"/>
              <a:gd name="connsiteX66" fmla="*/ 480315 w 1750315"/>
              <a:gd name="connsiteY66" fmla="*/ 542925 h 2292350"/>
              <a:gd name="connsiteX67" fmla="*/ 480315 w 1750315"/>
              <a:gd name="connsiteY67" fmla="*/ 565150 h 2292350"/>
              <a:gd name="connsiteX68" fmla="*/ 467615 w 1750315"/>
              <a:gd name="connsiteY68" fmla="*/ 574675 h 2292350"/>
              <a:gd name="connsiteX69" fmla="*/ 461265 w 1750315"/>
              <a:gd name="connsiteY69" fmla="*/ 574675 h 2292350"/>
              <a:gd name="connsiteX70" fmla="*/ 439040 w 1750315"/>
              <a:gd name="connsiteY70" fmla="*/ 606425 h 2292350"/>
              <a:gd name="connsiteX71" fmla="*/ 435865 w 1750315"/>
              <a:gd name="connsiteY71" fmla="*/ 660400 h 2292350"/>
              <a:gd name="connsiteX72" fmla="*/ 397765 w 1750315"/>
              <a:gd name="connsiteY72" fmla="*/ 654050 h 2292350"/>
              <a:gd name="connsiteX73" fmla="*/ 378716 w 1750315"/>
              <a:gd name="connsiteY73" fmla="*/ 704850 h 2292350"/>
              <a:gd name="connsiteX74" fmla="*/ 369191 w 1750315"/>
              <a:gd name="connsiteY74" fmla="*/ 749300 h 2292350"/>
              <a:gd name="connsiteX75" fmla="*/ 356493 w 1750315"/>
              <a:gd name="connsiteY75" fmla="*/ 777875 h 2292350"/>
              <a:gd name="connsiteX76" fmla="*/ 340618 w 1750315"/>
              <a:gd name="connsiteY76" fmla="*/ 800100 h 2292350"/>
              <a:gd name="connsiteX77" fmla="*/ 302518 w 1750315"/>
              <a:gd name="connsiteY77" fmla="*/ 879475 h 2292350"/>
              <a:gd name="connsiteX78" fmla="*/ 283468 w 1750315"/>
              <a:gd name="connsiteY78" fmla="*/ 933450 h 2292350"/>
              <a:gd name="connsiteX79" fmla="*/ 232668 w 1750315"/>
              <a:gd name="connsiteY79" fmla="*/ 1028700 h 2292350"/>
              <a:gd name="connsiteX80" fmla="*/ 178693 w 1750315"/>
              <a:gd name="connsiteY80" fmla="*/ 1060450 h 2292350"/>
              <a:gd name="connsiteX81" fmla="*/ 156468 w 1750315"/>
              <a:gd name="connsiteY81" fmla="*/ 1200150 h 2292350"/>
              <a:gd name="connsiteX82" fmla="*/ 77093 w 1750315"/>
              <a:gd name="connsiteY82" fmla="*/ 1333500 h 2292350"/>
              <a:gd name="connsiteX83" fmla="*/ 58040 w 1750315"/>
              <a:gd name="connsiteY83" fmla="*/ 1393825 h 2292350"/>
              <a:gd name="connsiteX84" fmla="*/ 4068 w 1750315"/>
              <a:gd name="connsiteY84" fmla="*/ 1546224 h 2292350"/>
              <a:gd name="connsiteX85" fmla="*/ 890 w 1750315"/>
              <a:gd name="connsiteY85" fmla="*/ 2292350 h 2292350"/>
              <a:gd name="connsiteX0" fmla="*/ 1743965 w 1750315"/>
              <a:gd name="connsiteY0" fmla="*/ 2289175 h 2292350"/>
              <a:gd name="connsiteX1" fmla="*/ 1743965 w 1750315"/>
              <a:gd name="connsiteY1" fmla="*/ 2289175 h 2292350"/>
              <a:gd name="connsiteX2" fmla="*/ 1750315 w 1750315"/>
              <a:gd name="connsiteY2" fmla="*/ 1778000 h 2292350"/>
              <a:gd name="connsiteX3" fmla="*/ 1737615 w 1750315"/>
              <a:gd name="connsiteY3" fmla="*/ 1520825 h 2292350"/>
              <a:gd name="connsiteX4" fmla="*/ 1709040 w 1750315"/>
              <a:gd name="connsiteY4" fmla="*/ 1450975 h 2292350"/>
              <a:gd name="connsiteX5" fmla="*/ 1696340 w 1750315"/>
              <a:gd name="connsiteY5" fmla="*/ 1454150 h 2292350"/>
              <a:gd name="connsiteX6" fmla="*/ 1696340 w 1750315"/>
              <a:gd name="connsiteY6" fmla="*/ 1301750 h 2292350"/>
              <a:gd name="connsiteX7" fmla="*/ 1689990 w 1750315"/>
              <a:gd name="connsiteY7" fmla="*/ 1120775 h 2292350"/>
              <a:gd name="connsiteX8" fmla="*/ 1667765 w 1750315"/>
              <a:gd name="connsiteY8" fmla="*/ 1076325 h 2292350"/>
              <a:gd name="connsiteX9" fmla="*/ 1655065 w 1750315"/>
              <a:gd name="connsiteY9" fmla="*/ 1016000 h 2292350"/>
              <a:gd name="connsiteX10" fmla="*/ 1639190 w 1750315"/>
              <a:gd name="connsiteY10" fmla="*/ 977900 h 2292350"/>
              <a:gd name="connsiteX11" fmla="*/ 1623315 w 1750315"/>
              <a:gd name="connsiteY11" fmla="*/ 835025 h 2292350"/>
              <a:gd name="connsiteX12" fmla="*/ 1588390 w 1750315"/>
              <a:gd name="connsiteY12" fmla="*/ 800100 h 2292350"/>
              <a:gd name="connsiteX13" fmla="*/ 1582040 w 1750315"/>
              <a:gd name="connsiteY13" fmla="*/ 768350 h 2292350"/>
              <a:gd name="connsiteX14" fmla="*/ 1566165 w 1750315"/>
              <a:gd name="connsiteY14" fmla="*/ 733425 h 2292350"/>
              <a:gd name="connsiteX15" fmla="*/ 1537590 w 1750315"/>
              <a:gd name="connsiteY15" fmla="*/ 717550 h 2292350"/>
              <a:gd name="connsiteX16" fmla="*/ 1528065 w 1750315"/>
              <a:gd name="connsiteY16" fmla="*/ 679450 h 2292350"/>
              <a:gd name="connsiteX17" fmla="*/ 1502665 w 1750315"/>
              <a:gd name="connsiteY17" fmla="*/ 666750 h 2292350"/>
              <a:gd name="connsiteX18" fmla="*/ 1496315 w 1750315"/>
              <a:gd name="connsiteY18" fmla="*/ 638175 h 2292350"/>
              <a:gd name="connsiteX19" fmla="*/ 1461390 w 1750315"/>
              <a:gd name="connsiteY19" fmla="*/ 644525 h 2292350"/>
              <a:gd name="connsiteX20" fmla="*/ 1439165 w 1750315"/>
              <a:gd name="connsiteY20" fmla="*/ 673100 h 2292350"/>
              <a:gd name="connsiteX21" fmla="*/ 1407415 w 1750315"/>
              <a:gd name="connsiteY21" fmla="*/ 695325 h 2292350"/>
              <a:gd name="connsiteX22" fmla="*/ 1382015 w 1750315"/>
              <a:gd name="connsiteY22" fmla="*/ 669925 h 2292350"/>
              <a:gd name="connsiteX23" fmla="*/ 1362965 w 1750315"/>
              <a:gd name="connsiteY23" fmla="*/ 654050 h 2292350"/>
              <a:gd name="connsiteX24" fmla="*/ 1337565 w 1750315"/>
              <a:gd name="connsiteY24" fmla="*/ 615950 h 2292350"/>
              <a:gd name="connsiteX25" fmla="*/ 1318515 w 1750315"/>
              <a:gd name="connsiteY25" fmla="*/ 631825 h 2292350"/>
              <a:gd name="connsiteX26" fmla="*/ 1312165 w 1750315"/>
              <a:gd name="connsiteY26" fmla="*/ 593725 h 2292350"/>
              <a:gd name="connsiteX27" fmla="*/ 1283590 w 1750315"/>
              <a:gd name="connsiteY27" fmla="*/ 552450 h 2292350"/>
              <a:gd name="connsiteX28" fmla="*/ 1242315 w 1750315"/>
              <a:gd name="connsiteY28" fmla="*/ 536575 h 2292350"/>
              <a:gd name="connsiteX29" fmla="*/ 1216915 w 1750315"/>
              <a:gd name="connsiteY29" fmla="*/ 542925 h 2292350"/>
              <a:gd name="connsiteX30" fmla="*/ 1232790 w 1750315"/>
              <a:gd name="connsiteY30" fmla="*/ 514350 h 2292350"/>
              <a:gd name="connsiteX31" fmla="*/ 1213740 w 1750315"/>
              <a:gd name="connsiteY31" fmla="*/ 473075 h 2292350"/>
              <a:gd name="connsiteX32" fmla="*/ 1204215 w 1750315"/>
              <a:gd name="connsiteY32" fmla="*/ 488950 h 2292350"/>
              <a:gd name="connsiteX33" fmla="*/ 1197865 w 1750315"/>
              <a:gd name="connsiteY33" fmla="*/ 450850 h 2292350"/>
              <a:gd name="connsiteX34" fmla="*/ 1162940 w 1750315"/>
              <a:gd name="connsiteY34" fmla="*/ 412750 h 2292350"/>
              <a:gd name="connsiteX35" fmla="*/ 1143890 w 1750315"/>
              <a:gd name="connsiteY35" fmla="*/ 371475 h 2292350"/>
              <a:gd name="connsiteX36" fmla="*/ 1131190 w 1750315"/>
              <a:gd name="connsiteY36" fmla="*/ 355600 h 2292350"/>
              <a:gd name="connsiteX37" fmla="*/ 1112140 w 1750315"/>
              <a:gd name="connsiteY37" fmla="*/ 349250 h 2292350"/>
              <a:gd name="connsiteX38" fmla="*/ 1112140 w 1750315"/>
              <a:gd name="connsiteY38" fmla="*/ 304800 h 2292350"/>
              <a:gd name="connsiteX39" fmla="*/ 1086740 w 1750315"/>
              <a:gd name="connsiteY39" fmla="*/ 298450 h 2292350"/>
              <a:gd name="connsiteX40" fmla="*/ 1077215 w 1750315"/>
              <a:gd name="connsiteY40" fmla="*/ 257175 h 2292350"/>
              <a:gd name="connsiteX41" fmla="*/ 1054990 w 1750315"/>
              <a:gd name="connsiteY41" fmla="*/ 219075 h 2292350"/>
              <a:gd name="connsiteX42" fmla="*/ 1032765 w 1750315"/>
              <a:gd name="connsiteY42" fmla="*/ 196850 h 2292350"/>
              <a:gd name="connsiteX43" fmla="*/ 1020065 w 1750315"/>
              <a:gd name="connsiteY43" fmla="*/ 155575 h 2292350"/>
              <a:gd name="connsiteX44" fmla="*/ 997840 w 1750315"/>
              <a:gd name="connsiteY44" fmla="*/ 107950 h 2292350"/>
              <a:gd name="connsiteX45" fmla="*/ 985140 w 1750315"/>
              <a:gd name="connsiteY45" fmla="*/ 92075 h 2292350"/>
              <a:gd name="connsiteX46" fmla="*/ 962915 w 1750315"/>
              <a:gd name="connsiteY46" fmla="*/ 47625 h 2292350"/>
              <a:gd name="connsiteX47" fmla="*/ 921640 w 1750315"/>
              <a:gd name="connsiteY47" fmla="*/ 0 h 2292350"/>
              <a:gd name="connsiteX48" fmla="*/ 816865 w 1750315"/>
              <a:gd name="connsiteY48" fmla="*/ 3175 h 2292350"/>
              <a:gd name="connsiteX49" fmla="*/ 769240 w 1750315"/>
              <a:gd name="connsiteY49" fmla="*/ 31750 h 2292350"/>
              <a:gd name="connsiteX50" fmla="*/ 731140 w 1750315"/>
              <a:gd name="connsiteY50" fmla="*/ 76200 h 2292350"/>
              <a:gd name="connsiteX51" fmla="*/ 686690 w 1750315"/>
              <a:gd name="connsiteY51" fmla="*/ 142875 h 2292350"/>
              <a:gd name="connsiteX52" fmla="*/ 667640 w 1750315"/>
              <a:gd name="connsiteY52" fmla="*/ 187325 h 2292350"/>
              <a:gd name="connsiteX53" fmla="*/ 632715 w 1750315"/>
              <a:gd name="connsiteY53" fmla="*/ 225425 h 2292350"/>
              <a:gd name="connsiteX54" fmla="*/ 616840 w 1750315"/>
              <a:gd name="connsiteY54" fmla="*/ 276225 h 2292350"/>
              <a:gd name="connsiteX55" fmla="*/ 585090 w 1750315"/>
              <a:gd name="connsiteY55" fmla="*/ 333375 h 2292350"/>
              <a:gd name="connsiteX56" fmla="*/ 575565 w 1750315"/>
              <a:gd name="connsiteY56" fmla="*/ 355600 h 2292350"/>
              <a:gd name="connsiteX57" fmla="*/ 550165 w 1750315"/>
              <a:gd name="connsiteY57" fmla="*/ 374650 h 2292350"/>
              <a:gd name="connsiteX58" fmla="*/ 550165 w 1750315"/>
              <a:gd name="connsiteY58" fmla="*/ 406400 h 2292350"/>
              <a:gd name="connsiteX59" fmla="*/ 534290 w 1750315"/>
              <a:gd name="connsiteY59" fmla="*/ 431800 h 2292350"/>
              <a:gd name="connsiteX60" fmla="*/ 518415 w 1750315"/>
              <a:gd name="connsiteY60" fmla="*/ 463550 h 2292350"/>
              <a:gd name="connsiteX61" fmla="*/ 515240 w 1750315"/>
              <a:gd name="connsiteY61" fmla="*/ 488950 h 2292350"/>
              <a:gd name="connsiteX62" fmla="*/ 502540 w 1750315"/>
              <a:gd name="connsiteY62" fmla="*/ 492125 h 2292350"/>
              <a:gd name="connsiteX63" fmla="*/ 496190 w 1750315"/>
              <a:gd name="connsiteY63" fmla="*/ 495300 h 2292350"/>
              <a:gd name="connsiteX64" fmla="*/ 493015 w 1750315"/>
              <a:gd name="connsiteY64" fmla="*/ 530225 h 2292350"/>
              <a:gd name="connsiteX65" fmla="*/ 493015 w 1750315"/>
              <a:gd name="connsiteY65" fmla="*/ 542925 h 2292350"/>
              <a:gd name="connsiteX66" fmla="*/ 480315 w 1750315"/>
              <a:gd name="connsiteY66" fmla="*/ 542925 h 2292350"/>
              <a:gd name="connsiteX67" fmla="*/ 480315 w 1750315"/>
              <a:gd name="connsiteY67" fmla="*/ 565150 h 2292350"/>
              <a:gd name="connsiteX68" fmla="*/ 467615 w 1750315"/>
              <a:gd name="connsiteY68" fmla="*/ 574675 h 2292350"/>
              <a:gd name="connsiteX69" fmla="*/ 461265 w 1750315"/>
              <a:gd name="connsiteY69" fmla="*/ 574675 h 2292350"/>
              <a:gd name="connsiteX70" fmla="*/ 439040 w 1750315"/>
              <a:gd name="connsiteY70" fmla="*/ 606425 h 2292350"/>
              <a:gd name="connsiteX71" fmla="*/ 435865 w 1750315"/>
              <a:gd name="connsiteY71" fmla="*/ 660400 h 2292350"/>
              <a:gd name="connsiteX72" fmla="*/ 397765 w 1750315"/>
              <a:gd name="connsiteY72" fmla="*/ 654050 h 2292350"/>
              <a:gd name="connsiteX73" fmla="*/ 378716 w 1750315"/>
              <a:gd name="connsiteY73" fmla="*/ 704850 h 2292350"/>
              <a:gd name="connsiteX74" fmla="*/ 369191 w 1750315"/>
              <a:gd name="connsiteY74" fmla="*/ 749300 h 2292350"/>
              <a:gd name="connsiteX75" fmla="*/ 356493 w 1750315"/>
              <a:gd name="connsiteY75" fmla="*/ 777875 h 2292350"/>
              <a:gd name="connsiteX76" fmla="*/ 340618 w 1750315"/>
              <a:gd name="connsiteY76" fmla="*/ 800100 h 2292350"/>
              <a:gd name="connsiteX77" fmla="*/ 302518 w 1750315"/>
              <a:gd name="connsiteY77" fmla="*/ 879475 h 2292350"/>
              <a:gd name="connsiteX78" fmla="*/ 283468 w 1750315"/>
              <a:gd name="connsiteY78" fmla="*/ 933450 h 2292350"/>
              <a:gd name="connsiteX79" fmla="*/ 232668 w 1750315"/>
              <a:gd name="connsiteY79" fmla="*/ 1028700 h 2292350"/>
              <a:gd name="connsiteX80" fmla="*/ 178693 w 1750315"/>
              <a:gd name="connsiteY80" fmla="*/ 1060450 h 2292350"/>
              <a:gd name="connsiteX81" fmla="*/ 156468 w 1750315"/>
              <a:gd name="connsiteY81" fmla="*/ 1200150 h 2292350"/>
              <a:gd name="connsiteX82" fmla="*/ 77093 w 1750315"/>
              <a:gd name="connsiteY82" fmla="*/ 1333500 h 2292350"/>
              <a:gd name="connsiteX83" fmla="*/ 58040 w 1750315"/>
              <a:gd name="connsiteY83" fmla="*/ 1393825 h 2292350"/>
              <a:gd name="connsiteX84" fmla="*/ 4068 w 1750315"/>
              <a:gd name="connsiteY84" fmla="*/ 1546224 h 2292350"/>
              <a:gd name="connsiteX85" fmla="*/ 890 w 1750315"/>
              <a:gd name="connsiteY85" fmla="*/ 2292350 h 2292350"/>
              <a:gd name="connsiteX0" fmla="*/ 1743965 w 1750315"/>
              <a:gd name="connsiteY0" fmla="*/ 2289175 h 2292350"/>
              <a:gd name="connsiteX1" fmla="*/ 1743965 w 1750315"/>
              <a:gd name="connsiteY1" fmla="*/ 2289175 h 2292350"/>
              <a:gd name="connsiteX2" fmla="*/ 1750315 w 1750315"/>
              <a:gd name="connsiteY2" fmla="*/ 1778000 h 2292350"/>
              <a:gd name="connsiteX3" fmla="*/ 1737615 w 1750315"/>
              <a:gd name="connsiteY3" fmla="*/ 1520825 h 2292350"/>
              <a:gd name="connsiteX4" fmla="*/ 1709040 w 1750315"/>
              <a:gd name="connsiteY4" fmla="*/ 1450975 h 2292350"/>
              <a:gd name="connsiteX5" fmla="*/ 1696340 w 1750315"/>
              <a:gd name="connsiteY5" fmla="*/ 1454150 h 2292350"/>
              <a:gd name="connsiteX6" fmla="*/ 1696340 w 1750315"/>
              <a:gd name="connsiteY6" fmla="*/ 1301750 h 2292350"/>
              <a:gd name="connsiteX7" fmla="*/ 1689990 w 1750315"/>
              <a:gd name="connsiteY7" fmla="*/ 1120775 h 2292350"/>
              <a:gd name="connsiteX8" fmla="*/ 1667765 w 1750315"/>
              <a:gd name="connsiteY8" fmla="*/ 1076325 h 2292350"/>
              <a:gd name="connsiteX9" fmla="*/ 1655065 w 1750315"/>
              <a:gd name="connsiteY9" fmla="*/ 1016000 h 2292350"/>
              <a:gd name="connsiteX10" fmla="*/ 1639190 w 1750315"/>
              <a:gd name="connsiteY10" fmla="*/ 977900 h 2292350"/>
              <a:gd name="connsiteX11" fmla="*/ 1623315 w 1750315"/>
              <a:gd name="connsiteY11" fmla="*/ 835025 h 2292350"/>
              <a:gd name="connsiteX12" fmla="*/ 1588390 w 1750315"/>
              <a:gd name="connsiteY12" fmla="*/ 800100 h 2292350"/>
              <a:gd name="connsiteX13" fmla="*/ 1582040 w 1750315"/>
              <a:gd name="connsiteY13" fmla="*/ 768350 h 2292350"/>
              <a:gd name="connsiteX14" fmla="*/ 1566165 w 1750315"/>
              <a:gd name="connsiteY14" fmla="*/ 733425 h 2292350"/>
              <a:gd name="connsiteX15" fmla="*/ 1537590 w 1750315"/>
              <a:gd name="connsiteY15" fmla="*/ 717550 h 2292350"/>
              <a:gd name="connsiteX16" fmla="*/ 1528065 w 1750315"/>
              <a:gd name="connsiteY16" fmla="*/ 679450 h 2292350"/>
              <a:gd name="connsiteX17" fmla="*/ 1502665 w 1750315"/>
              <a:gd name="connsiteY17" fmla="*/ 666750 h 2292350"/>
              <a:gd name="connsiteX18" fmla="*/ 1496315 w 1750315"/>
              <a:gd name="connsiteY18" fmla="*/ 638175 h 2292350"/>
              <a:gd name="connsiteX19" fmla="*/ 1461390 w 1750315"/>
              <a:gd name="connsiteY19" fmla="*/ 644525 h 2292350"/>
              <a:gd name="connsiteX20" fmla="*/ 1439165 w 1750315"/>
              <a:gd name="connsiteY20" fmla="*/ 673100 h 2292350"/>
              <a:gd name="connsiteX21" fmla="*/ 1407415 w 1750315"/>
              <a:gd name="connsiteY21" fmla="*/ 695325 h 2292350"/>
              <a:gd name="connsiteX22" fmla="*/ 1382015 w 1750315"/>
              <a:gd name="connsiteY22" fmla="*/ 669925 h 2292350"/>
              <a:gd name="connsiteX23" fmla="*/ 1362965 w 1750315"/>
              <a:gd name="connsiteY23" fmla="*/ 654050 h 2292350"/>
              <a:gd name="connsiteX24" fmla="*/ 1337565 w 1750315"/>
              <a:gd name="connsiteY24" fmla="*/ 615950 h 2292350"/>
              <a:gd name="connsiteX25" fmla="*/ 1318515 w 1750315"/>
              <a:gd name="connsiteY25" fmla="*/ 631825 h 2292350"/>
              <a:gd name="connsiteX26" fmla="*/ 1312165 w 1750315"/>
              <a:gd name="connsiteY26" fmla="*/ 593725 h 2292350"/>
              <a:gd name="connsiteX27" fmla="*/ 1283590 w 1750315"/>
              <a:gd name="connsiteY27" fmla="*/ 552450 h 2292350"/>
              <a:gd name="connsiteX28" fmla="*/ 1242315 w 1750315"/>
              <a:gd name="connsiteY28" fmla="*/ 536575 h 2292350"/>
              <a:gd name="connsiteX29" fmla="*/ 1216915 w 1750315"/>
              <a:gd name="connsiteY29" fmla="*/ 542925 h 2292350"/>
              <a:gd name="connsiteX30" fmla="*/ 1232790 w 1750315"/>
              <a:gd name="connsiteY30" fmla="*/ 514350 h 2292350"/>
              <a:gd name="connsiteX31" fmla="*/ 1213740 w 1750315"/>
              <a:gd name="connsiteY31" fmla="*/ 473075 h 2292350"/>
              <a:gd name="connsiteX32" fmla="*/ 1204215 w 1750315"/>
              <a:gd name="connsiteY32" fmla="*/ 488950 h 2292350"/>
              <a:gd name="connsiteX33" fmla="*/ 1197865 w 1750315"/>
              <a:gd name="connsiteY33" fmla="*/ 450850 h 2292350"/>
              <a:gd name="connsiteX34" fmla="*/ 1162940 w 1750315"/>
              <a:gd name="connsiteY34" fmla="*/ 412750 h 2292350"/>
              <a:gd name="connsiteX35" fmla="*/ 1143890 w 1750315"/>
              <a:gd name="connsiteY35" fmla="*/ 371475 h 2292350"/>
              <a:gd name="connsiteX36" fmla="*/ 1131190 w 1750315"/>
              <a:gd name="connsiteY36" fmla="*/ 355600 h 2292350"/>
              <a:gd name="connsiteX37" fmla="*/ 1112140 w 1750315"/>
              <a:gd name="connsiteY37" fmla="*/ 349250 h 2292350"/>
              <a:gd name="connsiteX38" fmla="*/ 1112140 w 1750315"/>
              <a:gd name="connsiteY38" fmla="*/ 304800 h 2292350"/>
              <a:gd name="connsiteX39" fmla="*/ 1086740 w 1750315"/>
              <a:gd name="connsiteY39" fmla="*/ 298450 h 2292350"/>
              <a:gd name="connsiteX40" fmla="*/ 1077215 w 1750315"/>
              <a:gd name="connsiteY40" fmla="*/ 257175 h 2292350"/>
              <a:gd name="connsiteX41" fmla="*/ 1054990 w 1750315"/>
              <a:gd name="connsiteY41" fmla="*/ 219075 h 2292350"/>
              <a:gd name="connsiteX42" fmla="*/ 1032765 w 1750315"/>
              <a:gd name="connsiteY42" fmla="*/ 196850 h 2292350"/>
              <a:gd name="connsiteX43" fmla="*/ 1020065 w 1750315"/>
              <a:gd name="connsiteY43" fmla="*/ 155575 h 2292350"/>
              <a:gd name="connsiteX44" fmla="*/ 997840 w 1750315"/>
              <a:gd name="connsiteY44" fmla="*/ 107950 h 2292350"/>
              <a:gd name="connsiteX45" fmla="*/ 985140 w 1750315"/>
              <a:gd name="connsiteY45" fmla="*/ 92075 h 2292350"/>
              <a:gd name="connsiteX46" fmla="*/ 962915 w 1750315"/>
              <a:gd name="connsiteY46" fmla="*/ 47625 h 2292350"/>
              <a:gd name="connsiteX47" fmla="*/ 921640 w 1750315"/>
              <a:gd name="connsiteY47" fmla="*/ 0 h 2292350"/>
              <a:gd name="connsiteX48" fmla="*/ 816865 w 1750315"/>
              <a:gd name="connsiteY48" fmla="*/ 3175 h 2292350"/>
              <a:gd name="connsiteX49" fmla="*/ 769240 w 1750315"/>
              <a:gd name="connsiteY49" fmla="*/ 31750 h 2292350"/>
              <a:gd name="connsiteX50" fmla="*/ 731140 w 1750315"/>
              <a:gd name="connsiteY50" fmla="*/ 76200 h 2292350"/>
              <a:gd name="connsiteX51" fmla="*/ 686690 w 1750315"/>
              <a:gd name="connsiteY51" fmla="*/ 142875 h 2292350"/>
              <a:gd name="connsiteX52" fmla="*/ 667640 w 1750315"/>
              <a:gd name="connsiteY52" fmla="*/ 187325 h 2292350"/>
              <a:gd name="connsiteX53" fmla="*/ 632715 w 1750315"/>
              <a:gd name="connsiteY53" fmla="*/ 225425 h 2292350"/>
              <a:gd name="connsiteX54" fmla="*/ 616840 w 1750315"/>
              <a:gd name="connsiteY54" fmla="*/ 276225 h 2292350"/>
              <a:gd name="connsiteX55" fmla="*/ 585090 w 1750315"/>
              <a:gd name="connsiteY55" fmla="*/ 333375 h 2292350"/>
              <a:gd name="connsiteX56" fmla="*/ 575565 w 1750315"/>
              <a:gd name="connsiteY56" fmla="*/ 355600 h 2292350"/>
              <a:gd name="connsiteX57" fmla="*/ 550165 w 1750315"/>
              <a:gd name="connsiteY57" fmla="*/ 374650 h 2292350"/>
              <a:gd name="connsiteX58" fmla="*/ 550165 w 1750315"/>
              <a:gd name="connsiteY58" fmla="*/ 406400 h 2292350"/>
              <a:gd name="connsiteX59" fmla="*/ 534290 w 1750315"/>
              <a:gd name="connsiteY59" fmla="*/ 431800 h 2292350"/>
              <a:gd name="connsiteX60" fmla="*/ 518415 w 1750315"/>
              <a:gd name="connsiteY60" fmla="*/ 463550 h 2292350"/>
              <a:gd name="connsiteX61" fmla="*/ 515240 w 1750315"/>
              <a:gd name="connsiteY61" fmla="*/ 488950 h 2292350"/>
              <a:gd name="connsiteX62" fmla="*/ 502540 w 1750315"/>
              <a:gd name="connsiteY62" fmla="*/ 492125 h 2292350"/>
              <a:gd name="connsiteX63" fmla="*/ 496190 w 1750315"/>
              <a:gd name="connsiteY63" fmla="*/ 495300 h 2292350"/>
              <a:gd name="connsiteX64" fmla="*/ 493015 w 1750315"/>
              <a:gd name="connsiteY64" fmla="*/ 530225 h 2292350"/>
              <a:gd name="connsiteX65" fmla="*/ 493015 w 1750315"/>
              <a:gd name="connsiteY65" fmla="*/ 542925 h 2292350"/>
              <a:gd name="connsiteX66" fmla="*/ 480315 w 1750315"/>
              <a:gd name="connsiteY66" fmla="*/ 542925 h 2292350"/>
              <a:gd name="connsiteX67" fmla="*/ 480315 w 1750315"/>
              <a:gd name="connsiteY67" fmla="*/ 565150 h 2292350"/>
              <a:gd name="connsiteX68" fmla="*/ 467615 w 1750315"/>
              <a:gd name="connsiteY68" fmla="*/ 574675 h 2292350"/>
              <a:gd name="connsiteX69" fmla="*/ 461265 w 1750315"/>
              <a:gd name="connsiteY69" fmla="*/ 574675 h 2292350"/>
              <a:gd name="connsiteX70" fmla="*/ 439040 w 1750315"/>
              <a:gd name="connsiteY70" fmla="*/ 606425 h 2292350"/>
              <a:gd name="connsiteX71" fmla="*/ 435865 w 1750315"/>
              <a:gd name="connsiteY71" fmla="*/ 660400 h 2292350"/>
              <a:gd name="connsiteX72" fmla="*/ 397765 w 1750315"/>
              <a:gd name="connsiteY72" fmla="*/ 654050 h 2292350"/>
              <a:gd name="connsiteX73" fmla="*/ 378716 w 1750315"/>
              <a:gd name="connsiteY73" fmla="*/ 704850 h 2292350"/>
              <a:gd name="connsiteX74" fmla="*/ 369191 w 1750315"/>
              <a:gd name="connsiteY74" fmla="*/ 749300 h 2292350"/>
              <a:gd name="connsiteX75" fmla="*/ 356493 w 1750315"/>
              <a:gd name="connsiteY75" fmla="*/ 777875 h 2292350"/>
              <a:gd name="connsiteX76" fmla="*/ 340618 w 1750315"/>
              <a:gd name="connsiteY76" fmla="*/ 800100 h 2292350"/>
              <a:gd name="connsiteX77" fmla="*/ 302518 w 1750315"/>
              <a:gd name="connsiteY77" fmla="*/ 879475 h 2292350"/>
              <a:gd name="connsiteX78" fmla="*/ 283468 w 1750315"/>
              <a:gd name="connsiteY78" fmla="*/ 933450 h 2292350"/>
              <a:gd name="connsiteX79" fmla="*/ 232668 w 1750315"/>
              <a:gd name="connsiteY79" fmla="*/ 1028700 h 2292350"/>
              <a:gd name="connsiteX80" fmla="*/ 178693 w 1750315"/>
              <a:gd name="connsiteY80" fmla="*/ 1060450 h 2292350"/>
              <a:gd name="connsiteX81" fmla="*/ 156468 w 1750315"/>
              <a:gd name="connsiteY81" fmla="*/ 1200150 h 2292350"/>
              <a:gd name="connsiteX82" fmla="*/ 77093 w 1750315"/>
              <a:gd name="connsiteY82" fmla="*/ 1333500 h 2292350"/>
              <a:gd name="connsiteX83" fmla="*/ 58040 w 1750315"/>
              <a:gd name="connsiteY83" fmla="*/ 1393825 h 2292350"/>
              <a:gd name="connsiteX84" fmla="*/ 4068 w 1750315"/>
              <a:gd name="connsiteY84" fmla="*/ 1546224 h 2292350"/>
              <a:gd name="connsiteX85" fmla="*/ 890 w 1750315"/>
              <a:gd name="connsiteY85" fmla="*/ 2292350 h 2292350"/>
              <a:gd name="connsiteX0" fmla="*/ 1743965 w 1750315"/>
              <a:gd name="connsiteY0" fmla="*/ 2289175 h 2292350"/>
              <a:gd name="connsiteX1" fmla="*/ 1743965 w 1750315"/>
              <a:gd name="connsiteY1" fmla="*/ 2289175 h 2292350"/>
              <a:gd name="connsiteX2" fmla="*/ 1750315 w 1750315"/>
              <a:gd name="connsiteY2" fmla="*/ 1778000 h 2292350"/>
              <a:gd name="connsiteX3" fmla="*/ 1737615 w 1750315"/>
              <a:gd name="connsiteY3" fmla="*/ 1520825 h 2292350"/>
              <a:gd name="connsiteX4" fmla="*/ 1709040 w 1750315"/>
              <a:gd name="connsiteY4" fmla="*/ 1450975 h 2292350"/>
              <a:gd name="connsiteX5" fmla="*/ 1696340 w 1750315"/>
              <a:gd name="connsiteY5" fmla="*/ 1454150 h 2292350"/>
              <a:gd name="connsiteX6" fmla="*/ 1696340 w 1750315"/>
              <a:gd name="connsiteY6" fmla="*/ 1301750 h 2292350"/>
              <a:gd name="connsiteX7" fmla="*/ 1689990 w 1750315"/>
              <a:gd name="connsiteY7" fmla="*/ 1120775 h 2292350"/>
              <a:gd name="connsiteX8" fmla="*/ 1667765 w 1750315"/>
              <a:gd name="connsiteY8" fmla="*/ 1076325 h 2292350"/>
              <a:gd name="connsiteX9" fmla="*/ 1655065 w 1750315"/>
              <a:gd name="connsiteY9" fmla="*/ 1016000 h 2292350"/>
              <a:gd name="connsiteX10" fmla="*/ 1639190 w 1750315"/>
              <a:gd name="connsiteY10" fmla="*/ 977900 h 2292350"/>
              <a:gd name="connsiteX11" fmla="*/ 1623315 w 1750315"/>
              <a:gd name="connsiteY11" fmla="*/ 835025 h 2292350"/>
              <a:gd name="connsiteX12" fmla="*/ 1588390 w 1750315"/>
              <a:gd name="connsiteY12" fmla="*/ 800100 h 2292350"/>
              <a:gd name="connsiteX13" fmla="*/ 1582040 w 1750315"/>
              <a:gd name="connsiteY13" fmla="*/ 768350 h 2292350"/>
              <a:gd name="connsiteX14" fmla="*/ 1566165 w 1750315"/>
              <a:gd name="connsiteY14" fmla="*/ 733425 h 2292350"/>
              <a:gd name="connsiteX15" fmla="*/ 1537590 w 1750315"/>
              <a:gd name="connsiteY15" fmla="*/ 717550 h 2292350"/>
              <a:gd name="connsiteX16" fmla="*/ 1528065 w 1750315"/>
              <a:gd name="connsiteY16" fmla="*/ 679450 h 2292350"/>
              <a:gd name="connsiteX17" fmla="*/ 1502665 w 1750315"/>
              <a:gd name="connsiteY17" fmla="*/ 666750 h 2292350"/>
              <a:gd name="connsiteX18" fmla="*/ 1496315 w 1750315"/>
              <a:gd name="connsiteY18" fmla="*/ 638175 h 2292350"/>
              <a:gd name="connsiteX19" fmla="*/ 1461390 w 1750315"/>
              <a:gd name="connsiteY19" fmla="*/ 644525 h 2292350"/>
              <a:gd name="connsiteX20" fmla="*/ 1439165 w 1750315"/>
              <a:gd name="connsiteY20" fmla="*/ 673100 h 2292350"/>
              <a:gd name="connsiteX21" fmla="*/ 1407415 w 1750315"/>
              <a:gd name="connsiteY21" fmla="*/ 695325 h 2292350"/>
              <a:gd name="connsiteX22" fmla="*/ 1382015 w 1750315"/>
              <a:gd name="connsiteY22" fmla="*/ 669925 h 2292350"/>
              <a:gd name="connsiteX23" fmla="*/ 1362965 w 1750315"/>
              <a:gd name="connsiteY23" fmla="*/ 654050 h 2292350"/>
              <a:gd name="connsiteX24" fmla="*/ 1337565 w 1750315"/>
              <a:gd name="connsiteY24" fmla="*/ 615950 h 2292350"/>
              <a:gd name="connsiteX25" fmla="*/ 1318515 w 1750315"/>
              <a:gd name="connsiteY25" fmla="*/ 631825 h 2292350"/>
              <a:gd name="connsiteX26" fmla="*/ 1312165 w 1750315"/>
              <a:gd name="connsiteY26" fmla="*/ 593725 h 2292350"/>
              <a:gd name="connsiteX27" fmla="*/ 1283590 w 1750315"/>
              <a:gd name="connsiteY27" fmla="*/ 552450 h 2292350"/>
              <a:gd name="connsiteX28" fmla="*/ 1242315 w 1750315"/>
              <a:gd name="connsiteY28" fmla="*/ 536575 h 2292350"/>
              <a:gd name="connsiteX29" fmla="*/ 1216915 w 1750315"/>
              <a:gd name="connsiteY29" fmla="*/ 542925 h 2292350"/>
              <a:gd name="connsiteX30" fmla="*/ 1232790 w 1750315"/>
              <a:gd name="connsiteY30" fmla="*/ 514350 h 2292350"/>
              <a:gd name="connsiteX31" fmla="*/ 1213740 w 1750315"/>
              <a:gd name="connsiteY31" fmla="*/ 473075 h 2292350"/>
              <a:gd name="connsiteX32" fmla="*/ 1204215 w 1750315"/>
              <a:gd name="connsiteY32" fmla="*/ 488950 h 2292350"/>
              <a:gd name="connsiteX33" fmla="*/ 1197865 w 1750315"/>
              <a:gd name="connsiteY33" fmla="*/ 450850 h 2292350"/>
              <a:gd name="connsiteX34" fmla="*/ 1162940 w 1750315"/>
              <a:gd name="connsiteY34" fmla="*/ 412750 h 2292350"/>
              <a:gd name="connsiteX35" fmla="*/ 1143890 w 1750315"/>
              <a:gd name="connsiteY35" fmla="*/ 371475 h 2292350"/>
              <a:gd name="connsiteX36" fmla="*/ 1131190 w 1750315"/>
              <a:gd name="connsiteY36" fmla="*/ 355600 h 2292350"/>
              <a:gd name="connsiteX37" fmla="*/ 1112140 w 1750315"/>
              <a:gd name="connsiteY37" fmla="*/ 349250 h 2292350"/>
              <a:gd name="connsiteX38" fmla="*/ 1112140 w 1750315"/>
              <a:gd name="connsiteY38" fmla="*/ 304800 h 2292350"/>
              <a:gd name="connsiteX39" fmla="*/ 1086740 w 1750315"/>
              <a:gd name="connsiteY39" fmla="*/ 298450 h 2292350"/>
              <a:gd name="connsiteX40" fmla="*/ 1077215 w 1750315"/>
              <a:gd name="connsiteY40" fmla="*/ 257175 h 2292350"/>
              <a:gd name="connsiteX41" fmla="*/ 1054990 w 1750315"/>
              <a:gd name="connsiteY41" fmla="*/ 219075 h 2292350"/>
              <a:gd name="connsiteX42" fmla="*/ 1032765 w 1750315"/>
              <a:gd name="connsiteY42" fmla="*/ 196850 h 2292350"/>
              <a:gd name="connsiteX43" fmla="*/ 1020065 w 1750315"/>
              <a:gd name="connsiteY43" fmla="*/ 155575 h 2292350"/>
              <a:gd name="connsiteX44" fmla="*/ 997840 w 1750315"/>
              <a:gd name="connsiteY44" fmla="*/ 107950 h 2292350"/>
              <a:gd name="connsiteX45" fmla="*/ 985140 w 1750315"/>
              <a:gd name="connsiteY45" fmla="*/ 92075 h 2292350"/>
              <a:gd name="connsiteX46" fmla="*/ 962915 w 1750315"/>
              <a:gd name="connsiteY46" fmla="*/ 47625 h 2292350"/>
              <a:gd name="connsiteX47" fmla="*/ 921640 w 1750315"/>
              <a:gd name="connsiteY47" fmla="*/ 0 h 2292350"/>
              <a:gd name="connsiteX48" fmla="*/ 816865 w 1750315"/>
              <a:gd name="connsiteY48" fmla="*/ 3175 h 2292350"/>
              <a:gd name="connsiteX49" fmla="*/ 769240 w 1750315"/>
              <a:gd name="connsiteY49" fmla="*/ 31750 h 2292350"/>
              <a:gd name="connsiteX50" fmla="*/ 731140 w 1750315"/>
              <a:gd name="connsiteY50" fmla="*/ 76200 h 2292350"/>
              <a:gd name="connsiteX51" fmla="*/ 686690 w 1750315"/>
              <a:gd name="connsiteY51" fmla="*/ 142875 h 2292350"/>
              <a:gd name="connsiteX52" fmla="*/ 667640 w 1750315"/>
              <a:gd name="connsiteY52" fmla="*/ 187325 h 2292350"/>
              <a:gd name="connsiteX53" fmla="*/ 632715 w 1750315"/>
              <a:gd name="connsiteY53" fmla="*/ 225425 h 2292350"/>
              <a:gd name="connsiteX54" fmla="*/ 616840 w 1750315"/>
              <a:gd name="connsiteY54" fmla="*/ 276225 h 2292350"/>
              <a:gd name="connsiteX55" fmla="*/ 585090 w 1750315"/>
              <a:gd name="connsiteY55" fmla="*/ 333375 h 2292350"/>
              <a:gd name="connsiteX56" fmla="*/ 575565 w 1750315"/>
              <a:gd name="connsiteY56" fmla="*/ 355600 h 2292350"/>
              <a:gd name="connsiteX57" fmla="*/ 550165 w 1750315"/>
              <a:gd name="connsiteY57" fmla="*/ 374650 h 2292350"/>
              <a:gd name="connsiteX58" fmla="*/ 550165 w 1750315"/>
              <a:gd name="connsiteY58" fmla="*/ 406400 h 2292350"/>
              <a:gd name="connsiteX59" fmla="*/ 534290 w 1750315"/>
              <a:gd name="connsiteY59" fmla="*/ 431800 h 2292350"/>
              <a:gd name="connsiteX60" fmla="*/ 518415 w 1750315"/>
              <a:gd name="connsiteY60" fmla="*/ 463550 h 2292350"/>
              <a:gd name="connsiteX61" fmla="*/ 515240 w 1750315"/>
              <a:gd name="connsiteY61" fmla="*/ 488950 h 2292350"/>
              <a:gd name="connsiteX62" fmla="*/ 502540 w 1750315"/>
              <a:gd name="connsiteY62" fmla="*/ 492125 h 2292350"/>
              <a:gd name="connsiteX63" fmla="*/ 496190 w 1750315"/>
              <a:gd name="connsiteY63" fmla="*/ 495300 h 2292350"/>
              <a:gd name="connsiteX64" fmla="*/ 493015 w 1750315"/>
              <a:gd name="connsiteY64" fmla="*/ 530225 h 2292350"/>
              <a:gd name="connsiteX65" fmla="*/ 493015 w 1750315"/>
              <a:gd name="connsiteY65" fmla="*/ 542925 h 2292350"/>
              <a:gd name="connsiteX66" fmla="*/ 480315 w 1750315"/>
              <a:gd name="connsiteY66" fmla="*/ 542925 h 2292350"/>
              <a:gd name="connsiteX67" fmla="*/ 480315 w 1750315"/>
              <a:gd name="connsiteY67" fmla="*/ 565150 h 2292350"/>
              <a:gd name="connsiteX68" fmla="*/ 467615 w 1750315"/>
              <a:gd name="connsiteY68" fmla="*/ 574675 h 2292350"/>
              <a:gd name="connsiteX69" fmla="*/ 461265 w 1750315"/>
              <a:gd name="connsiteY69" fmla="*/ 574675 h 2292350"/>
              <a:gd name="connsiteX70" fmla="*/ 439040 w 1750315"/>
              <a:gd name="connsiteY70" fmla="*/ 606425 h 2292350"/>
              <a:gd name="connsiteX71" fmla="*/ 435865 w 1750315"/>
              <a:gd name="connsiteY71" fmla="*/ 660400 h 2292350"/>
              <a:gd name="connsiteX72" fmla="*/ 397765 w 1750315"/>
              <a:gd name="connsiteY72" fmla="*/ 654050 h 2292350"/>
              <a:gd name="connsiteX73" fmla="*/ 378716 w 1750315"/>
              <a:gd name="connsiteY73" fmla="*/ 704850 h 2292350"/>
              <a:gd name="connsiteX74" fmla="*/ 369191 w 1750315"/>
              <a:gd name="connsiteY74" fmla="*/ 749300 h 2292350"/>
              <a:gd name="connsiteX75" fmla="*/ 356493 w 1750315"/>
              <a:gd name="connsiteY75" fmla="*/ 777875 h 2292350"/>
              <a:gd name="connsiteX76" fmla="*/ 340618 w 1750315"/>
              <a:gd name="connsiteY76" fmla="*/ 800100 h 2292350"/>
              <a:gd name="connsiteX77" fmla="*/ 302518 w 1750315"/>
              <a:gd name="connsiteY77" fmla="*/ 879475 h 2292350"/>
              <a:gd name="connsiteX78" fmla="*/ 283468 w 1750315"/>
              <a:gd name="connsiteY78" fmla="*/ 933450 h 2292350"/>
              <a:gd name="connsiteX79" fmla="*/ 232668 w 1750315"/>
              <a:gd name="connsiteY79" fmla="*/ 1028700 h 2292350"/>
              <a:gd name="connsiteX80" fmla="*/ 178693 w 1750315"/>
              <a:gd name="connsiteY80" fmla="*/ 1060450 h 2292350"/>
              <a:gd name="connsiteX81" fmla="*/ 156468 w 1750315"/>
              <a:gd name="connsiteY81" fmla="*/ 1200150 h 2292350"/>
              <a:gd name="connsiteX82" fmla="*/ 77093 w 1750315"/>
              <a:gd name="connsiteY82" fmla="*/ 1333500 h 2292350"/>
              <a:gd name="connsiteX83" fmla="*/ 58040 w 1750315"/>
              <a:gd name="connsiteY83" fmla="*/ 1393825 h 2292350"/>
              <a:gd name="connsiteX84" fmla="*/ 4068 w 1750315"/>
              <a:gd name="connsiteY84" fmla="*/ 1546224 h 2292350"/>
              <a:gd name="connsiteX85" fmla="*/ 890 w 1750315"/>
              <a:gd name="connsiteY85" fmla="*/ 2292350 h 2292350"/>
              <a:gd name="connsiteX0" fmla="*/ 1743965 w 1750315"/>
              <a:gd name="connsiteY0" fmla="*/ 2314576 h 2317751"/>
              <a:gd name="connsiteX1" fmla="*/ 1743965 w 1750315"/>
              <a:gd name="connsiteY1" fmla="*/ 2314576 h 2317751"/>
              <a:gd name="connsiteX2" fmla="*/ 1750315 w 1750315"/>
              <a:gd name="connsiteY2" fmla="*/ 1803401 h 2317751"/>
              <a:gd name="connsiteX3" fmla="*/ 1737615 w 1750315"/>
              <a:gd name="connsiteY3" fmla="*/ 1546226 h 2317751"/>
              <a:gd name="connsiteX4" fmla="*/ 1709040 w 1750315"/>
              <a:gd name="connsiteY4" fmla="*/ 1476376 h 2317751"/>
              <a:gd name="connsiteX5" fmla="*/ 1696340 w 1750315"/>
              <a:gd name="connsiteY5" fmla="*/ 1479551 h 2317751"/>
              <a:gd name="connsiteX6" fmla="*/ 1696340 w 1750315"/>
              <a:gd name="connsiteY6" fmla="*/ 1327151 h 2317751"/>
              <a:gd name="connsiteX7" fmla="*/ 1689990 w 1750315"/>
              <a:gd name="connsiteY7" fmla="*/ 1146176 h 2317751"/>
              <a:gd name="connsiteX8" fmla="*/ 1667765 w 1750315"/>
              <a:gd name="connsiteY8" fmla="*/ 1101726 h 2317751"/>
              <a:gd name="connsiteX9" fmla="*/ 1655065 w 1750315"/>
              <a:gd name="connsiteY9" fmla="*/ 1041401 h 2317751"/>
              <a:gd name="connsiteX10" fmla="*/ 1639190 w 1750315"/>
              <a:gd name="connsiteY10" fmla="*/ 1003301 h 2317751"/>
              <a:gd name="connsiteX11" fmla="*/ 1623315 w 1750315"/>
              <a:gd name="connsiteY11" fmla="*/ 860426 h 2317751"/>
              <a:gd name="connsiteX12" fmla="*/ 1588390 w 1750315"/>
              <a:gd name="connsiteY12" fmla="*/ 825501 h 2317751"/>
              <a:gd name="connsiteX13" fmla="*/ 1582040 w 1750315"/>
              <a:gd name="connsiteY13" fmla="*/ 793751 h 2317751"/>
              <a:gd name="connsiteX14" fmla="*/ 1566165 w 1750315"/>
              <a:gd name="connsiteY14" fmla="*/ 758826 h 2317751"/>
              <a:gd name="connsiteX15" fmla="*/ 1537590 w 1750315"/>
              <a:gd name="connsiteY15" fmla="*/ 742951 h 2317751"/>
              <a:gd name="connsiteX16" fmla="*/ 1528065 w 1750315"/>
              <a:gd name="connsiteY16" fmla="*/ 704851 h 2317751"/>
              <a:gd name="connsiteX17" fmla="*/ 1502665 w 1750315"/>
              <a:gd name="connsiteY17" fmla="*/ 692151 h 2317751"/>
              <a:gd name="connsiteX18" fmla="*/ 1496315 w 1750315"/>
              <a:gd name="connsiteY18" fmla="*/ 663576 h 2317751"/>
              <a:gd name="connsiteX19" fmla="*/ 1461390 w 1750315"/>
              <a:gd name="connsiteY19" fmla="*/ 669926 h 2317751"/>
              <a:gd name="connsiteX20" fmla="*/ 1439165 w 1750315"/>
              <a:gd name="connsiteY20" fmla="*/ 698501 h 2317751"/>
              <a:gd name="connsiteX21" fmla="*/ 1407415 w 1750315"/>
              <a:gd name="connsiteY21" fmla="*/ 720726 h 2317751"/>
              <a:gd name="connsiteX22" fmla="*/ 1382015 w 1750315"/>
              <a:gd name="connsiteY22" fmla="*/ 695326 h 2317751"/>
              <a:gd name="connsiteX23" fmla="*/ 1362965 w 1750315"/>
              <a:gd name="connsiteY23" fmla="*/ 679451 h 2317751"/>
              <a:gd name="connsiteX24" fmla="*/ 1337565 w 1750315"/>
              <a:gd name="connsiteY24" fmla="*/ 641351 h 2317751"/>
              <a:gd name="connsiteX25" fmla="*/ 1318515 w 1750315"/>
              <a:gd name="connsiteY25" fmla="*/ 657226 h 2317751"/>
              <a:gd name="connsiteX26" fmla="*/ 1312165 w 1750315"/>
              <a:gd name="connsiteY26" fmla="*/ 619126 h 2317751"/>
              <a:gd name="connsiteX27" fmla="*/ 1283590 w 1750315"/>
              <a:gd name="connsiteY27" fmla="*/ 577851 h 2317751"/>
              <a:gd name="connsiteX28" fmla="*/ 1242315 w 1750315"/>
              <a:gd name="connsiteY28" fmla="*/ 561976 h 2317751"/>
              <a:gd name="connsiteX29" fmla="*/ 1216915 w 1750315"/>
              <a:gd name="connsiteY29" fmla="*/ 568326 h 2317751"/>
              <a:gd name="connsiteX30" fmla="*/ 1232790 w 1750315"/>
              <a:gd name="connsiteY30" fmla="*/ 539751 h 2317751"/>
              <a:gd name="connsiteX31" fmla="*/ 1213740 w 1750315"/>
              <a:gd name="connsiteY31" fmla="*/ 498476 h 2317751"/>
              <a:gd name="connsiteX32" fmla="*/ 1204215 w 1750315"/>
              <a:gd name="connsiteY32" fmla="*/ 514351 h 2317751"/>
              <a:gd name="connsiteX33" fmla="*/ 1197865 w 1750315"/>
              <a:gd name="connsiteY33" fmla="*/ 476251 h 2317751"/>
              <a:gd name="connsiteX34" fmla="*/ 1162940 w 1750315"/>
              <a:gd name="connsiteY34" fmla="*/ 438151 h 2317751"/>
              <a:gd name="connsiteX35" fmla="*/ 1143890 w 1750315"/>
              <a:gd name="connsiteY35" fmla="*/ 396876 h 2317751"/>
              <a:gd name="connsiteX36" fmla="*/ 1131190 w 1750315"/>
              <a:gd name="connsiteY36" fmla="*/ 381001 h 2317751"/>
              <a:gd name="connsiteX37" fmla="*/ 1112140 w 1750315"/>
              <a:gd name="connsiteY37" fmla="*/ 374651 h 2317751"/>
              <a:gd name="connsiteX38" fmla="*/ 1112140 w 1750315"/>
              <a:gd name="connsiteY38" fmla="*/ 330201 h 2317751"/>
              <a:gd name="connsiteX39" fmla="*/ 1086740 w 1750315"/>
              <a:gd name="connsiteY39" fmla="*/ 323851 h 2317751"/>
              <a:gd name="connsiteX40" fmla="*/ 1077215 w 1750315"/>
              <a:gd name="connsiteY40" fmla="*/ 282576 h 2317751"/>
              <a:gd name="connsiteX41" fmla="*/ 1054990 w 1750315"/>
              <a:gd name="connsiteY41" fmla="*/ 244476 h 2317751"/>
              <a:gd name="connsiteX42" fmla="*/ 1032765 w 1750315"/>
              <a:gd name="connsiteY42" fmla="*/ 222251 h 2317751"/>
              <a:gd name="connsiteX43" fmla="*/ 1020065 w 1750315"/>
              <a:gd name="connsiteY43" fmla="*/ 180976 h 2317751"/>
              <a:gd name="connsiteX44" fmla="*/ 997840 w 1750315"/>
              <a:gd name="connsiteY44" fmla="*/ 133351 h 2317751"/>
              <a:gd name="connsiteX45" fmla="*/ 985140 w 1750315"/>
              <a:gd name="connsiteY45" fmla="*/ 117476 h 2317751"/>
              <a:gd name="connsiteX46" fmla="*/ 962915 w 1750315"/>
              <a:gd name="connsiteY46" fmla="*/ 73026 h 2317751"/>
              <a:gd name="connsiteX47" fmla="*/ 921640 w 1750315"/>
              <a:gd name="connsiteY47" fmla="*/ 25401 h 2317751"/>
              <a:gd name="connsiteX48" fmla="*/ 848619 w 1750315"/>
              <a:gd name="connsiteY48" fmla="*/ 0 h 2317751"/>
              <a:gd name="connsiteX49" fmla="*/ 816865 w 1750315"/>
              <a:gd name="connsiteY49" fmla="*/ 28576 h 2317751"/>
              <a:gd name="connsiteX50" fmla="*/ 769240 w 1750315"/>
              <a:gd name="connsiteY50" fmla="*/ 57151 h 2317751"/>
              <a:gd name="connsiteX51" fmla="*/ 731140 w 1750315"/>
              <a:gd name="connsiteY51" fmla="*/ 101601 h 2317751"/>
              <a:gd name="connsiteX52" fmla="*/ 686690 w 1750315"/>
              <a:gd name="connsiteY52" fmla="*/ 168276 h 2317751"/>
              <a:gd name="connsiteX53" fmla="*/ 667640 w 1750315"/>
              <a:gd name="connsiteY53" fmla="*/ 212726 h 2317751"/>
              <a:gd name="connsiteX54" fmla="*/ 632715 w 1750315"/>
              <a:gd name="connsiteY54" fmla="*/ 250826 h 2317751"/>
              <a:gd name="connsiteX55" fmla="*/ 616840 w 1750315"/>
              <a:gd name="connsiteY55" fmla="*/ 301626 h 2317751"/>
              <a:gd name="connsiteX56" fmla="*/ 585090 w 1750315"/>
              <a:gd name="connsiteY56" fmla="*/ 358776 h 2317751"/>
              <a:gd name="connsiteX57" fmla="*/ 575565 w 1750315"/>
              <a:gd name="connsiteY57" fmla="*/ 381001 h 2317751"/>
              <a:gd name="connsiteX58" fmla="*/ 550165 w 1750315"/>
              <a:gd name="connsiteY58" fmla="*/ 400051 h 2317751"/>
              <a:gd name="connsiteX59" fmla="*/ 550165 w 1750315"/>
              <a:gd name="connsiteY59" fmla="*/ 431801 h 2317751"/>
              <a:gd name="connsiteX60" fmla="*/ 534290 w 1750315"/>
              <a:gd name="connsiteY60" fmla="*/ 457201 h 2317751"/>
              <a:gd name="connsiteX61" fmla="*/ 518415 w 1750315"/>
              <a:gd name="connsiteY61" fmla="*/ 488951 h 2317751"/>
              <a:gd name="connsiteX62" fmla="*/ 515240 w 1750315"/>
              <a:gd name="connsiteY62" fmla="*/ 514351 h 2317751"/>
              <a:gd name="connsiteX63" fmla="*/ 502540 w 1750315"/>
              <a:gd name="connsiteY63" fmla="*/ 517526 h 2317751"/>
              <a:gd name="connsiteX64" fmla="*/ 496190 w 1750315"/>
              <a:gd name="connsiteY64" fmla="*/ 520701 h 2317751"/>
              <a:gd name="connsiteX65" fmla="*/ 493015 w 1750315"/>
              <a:gd name="connsiteY65" fmla="*/ 555626 h 2317751"/>
              <a:gd name="connsiteX66" fmla="*/ 493015 w 1750315"/>
              <a:gd name="connsiteY66" fmla="*/ 568326 h 2317751"/>
              <a:gd name="connsiteX67" fmla="*/ 480315 w 1750315"/>
              <a:gd name="connsiteY67" fmla="*/ 568326 h 2317751"/>
              <a:gd name="connsiteX68" fmla="*/ 480315 w 1750315"/>
              <a:gd name="connsiteY68" fmla="*/ 590551 h 2317751"/>
              <a:gd name="connsiteX69" fmla="*/ 467615 w 1750315"/>
              <a:gd name="connsiteY69" fmla="*/ 600076 h 2317751"/>
              <a:gd name="connsiteX70" fmla="*/ 461265 w 1750315"/>
              <a:gd name="connsiteY70" fmla="*/ 600076 h 2317751"/>
              <a:gd name="connsiteX71" fmla="*/ 439040 w 1750315"/>
              <a:gd name="connsiteY71" fmla="*/ 631826 h 2317751"/>
              <a:gd name="connsiteX72" fmla="*/ 435865 w 1750315"/>
              <a:gd name="connsiteY72" fmla="*/ 685801 h 2317751"/>
              <a:gd name="connsiteX73" fmla="*/ 397765 w 1750315"/>
              <a:gd name="connsiteY73" fmla="*/ 679451 h 2317751"/>
              <a:gd name="connsiteX74" fmla="*/ 378716 w 1750315"/>
              <a:gd name="connsiteY74" fmla="*/ 730251 h 2317751"/>
              <a:gd name="connsiteX75" fmla="*/ 369191 w 1750315"/>
              <a:gd name="connsiteY75" fmla="*/ 774701 h 2317751"/>
              <a:gd name="connsiteX76" fmla="*/ 356493 w 1750315"/>
              <a:gd name="connsiteY76" fmla="*/ 803276 h 2317751"/>
              <a:gd name="connsiteX77" fmla="*/ 340618 w 1750315"/>
              <a:gd name="connsiteY77" fmla="*/ 825501 h 2317751"/>
              <a:gd name="connsiteX78" fmla="*/ 302518 w 1750315"/>
              <a:gd name="connsiteY78" fmla="*/ 904876 h 2317751"/>
              <a:gd name="connsiteX79" fmla="*/ 283468 w 1750315"/>
              <a:gd name="connsiteY79" fmla="*/ 958851 h 2317751"/>
              <a:gd name="connsiteX80" fmla="*/ 232668 w 1750315"/>
              <a:gd name="connsiteY80" fmla="*/ 1054101 h 2317751"/>
              <a:gd name="connsiteX81" fmla="*/ 178693 w 1750315"/>
              <a:gd name="connsiteY81" fmla="*/ 1085851 h 2317751"/>
              <a:gd name="connsiteX82" fmla="*/ 156468 w 1750315"/>
              <a:gd name="connsiteY82" fmla="*/ 1225551 h 2317751"/>
              <a:gd name="connsiteX83" fmla="*/ 77093 w 1750315"/>
              <a:gd name="connsiteY83" fmla="*/ 1358901 h 2317751"/>
              <a:gd name="connsiteX84" fmla="*/ 58040 w 1750315"/>
              <a:gd name="connsiteY84" fmla="*/ 1419226 h 2317751"/>
              <a:gd name="connsiteX85" fmla="*/ 4068 w 1750315"/>
              <a:gd name="connsiteY85" fmla="*/ 1571625 h 2317751"/>
              <a:gd name="connsiteX86" fmla="*/ 890 w 1750315"/>
              <a:gd name="connsiteY86" fmla="*/ 2317751 h 2317751"/>
              <a:gd name="connsiteX0" fmla="*/ 1743965 w 1750315"/>
              <a:gd name="connsiteY0" fmla="*/ 2325019 h 2328194"/>
              <a:gd name="connsiteX1" fmla="*/ 1743965 w 1750315"/>
              <a:gd name="connsiteY1" fmla="*/ 2325019 h 2328194"/>
              <a:gd name="connsiteX2" fmla="*/ 1750315 w 1750315"/>
              <a:gd name="connsiteY2" fmla="*/ 1813844 h 2328194"/>
              <a:gd name="connsiteX3" fmla="*/ 1737615 w 1750315"/>
              <a:gd name="connsiteY3" fmla="*/ 1556669 h 2328194"/>
              <a:gd name="connsiteX4" fmla="*/ 1709040 w 1750315"/>
              <a:gd name="connsiteY4" fmla="*/ 1486819 h 2328194"/>
              <a:gd name="connsiteX5" fmla="*/ 1696340 w 1750315"/>
              <a:gd name="connsiteY5" fmla="*/ 1489994 h 2328194"/>
              <a:gd name="connsiteX6" fmla="*/ 1696340 w 1750315"/>
              <a:gd name="connsiteY6" fmla="*/ 1337594 h 2328194"/>
              <a:gd name="connsiteX7" fmla="*/ 1689990 w 1750315"/>
              <a:gd name="connsiteY7" fmla="*/ 1156619 h 2328194"/>
              <a:gd name="connsiteX8" fmla="*/ 1667765 w 1750315"/>
              <a:gd name="connsiteY8" fmla="*/ 1112169 h 2328194"/>
              <a:gd name="connsiteX9" fmla="*/ 1655065 w 1750315"/>
              <a:gd name="connsiteY9" fmla="*/ 1051844 h 2328194"/>
              <a:gd name="connsiteX10" fmla="*/ 1639190 w 1750315"/>
              <a:gd name="connsiteY10" fmla="*/ 1013744 h 2328194"/>
              <a:gd name="connsiteX11" fmla="*/ 1623315 w 1750315"/>
              <a:gd name="connsiteY11" fmla="*/ 870869 h 2328194"/>
              <a:gd name="connsiteX12" fmla="*/ 1588390 w 1750315"/>
              <a:gd name="connsiteY12" fmla="*/ 835944 h 2328194"/>
              <a:gd name="connsiteX13" fmla="*/ 1582040 w 1750315"/>
              <a:gd name="connsiteY13" fmla="*/ 804194 h 2328194"/>
              <a:gd name="connsiteX14" fmla="*/ 1566165 w 1750315"/>
              <a:gd name="connsiteY14" fmla="*/ 769269 h 2328194"/>
              <a:gd name="connsiteX15" fmla="*/ 1537590 w 1750315"/>
              <a:gd name="connsiteY15" fmla="*/ 753394 h 2328194"/>
              <a:gd name="connsiteX16" fmla="*/ 1528065 w 1750315"/>
              <a:gd name="connsiteY16" fmla="*/ 715294 h 2328194"/>
              <a:gd name="connsiteX17" fmla="*/ 1502665 w 1750315"/>
              <a:gd name="connsiteY17" fmla="*/ 702594 h 2328194"/>
              <a:gd name="connsiteX18" fmla="*/ 1496315 w 1750315"/>
              <a:gd name="connsiteY18" fmla="*/ 674019 h 2328194"/>
              <a:gd name="connsiteX19" fmla="*/ 1461390 w 1750315"/>
              <a:gd name="connsiteY19" fmla="*/ 680369 h 2328194"/>
              <a:gd name="connsiteX20" fmla="*/ 1439165 w 1750315"/>
              <a:gd name="connsiteY20" fmla="*/ 708944 h 2328194"/>
              <a:gd name="connsiteX21" fmla="*/ 1407415 w 1750315"/>
              <a:gd name="connsiteY21" fmla="*/ 731169 h 2328194"/>
              <a:gd name="connsiteX22" fmla="*/ 1382015 w 1750315"/>
              <a:gd name="connsiteY22" fmla="*/ 705769 h 2328194"/>
              <a:gd name="connsiteX23" fmla="*/ 1362965 w 1750315"/>
              <a:gd name="connsiteY23" fmla="*/ 689894 h 2328194"/>
              <a:gd name="connsiteX24" fmla="*/ 1337565 w 1750315"/>
              <a:gd name="connsiteY24" fmla="*/ 651794 h 2328194"/>
              <a:gd name="connsiteX25" fmla="*/ 1318515 w 1750315"/>
              <a:gd name="connsiteY25" fmla="*/ 667669 h 2328194"/>
              <a:gd name="connsiteX26" fmla="*/ 1312165 w 1750315"/>
              <a:gd name="connsiteY26" fmla="*/ 629569 h 2328194"/>
              <a:gd name="connsiteX27" fmla="*/ 1283590 w 1750315"/>
              <a:gd name="connsiteY27" fmla="*/ 588294 h 2328194"/>
              <a:gd name="connsiteX28" fmla="*/ 1242315 w 1750315"/>
              <a:gd name="connsiteY28" fmla="*/ 572419 h 2328194"/>
              <a:gd name="connsiteX29" fmla="*/ 1216915 w 1750315"/>
              <a:gd name="connsiteY29" fmla="*/ 578769 h 2328194"/>
              <a:gd name="connsiteX30" fmla="*/ 1232790 w 1750315"/>
              <a:gd name="connsiteY30" fmla="*/ 550194 h 2328194"/>
              <a:gd name="connsiteX31" fmla="*/ 1213740 w 1750315"/>
              <a:gd name="connsiteY31" fmla="*/ 508919 h 2328194"/>
              <a:gd name="connsiteX32" fmla="*/ 1204215 w 1750315"/>
              <a:gd name="connsiteY32" fmla="*/ 524794 h 2328194"/>
              <a:gd name="connsiteX33" fmla="*/ 1197865 w 1750315"/>
              <a:gd name="connsiteY33" fmla="*/ 486694 h 2328194"/>
              <a:gd name="connsiteX34" fmla="*/ 1162940 w 1750315"/>
              <a:gd name="connsiteY34" fmla="*/ 448594 h 2328194"/>
              <a:gd name="connsiteX35" fmla="*/ 1143890 w 1750315"/>
              <a:gd name="connsiteY35" fmla="*/ 407319 h 2328194"/>
              <a:gd name="connsiteX36" fmla="*/ 1131190 w 1750315"/>
              <a:gd name="connsiteY36" fmla="*/ 391444 h 2328194"/>
              <a:gd name="connsiteX37" fmla="*/ 1112140 w 1750315"/>
              <a:gd name="connsiteY37" fmla="*/ 385094 h 2328194"/>
              <a:gd name="connsiteX38" fmla="*/ 1112140 w 1750315"/>
              <a:gd name="connsiteY38" fmla="*/ 340644 h 2328194"/>
              <a:gd name="connsiteX39" fmla="*/ 1086740 w 1750315"/>
              <a:gd name="connsiteY39" fmla="*/ 334294 h 2328194"/>
              <a:gd name="connsiteX40" fmla="*/ 1077215 w 1750315"/>
              <a:gd name="connsiteY40" fmla="*/ 293019 h 2328194"/>
              <a:gd name="connsiteX41" fmla="*/ 1054990 w 1750315"/>
              <a:gd name="connsiteY41" fmla="*/ 254919 h 2328194"/>
              <a:gd name="connsiteX42" fmla="*/ 1032765 w 1750315"/>
              <a:gd name="connsiteY42" fmla="*/ 232694 h 2328194"/>
              <a:gd name="connsiteX43" fmla="*/ 1020065 w 1750315"/>
              <a:gd name="connsiteY43" fmla="*/ 191419 h 2328194"/>
              <a:gd name="connsiteX44" fmla="*/ 997840 w 1750315"/>
              <a:gd name="connsiteY44" fmla="*/ 143794 h 2328194"/>
              <a:gd name="connsiteX45" fmla="*/ 985140 w 1750315"/>
              <a:gd name="connsiteY45" fmla="*/ 127919 h 2328194"/>
              <a:gd name="connsiteX46" fmla="*/ 962915 w 1750315"/>
              <a:gd name="connsiteY46" fmla="*/ 83469 h 2328194"/>
              <a:gd name="connsiteX47" fmla="*/ 921640 w 1750315"/>
              <a:gd name="connsiteY47" fmla="*/ 35844 h 2328194"/>
              <a:gd name="connsiteX48" fmla="*/ 896244 w 1750315"/>
              <a:gd name="connsiteY48" fmla="*/ 919 h 2328194"/>
              <a:gd name="connsiteX49" fmla="*/ 848619 w 1750315"/>
              <a:gd name="connsiteY49" fmla="*/ 10443 h 2328194"/>
              <a:gd name="connsiteX50" fmla="*/ 816865 w 1750315"/>
              <a:gd name="connsiteY50" fmla="*/ 39019 h 2328194"/>
              <a:gd name="connsiteX51" fmla="*/ 769240 w 1750315"/>
              <a:gd name="connsiteY51" fmla="*/ 67594 h 2328194"/>
              <a:gd name="connsiteX52" fmla="*/ 731140 w 1750315"/>
              <a:gd name="connsiteY52" fmla="*/ 112044 h 2328194"/>
              <a:gd name="connsiteX53" fmla="*/ 686690 w 1750315"/>
              <a:gd name="connsiteY53" fmla="*/ 178719 h 2328194"/>
              <a:gd name="connsiteX54" fmla="*/ 667640 w 1750315"/>
              <a:gd name="connsiteY54" fmla="*/ 223169 h 2328194"/>
              <a:gd name="connsiteX55" fmla="*/ 632715 w 1750315"/>
              <a:gd name="connsiteY55" fmla="*/ 261269 h 2328194"/>
              <a:gd name="connsiteX56" fmla="*/ 616840 w 1750315"/>
              <a:gd name="connsiteY56" fmla="*/ 312069 h 2328194"/>
              <a:gd name="connsiteX57" fmla="*/ 585090 w 1750315"/>
              <a:gd name="connsiteY57" fmla="*/ 369219 h 2328194"/>
              <a:gd name="connsiteX58" fmla="*/ 575565 w 1750315"/>
              <a:gd name="connsiteY58" fmla="*/ 391444 h 2328194"/>
              <a:gd name="connsiteX59" fmla="*/ 550165 w 1750315"/>
              <a:gd name="connsiteY59" fmla="*/ 410494 h 2328194"/>
              <a:gd name="connsiteX60" fmla="*/ 550165 w 1750315"/>
              <a:gd name="connsiteY60" fmla="*/ 442244 h 2328194"/>
              <a:gd name="connsiteX61" fmla="*/ 534290 w 1750315"/>
              <a:gd name="connsiteY61" fmla="*/ 467644 h 2328194"/>
              <a:gd name="connsiteX62" fmla="*/ 518415 w 1750315"/>
              <a:gd name="connsiteY62" fmla="*/ 499394 h 2328194"/>
              <a:gd name="connsiteX63" fmla="*/ 515240 w 1750315"/>
              <a:gd name="connsiteY63" fmla="*/ 524794 h 2328194"/>
              <a:gd name="connsiteX64" fmla="*/ 502540 w 1750315"/>
              <a:gd name="connsiteY64" fmla="*/ 527969 h 2328194"/>
              <a:gd name="connsiteX65" fmla="*/ 496190 w 1750315"/>
              <a:gd name="connsiteY65" fmla="*/ 531144 h 2328194"/>
              <a:gd name="connsiteX66" fmla="*/ 493015 w 1750315"/>
              <a:gd name="connsiteY66" fmla="*/ 566069 h 2328194"/>
              <a:gd name="connsiteX67" fmla="*/ 493015 w 1750315"/>
              <a:gd name="connsiteY67" fmla="*/ 578769 h 2328194"/>
              <a:gd name="connsiteX68" fmla="*/ 480315 w 1750315"/>
              <a:gd name="connsiteY68" fmla="*/ 578769 h 2328194"/>
              <a:gd name="connsiteX69" fmla="*/ 480315 w 1750315"/>
              <a:gd name="connsiteY69" fmla="*/ 600994 h 2328194"/>
              <a:gd name="connsiteX70" fmla="*/ 467615 w 1750315"/>
              <a:gd name="connsiteY70" fmla="*/ 610519 h 2328194"/>
              <a:gd name="connsiteX71" fmla="*/ 461265 w 1750315"/>
              <a:gd name="connsiteY71" fmla="*/ 610519 h 2328194"/>
              <a:gd name="connsiteX72" fmla="*/ 439040 w 1750315"/>
              <a:gd name="connsiteY72" fmla="*/ 642269 h 2328194"/>
              <a:gd name="connsiteX73" fmla="*/ 435865 w 1750315"/>
              <a:gd name="connsiteY73" fmla="*/ 696244 h 2328194"/>
              <a:gd name="connsiteX74" fmla="*/ 397765 w 1750315"/>
              <a:gd name="connsiteY74" fmla="*/ 689894 h 2328194"/>
              <a:gd name="connsiteX75" fmla="*/ 378716 w 1750315"/>
              <a:gd name="connsiteY75" fmla="*/ 740694 h 2328194"/>
              <a:gd name="connsiteX76" fmla="*/ 369191 w 1750315"/>
              <a:gd name="connsiteY76" fmla="*/ 785144 h 2328194"/>
              <a:gd name="connsiteX77" fmla="*/ 356493 w 1750315"/>
              <a:gd name="connsiteY77" fmla="*/ 813719 h 2328194"/>
              <a:gd name="connsiteX78" fmla="*/ 340618 w 1750315"/>
              <a:gd name="connsiteY78" fmla="*/ 835944 h 2328194"/>
              <a:gd name="connsiteX79" fmla="*/ 302518 w 1750315"/>
              <a:gd name="connsiteY79" fmla="*/ 915319 h 2328194"/>
              <a:gd name="connsiteX80" fmla="*/ 283468 w 1750315"/>
              <a:gd name="connsiteY80" fmla="*/ 969294 h 2328194"/>
              <a:gd name="connsiteX81" fmla="*/ 232668 w 1750315"/>
              <a:gd name="connsiteY81" fmla="*/ 1064544 h 2328194"/>
              <a:gd name="connsiteX82" fmla="*/ 178693 w 1750315"/>
              <a:gd name="connsiteY82" fmla="*/ 1096294 h 2328194"/>
              <a:gd name="connsiteX83" fmla="*/ 156468 w 1750315"/>
              <a:gd name="connsiteY83" fmla="*/ 1235994 h 2328194"/>
              <a:gd name="connsiteX84" fmla="*/ 77093 w 1750315"/>
              <a:gd name="connsiteY84" fmla="*/ 1369344 h 2328194"/>
              <a:gd name="connsiteX85" fmla="*/ 58040 w 1750315"/>
              <a:gd name="connsiteY85" fmla="*/ 1429669 h 2328194"/>
              <a:gd name="connsiteX86" fmla="*/ 4068 w 1750315"/>
              <a:gd name="connsiteY86" fmla="*/ 1582068 h 2328194"/>
              <a:gd name="connsiteX87" fmla="*/ 890 w 1750315"/>
              <a:gd name="connsiteY87" fmla="*/ 2328194 h 232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750315" h="2328194">
                <a:moveTo>
                  <a:pt x="1743965" y="2325019"/>
                </a:moveTo>
                <a:lnTo>
                  <a:pt x="1743965" y="2325019"/>
                </a:lnTo>
                <a:cubicBezTo>
                  <a:pt x="1746082" y="2154627"/>
                  <a:pt x="1748198" y="1984236"/>
                  <a:pt x="1750315" y="1813844"/>
                </a:cubicBezTo>
                <a:lnTo>
                  <a:pt x="1737615" y="1556669"/>
                </a:lnTo>
                <a:lnTo>
                  <a:pt x="1709040" y="1486819"/>
                </a:lnTo>
                <a:lnTo>
                  <a:pt x="1696340" y="1489994"/>
                </a:lnTo>
                <a:lnTo>
                  <a:pt x="1696340" y="1337594"/>
                </a:lnTo>
                <a:lnTo>
                  <a:pt x="1689990" y="1156619"/>
                </a:lnTo>
                <a:lnTo>
                  <a:pt x="1667765" y="1112169"/>
                </a:lnTo>
                <a:lnTo>
                  <a:pt x="1655065" y="1051844"/>
                </a:lnTo>
                <a:lnTo>
                  <a:pt x="1639190" y="1013744"/>
                </a:lnTo>
                <a:lnTo>
                  <a:pt x="1623315" y="870869"/>
                </a:lnTo>
                <a:lnTo>
                  <a:pt x="1588390" y="835944"/>
                </a:lnTo>
                <a:lnTo>
                  <a:pt x="1582040" y="804194"/>
                </a:lnTo>
                <a:lnTo>
                  <a:pt x="1566165" y="769269"/>
                </a:lnTo>
                <a:lnTo>
                  <a:pt x="1537590" y="753394"/>
                </a:lnTo>
                <a:lnTo>
                  <a:pt x="1528065" y="715294"/>
                </a:lnTo>
                <a:lnTo>
                  <a:pt x="1502665" y="702594"/>
                </a:lnTo>
                <a:lnTo>
                  <a:pt x="1496315" y="674019"/>
                </a:lnTo>
                <a:lnTo>
                  <a:pt x="1461390" y="680369"/>
                </a:lnTo>
                <a:lnTo>
                  <a:pt x="1439165" y="708944"/>
                </a:lnTo>
                <a:lnTo>
                  <a:pt x="1407415" y="731169"/>
                </a:lnTo>
                <a:lnTo>
                  <a:pt x="1382015" y="705769"/>
                </a:lnTo>
                <a:lnTo>
                  <a:pt x="1362965" y="689894"/>
                </a:lnTo>
                <a:lnTo>
                  <a:pt x="1337565" y="651794"/>
                </a:lnTo>
                <a:lnTo>
                  <a:pt x="1318515" y="667669"/>
                </a:lnTo>
                <a:lnTo>
                  <a:pt x="1312165" y="629569"/>
                </a:lnTo>
                <a:lnTo>
                  <a:pt x="1283590" y="588294"/>
                </a:lnTo>
                <a:lnTo>
                  <a:pt x="1242315" y="572419"/>
                </a:lnTo>
                <a:lnTo>
                  <a:pt x="1216915" y="578769"/>
                </a:lnTo>
                <a:lnTo>
                  <a:pt x="1232790" y="550194"/>
                </a:lnTo>
                <a:lnTo>
                  <a:pt x="1213740" y="508919"/>
                </a:lnTo>
                <a:lnTo>
                  <a:pt x="1204215" y="524794"/>
                </a:lnTo>
                <a:lnTo>
                  <a:pt x="1197865" y="486694"/>
                </a:lnTo>
                <a:lnTo>
                  <a:pt x="1162940" y="448594"/>
                </a:lnTo>
                <a:lnTo>
                  <a:pt x="1143890" y="407319"/>
                </a:lnTo>
                <a:lnTo>
                  <a:pt x="1131190" y="391444"/>
                </a:lnTo>
                <a:lnTo>
                  <a:pt x="1112140" y="385094"/>
                </a:lnTo>
                <a:lnTo>
                  <a:pt x="1112140" y="340644"/>
                </a:lnTo>
                <a:lnTo>
                  <a:pt x="1086740" y="334294"/>
                </a:lnTo>
                <a:lnTo>
                  <a:pt x="1077215" y="293019"/>
                </a:lnTo>
                <a:lnTo>
                  <a:pt x="1054990" y="254919"/>
                </a:lnTo>
                <a:lnTo>
                  <a:pt x="1032765" y="232694"/>
                </a:lnTo>
                <a:lnTo>
                  <a:pt x="1020065" y="191419"/>
                </a:lnTo>
                <a:lnTo>
                  <a:pt x="997840" y="143794"/>
                </a:lnTo>
                <a:lnTo>
                  <a:pt x="985140" y="127919"/>
                </a:lnTo>
                <a:lnTo>
                  <a:pt x="962915" y="83469"/>
                </a:lnTo>
                <a:lnTo>
                  <a:pt x="921640" y="35844"/>
                </a:lnTo>
                <a:cubicBezTo>
                  <a:pt x="910528" y="26319"/>
                  <a:pt x="908414" y="5153"/>
                  <a:pt x="896244" y="919"/>
                </a:cubicBezTo>
                <a:cubicBezTo>
                  <a:pt x="884074" y="-3314"/>
                  <a:pt x="861849" y="8326"/>
                  <a:pt x="848619" y="10443"/>
                </a:cubicBezTo>
                <a:lnTo>
                  <a:pt x="816865" y="39019"/>
                </a:lnTo>
                <a:lnTo>
                  <a:pt x="769240" y="67594"/>
                </a:lnTo>
                <a:lnTo>
                  <a:pt x="731140" y="112044"/>
                </a:lnTo>
                <a:lnTo>
                  <a:pt x="686690" y="178719"/>
                </a:lnTo>
                <a:lnTo>
                  <a:pt x="667640" y="223169"/>
                </a:lnTo>
                <a:lnTo>
                  <a:pt x="632715" y="261269"/>
                </a:lnTo>
                <a:lnTo>
                  <a:pt x="616840" y="312069"/>
                </a:lnTo>
                <a:lnTo>
                  <a:pt x="585090" y="369219"/>
                </a:lnTo>
                <a:lnTo>
                  <a:pt x="575565" y="391444"/>
                </a:lnTo>
                <a:lnTo>
                  <a:pt x="550165" y="410494"/>
                </a:lnTo>
                <a:lnTo>
                  <a:pt x="550165" y="442244"/>
                </a:lnTo>
                <a:lnTo>
                  <a:pt x="534290" y="467644"/>
                </a:lnTo>
                <a:lnTo>
                  <a:pt x="518415" y="499394"/>
                </a:lnTo>
                <a:lnTo>
                  <a:pt x="515240" y="524794"/>
                </a:lnTo>
                <a:lnTo>
                  <a:pt x="502540" y="527969"/>
                </a:lnTo>
                <a:lnTo>
                  <a:pt x="496190" y="531144"/>
                </a:lnTo>
                <a:lnTo>
                  <a:pt x="493015" y="566069"/>
                </a:lnTo>
                <a:lnTo>
                  <a:pt x="493015" y="578769"/>
                </a:lnTo>
                <a:lnTo>
                  <a:pt x="480315" y="578769"/>
                </a:lnTo>
                <a:lnTo>
                  <a:pt x="480315" y="600994"/>
                </a:lnTo>
                <a:lnTo>
                  <a:pt x="467615" y="610519"/>
                </a:lnTo>
                <a:lnTo>
                  <a:pt x="461265" y="610519"/>
                </a:lnTo>
                <a:lnTo>
                  <a:pt x="439040" y="642269"/>
                </a:lnTo>
                <a:cubicBezTo>
                  <a:pt x="441157" y="654969"/>
                  <a:pt x="433748" y="683544"/>
                  <a:pt x="435865" y="696244"/>
                </a:cubicBezTo>
                <a:cubicBezTo>
                  <a:pt x="439040" y="715294"/>
                  <a:pt x="394590" y="670844"/>
                  <a:pt x="397765" y="689894"/>
                </a:cubicBezTo>
                <a:cubicBezTo>
                  <a:pt x="419990" y="758686"/>
                  <a:pt x="372366" y="741752"/>
                  <a:pt x="378716" y="740694"/>
                </a:cubicBezTo>
                <a:cubicBezTo>
                  <a:pt x="371308" y="740694"/>
                  <a:pt x="348024" y="727994"/>
                  <a:pt x="369191" y="785144"/>
                </a:cubicBezTo>
                <a:cubicBezTo>
                  <a:pt x="391417" y="831711"/>
                  <a:pt x="334267" y="767152"/>
                  <a:pt x="356493" y="813719"/>
                </a:cubicBezTo>
                <a:cubicBezTo>
                  <a:pt x="360197" y="830123"/>
                  <a:pt x="353848" y="849702"/>
                  <a:pt x="340618" y="835944"/>
                </a:cubicBezTo>
                <a:cubicBezTo>
                  <a:pt x="358610" y="860815"/>
                  <a:pt x="313102" y="910556"/>
                  <a:pt x="302518" y="915319"/>
                </a:cubicBezTo>
                <a:cubicBezTo>
                  <a:pt x="309397" y="934898"/>
                  <a:pt x="278177" y="974586"/>
                  <a:pt x="283468" y="969294"/>
                </a:cubicBezTo>
                <a:cubicBezTo>
                  <a:pt x="295110" y="991519"/>
                  <a:pt x="236902" y="1069307"/>
                  <a:pt x="232668" y="1064544"/>
                </a:cubicBezTo>
                <a:cubicBezTo>
                  <a:pt x="258068" y="1096823"/>
                  <a:pt x="193510" y="1097882"/>
                  <a:pt x="178693" y="1096294"/>
                </a:cubicBezTo>
                <a:cubicBezTo>
                  <a:pt x="202506" y="1102115"/>
                  <a:pt x="162289" y="1242873"/>
                  <a:pt x="156468" y="1235994"/>
                </a:cubicBezTo>
                <a:cubicBezTo>
                  <a:pt x="196156" y="1245519"/>
                  <a:pt x="69685" y="1367757"/>
                  <a:pt x="77093" y="1369344"/>
                </a:cubicBezTo>
                <a:cubicBezTo>
                  <a:pt x="74976" y="1370931"/>
                  <a:pt x="59627" y="1431786"/>
                  <a:pt x="58040" y="1429669"/>
                </a:cubicBezTo>
                <a:cubicBezTo>
                  <a:pt x="56453" y="1414852"/>
                  <a:pt x="16239" y="1448189"/>
                  <a:pt x="4068" y="1582068"/>
                </a:cubicBezTo>
                <a:cubicBezTo>
                  <a:pt x="-8103" y="1715947"/>
                  <a:pt x="12003" y="2217069"/>
                  <a:pt x="890" y="2328194"/>
                </a:cubicBezTo>
              </a:path>
            </a:pathLst>
          </a:cu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2277" y="4727101"/>
            <a:ext cx="3288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Evaporation peak + fast neutrons shoulder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5606" y="933188"/>
            <a:ext cx="1342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Tungsten target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0185" y="1211253"/>
            <a:ext cx="4686382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GB" dirty="0" smtClean="0"/>
              <a:t>At </a:t>
            </a:r>
            <a:r>
              <a:rPr lang="en-GB" b="1" dirty="0" smtClean="0"/>
              <a:t>full </a:t>
            </a:r>
            <a:r>
              <a:rPr lang="en-GB" b="1" dirty="0" err="1" smtClean="0"/>
              <a:t>linac</a:t>
            </a:r>
            <a:r>
              <a:rPr lang="en-GB" b="1" dirty="0" smtClean="0"/>
              <a:t> power</a:t>
            </a:r>
            <a:r>
              <a:rPr lang="en-GB" dirty="0" smtClean="0"/>
              <a:t>: 10</a:t>
            </a:r>
            <a:r>
              <a:rPr lang="en-GB" baseline="30000" dirty="0" smtClean="0"/>
              <a:t>13</a:t>
            </a:r>
            <a:r>
              <a:rPr lang="en-GB" dirty="0" smtClean="0"/>
              <a:t> e/s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GB" sz="1600" dirty="0" smtClean="0"/>
              <a:t>to be compared e.g. with </a:t>
            </a:r>
            <a:r>
              <a:rPr lang="en-GB" sz="1600" dirty="0" err="1" smtClean="0"/>
              <a:t>nELBE</a:t>
            </a:r>
            <a:r>
              <a:rPr lang="en-GB" sz="1600" dirty="0" smtClean="0"/>
              <a:t>, N=6·10</a:t>
            </a:r>
            <a:r>
              <a:rPr lang="en-GB" sz="1600" baseline="30000" dirty="0" smtClean="0"/>
              <a:t>15</a:t>
            </a:r>
            <a:r>
              <a:rPr lang="en-GB" sz="1600" dirty="0" smtClean="0"/>
              <a:t> e/s</a:t>
            </a:r>
          </a:p>
          <a:p>
            <a:pPr marL="742950" lvl="1" indent="-285750">
              <a:buFont typeface="Wingdings" charset="2"/>
              <a:buChar char="§"/>
            </a:pPr>
            <a:endParaRPr lang="en-GB" b="1" dirty="0" smtClean="0"/>
          </a:p>
          <a:p>
            <a:pPr marL="285750" indent="-285750">
              <a:buFont typeface="Wingdings" charset="2"/>
              <a:buChar char="§"/>
            </a:pPr>
            <a:r>
              <a:rPr lang="en-GB" b="1" dirty="0" smtClean="0"/>
              <a:t>Swanson estimate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GB" b="1" dirty="0" smtClean="0"/>
              <a:t>9.3·10</a:t>
            </a:r>
            <a:r>
              <a:rPr lang="en-GB" b="1" baseline="30000" dirty="0" smtClean="0"/>
              <a:t>10</a:t>
            </a:r>
            <a:r>
              <a:rPr lang="en-GB" b="1" dirty="0" smtClean="0"/>
              <a:t> Z</a:t>
            </a:r>
            <a:r>
              <a:rPr lang="en-GB" b="1" baseline="30000" dirty="0" smtClean="0"/>
              <a:t>(0.73±0.05)</a:t>
            </a:r>
            <a:r>
              <a:rPr lang="en-GB" b="1" dirty="0" smtClean="0"/>
              <a:t> n/s kW</a:t>
            </a:r>
            <a:r>
              <a:rPr lang="en-GB" b="1" baseline="30000" dirty="0" smtClean="0"/>
              <a:t>-1</a:t>
            </a:r>
            <a:r>
              <a:rPr lang="en-GB" b="1" dirty="0" smtClean="0"/>
              <a:t> 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GB" b="1" dirty="0" smtClean="0"/>
              <a:t>2.15 ·10</a:t>
            </a:r>
            <a:r>
              <a:rPr lang="en-GB" b="1" baseline="30000" dirty="0" smtClean="0"/>
              <a:t>12</a:t>
            </a:r>
            <a:r>
              <a:rPr lang="en-GB" b="1" dirty="0" smtClean="0"/>
              <a:t> n/s kW</a:t>
            </a:r>
            <a:r>
              <a:rPr lang="en-GB" b="1" baseline="30000" dirty="0" smtClean="0"/>
              <a:t>-1</a:t>
            </a:r>
            <a:r>
              <a:rPr lang="en-GB" dirty="0" smtClean="0"/>
              <a:t> for Tungsten</a:t>
            </a:r>
          </a:p>
          <a:p>
            <a:pPr lvl="2"/>
            <a:endParaRPr lang="en-GB" sz="1400" dirty="0" smtClean="0"/>
          </a:p>
          <a:p>
            <a:pPr marL="285750" indent="-285750">
              <a:buFont typeface="Wingdings" charset="2"/>
              <a:buChar char="§"/>
            </a:pPr>
            <a:r>
              <a:rPr lang="en-GB" dirty="0" smtClean="0"/>
              <a:t>Optimizing the target configuration can (slightly) improve the yield: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GB" sz="1600" dirty="0" err="1" smtClean="0"/>
              <a:t>n@BTF</a:t>
            </a:r>
            <a:r>
              <a:rPr lang="en-GB" sz="1600" dirty="0" smtClean="0"/>
              <a:t> optimized target: 2.75 ·10</a:t>
            </a:r>
            <a:r>
              <a:rPr lang="en-GB" sz="1600" baseline="30000" dirty="0" smtClean="0"/>
              <a:t>12</a:t>
            </a:r>
            <a:r>
              <a:rPr lang="en-GB" sz="1600" dirty="0" smtClean="0"/>
              <a:t> n/s kW</a:t>
            </a:r>
            <a:r>
              <a:rPr lang="en-GB" sz="1600" baseline="30000" dirty="0" smtClean="0"/>
              <a:t>-1</a:t>
            </a:r>
            <a:r>
              <a:rPr lang="en-GB" sz="1600" dirty="0" smtClean="0"/>
              <a:t> 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" sz="1600" b="1" dirty="0" smtClean="0"/>
              <a:t>0.2</a:t>
            </a:r>
            <a:r>
              <a:rPr lang="it-IT" sz="1600" b="1" dirty="0" smtClean="0"/>
              <a:t>18</a:t>
            </a:r>
            <a:r>
              <a:rPr lang="en" sz="1600" b="1" dirty="0" smtClean="0"/>
              <a:t> </a:t>
            </a:r>
            <a:r>
              <a:rPr lang="en" sz="1600" b="1" dirty="0"/>
              <a:t>n/p</a:t>
            </a:r>
            <a:r>
              <a:rPr lang="it-IT" sz="1600" b="1" dirty="0" err="1"/>
              <a:t>r</a:t>
            </a:r>
            <a:r>
              <a:rPr lang="it-IT" sz="1600" b="1" dirty="0"/>
              <a:t> </a:t>
            </a:r>
            <a:r>
              <a:rPr lang="it-IT" sz="1600" dirty="0"/>
              <a:t>(over 4</a:t>
            </a:r>
            <a:r>
              <a:rPr lang="it-IT" sz="1600" dirty="0">
                <a:latin typeface="Symbol" charset="2"/>
                <a:cs typeface="Symbol" charset="2"/>
              </a:rPr>
              <a:t>p</a:t>
            </a:r>
            <a:r>
              <a:rPr lang="it-IT" sz="1600" dirty="0"/>
              <a:t> and </a:t>
            </a:r>
            <a:r>
              <a:rPr lang="it-IT" sz="1600" dirty="0" err="1"/>
              <a:t>all</a:t>
            </a:r>
            <a:r>
              <a:rPr lang="it-IT" sz="1600" dirty="0"/>
              <a:t> </a:t>
            </a:r>
            <a:r>
              <a:rPr lang="it-IT" sz="1600" dirty="0" err="1"/>
              <a:t>spectrum</a:t>
            </a:r>
            <a:r>
              <a:rPr lang="it-IT" sz="1600" dirty="0" smtClean="0"/>
              <a:t>)</a:t>
            </a:r>
            <a:endParaRPr lang="en-GB" sz="1600" dirty="0" smtClean="0"/>
          </a:p>
          <a:p>
            <a:pPr marL="285750" indent="-285750">
              <a:buFont typeface="Wingdings" charset="2"/>
              <a:buChar char="§"/>
            </a:pPr>
            <a:endParaRPr lang="en-GB" dirty="0" smtClean="0"/>
          </a:p>
          <a:p>
            <a:pPr marL="285750" indent="-285750">
              <a:buFont typeface="Wingdings" charset="2"/>
              <a:buChar char="§"/>
            </a:pPr>
            <a:r>
              <a:rPr lang="en-GB" dirty="0" smtClean="0"/>
              <a:t>In our case the main limitation will always be the intensity delivered onto the target</a:t>
            </a:r>
          </a:p>
        </p:txBody>
      </p:sp>
    </p:spTree>
    <p:extLst>
      <p:ext uri="{BB962C8B-B14F-4D97-AF65-F5344CB8AC3E}">
        <p14:creationId xmlns:p14="http://schemas.microsoft.com/office/powerpoint/2010/main" val="56774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BTF in the </a:t>
            </a:r>
            <a:r>
              <a:rPr lang="en-US" dirty="0" smtClean="0"/>
              <a:t>DAΦNE </a:t>
            </a:r>
            <a:endParaRPr lang="en-US" dirty="0"/>
          </a:p>
        </p:txBody>
      </p:sp>
      <p:pic>
        <p:nvPicPr>
          <p:cNvPr id="7" name="Segnaposto contenuto 6" descr="Screenshot 2017-01-19 12.23.1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" r="10096" b="3536"/>
          <a:stretch/>
        </p:blipFill>
        <p:spPr>
          <a:xfrm>
            <a:off x="1114594" y="1546814"/>
            <a:ext cx="6362154" cy="3891869"/>
          </a:xfr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2</a:t>
            </a:fld>
            <a:endParaRPr lang="en-US">
              <a:latin typeface="Calibri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5752" y="969866"/>
            <a:ext cx="886679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baseline="30000" dirty="0"/>
              <a:t>The BTF (Beam Test Facility) is part of the DAΦNE accelerator complex: </a:t>
            </a:r>
            <a:endParaRPr lang="en-US" sz="2000" i="1" baseline="30000" dirty="0" smtClean="0"/>
          </a:p>
          <a:p>
            <a:r>
              <a:rPr lang="en-US" sz="2000" i="1" baseline="30000" dirty="0" smtClean="0"/>
              <a:t>it </a:t>
            </a:r>
            <a:r>
              <a:rPr lang="en-US" sz="2000" i="1" baseline="30000" dirty="0"/>
              <a:t>is composed of a transfer line driven by a pulsed magnet allowing the diversion of electrons or positrons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016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LINAC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3</a:t>
            </a:fld>
            <a:endParaRPr lang="en-US">
              <a:latin typeface="Calibri"/>
            </a:endParaRPr>
          </a:p>
        </p:txBody>
      </p:sp>
      <p:pic>
        <p:nvPicPr>
          <p:cNvPr id="8" name="Picture 2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751" y="860210"/>
            <a:ext cx="424497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195751" y="3227247"/>
            <a:ext cx="2825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TITAN Beta (</a:t>
            </a:r>
            <a:r>
              <a:rPr lang="en-US" sz="1600" dirty="0" err="1"/>
              <a:t>Ca,</a:t>
            </a:r>
            <a:r>
              <a:rPr lang="en-US" sz="1600" dirty="0" err="1" smtClean="0"/>
              <a:t>USA</a:t>
            </a:r>
            <a:r>
              <a:rPr lang="en-US" sz="1600" dirty="0" smtClean="0"/>
              <a:t>) 1995 </a:t>
            </a:r>
            <a:endParaRPr lang="en-US" sz="1600" dirty="0"/>
          </a:p>
        </p:txBody>
      </p:sp>
      <p:sp>
        <p:nvSpPr>
          <p:cNvPr id="11" name="Rettangolo 10"/>
          <p:cNvSpPr/>
          <p:nvPr/>
        </p:nvSpPr>
        <p:spPr>
          <a:xfrm>
            <a:off x="122881" y="3588782"/>
            <a:ext cx="431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GB" sz="1600" dirty="0" smtClean="0">
                <a:solidFill>
                  <a:srgbClr val="2C4D7F"/>
                </a:solidFill>
              </a:rPr>
              <a:t>S band </a:t>
            </a:r>
            <a:r>
              <a:rPr lang="en-GB" sz="1600" dirty="0" err="1" smtClean="0">
                <a:solidFill>
                  <a:srgbClr val="2C4D7F"/>
                </a:solidFill>
              </a:rPr>
              <a:t>LINear</a:t>
            </a:r>
            <a:r>
              <a:rPr lang="en-GB" sz="1600" dirty="0" smtClean="0">
                <a:solidFill>
                  <a:srgbClr val="2C4D7F"/>
                </a:solidFill>
              </a:rPr>
              <a:t> </a:t>
            </a:r>
            <a:r>
              <a:rPr lang="en-GB" sz="1600" dirty="0" err="1" smtClean="0">
                <a:solidFill>
                  <a:srgbClr val="2C4D7F"/>
                </a:solidFill>
              </a:rPr>
              <a:t>ACcelerator</a:t>
            </a:r>
            <a:r>
              <a:rPr lang="en-GB" sz="1600" dirty="0" smtClean="0">
                <a:solidFill>
                  <a:srgbClr val="2C4D7F"/>
                </a:solidFill>
              </a:rPr>
              <a:t> </a:t>
            </a:r>
            <a:r>
              <a:rPr lang="en-GB" sz="1600" dirty="0" smtClean="0">
                <a:solidFill>
                  <a:srgbClr val="2C4D7F"/>
                </a:solidFill>
              </a:rPr>
              <a:t>~</a:t>
            </a:r>
            <a:r>
              <a:rPr lang="en-GB" sz="1600" dirty="0">
                <a:solidFill>
                  <a:srgbClr val="2C4D7F"/>
                </a:solidFill>
              </a:rPr>
              <a:t>60 </a:t>
            </a:r>
            <a:r>
              <a:rPr lang="en-GB" sz="1600" dirty="0" smtClean="0">
                <a:solidFill>
                  <a:srgbClr val="2C4D7F"/>
                </a:solidFill>
              </a:rPr>
              <a:t>m long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600" dirty="0" err="1" smtClean="0">
                <a:solidFill>
                  <a:srgbClr val="2C4D7F"/>
                </a:solidFill>
              </a:rPr>
              <a:t>Termoionic</a:t>
            </a:r>
            <a:r>
              <a:rPr lang="en-GB" sz="1600" dirty="0" smtClean="0">
                <a:solidFill>
                  <a:srgbClr val="2C4D7F"/>
                </a:solidFill>
              </a:rPr>
              <a:t> gun, 4x45 MW klystrons SLED 15 waveguide 2</a:t>
            </a:r>
            <a:r>
              <a:rPr lang="en-GB" sz="1600" dirty="0">
                <a:solidFill>
                  <a:srgbClr val="2C4D7F"/>
                </a:solidFill>
              </a:rPr>
              <a:t>/3π </a:t>
            </a:r>
            <a:r>
              <a:rPr lang="en-GB" sz="1600" dirty="0" smtClean="0">
                <a:solidFill>
                  <a:srgbClr val="2C4D7F"/>
                </a:solidFill>
              </a:rPr>
              <a:t>SLAC type section 3m</a:t>
            </a:r>
            <a:r>
              <a:rPr lang="en-GB" sz="1600" dirty="0">
                <a:solidFill>
                  <a:srgbClr val="2C4D7F"/>
                </a:solidFill>
              </a:rPr>
              <a:t> </a:t>
            </a:r>
            <a:r>
              <a:rPr lang="en-GB" sz="1600" dirty="0" smtClean="0">
                <a:solidFill>
                  <a:srgbClr val="2C4D7F"/>
                </a:solidFill>
              </a:rPr>
              <a:t>long.</a:t>
            </a:r>
            <a:endParaRPr lang="en-GB" sz="1600" dirty="0">
              <a:solidFill>
                <a:srgbClr val="2C4D7F"/>
              </a:solidFill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219300" y="2320634"/>
            <a:ext cx="1189248" cy="858048"/>
            <a:chOff x="179511" y="980729"/>
            <a:chExt cx="4563645" cy="3168352"/>
          </a:xfrm>
        </p:grpSpPr>
        <p:pic>
          <p:nvPicPr>
            <p:cNvPr id="13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511" y="980729"/>
              <a:ext cx="4563645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2627784" y="1340768"/>
              <a:ext cx="43204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453302"/>
              </p:ext>
            </p:extLst>
          </p:nvPr>
        </p:nvGraphicFramePr>
        <p:xfrm>
          <a:off x="4611985" y="762001"/>
          <a:ext cx="4459206" cy="5277651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20000">
                      <a:srgbClr val="39639D">
                        <a:tint val="9000"/>
                      </a:srgbClr>
                    </a:gs>
                    <a:gs pos="100000">
                      <a:srgbClr val="39639D">
                        <a:tint val="70000"/>
                        <a:satMod val="100000"/>
                      </a:srgbClr>
                    </a:gs>
                  </a:gsLst>
                  <a:path path="circle">
                    <a:fillToRect l="-15000" t="-15000" r="115000" b="115000"/>
                  </a:path>
                </a:gradFill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2089112"/>
                <a:gridCol w="1106815"/>
                <a:gridCol w="1263279"/>
              </a:tblGrid>
              <a:tr h="2338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lang="en-US" sz="1000" dirty="0" smtClean="0"/>
                        <a:t>Design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lang="en-US" sz="1000" dirty="0" smtClean="0"/>
                        <a:t>Operational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>
                      <a:noFill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/>
                    </a:solidFill>
                  </a:tcPr>
                </a:tc>
              </a:tr>
              <a:tr h="2338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Electron beam final energy 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lang="en-US" sz="1000" dirty="0" smtClean="0"/>
                        <a:t>800 MeV 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510 MeV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</a:tr>
              <a:tr h="2338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Positron beam final energy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lang="en-US" sz="1000" dirty="0" smtClean="0"/>
                        <a:t>550 MeV 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510 MeV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8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RF frequency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2856 MHz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8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Positron conversion energy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250 MeV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220 MeV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8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Beam pulse rep. rate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 to 50 Hz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 to 50 Hz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</a:tr>
              <a:tr h="2338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Beam </a:t>
                      </a:r>
                      <a:r>
                        <a:rPr lang="en-US" sz="1000" dirty="0" err="1" smtClean="0"/>
                        <a:t>macropulse</a:t>
                      </a:r>
                      <a:r>
                        <a:rPr lang="en-US" sz="1000" dirty="0" smtClean="0"/>
                        <a:t> length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10 </a:t>
                      </a:r>
                      <a:r>
                        <a:rPr lang="en-US" sz="1000" dirty="0" err="1" smtClean="0"/>
                        <a:t>nsec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1.4 to 40 </a:t>
                      </a:r>
                      <a:r>
                        <a:rPr lang="en-US" sz="1000" dirty="0" err="1" smtClean="0"/>
                        <a:t>nsec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8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lang="en-US" sz="1000" dirty="0" smtClean="0"/>
                        <a:t>Gun current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8 A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8 A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</a:tr>
              <a:tr h="38972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Beam spot on positron</a:t>
                      </a:r>
                      <a:r>
                        <a:rPr lang="en-US" sz="1000" baseline="0" dirty="0" smtClean="0"/>
                        <a:t> converter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 mm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 mm</a:t>
                      </a:r>
                    </a:p>
                    <a:p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72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norm. </a:t>
                      </a:r>
                      <a:r>
                        <a:rPr lang="en-US" sz="1000" dirty="0" err="1" smtClean="0"/>
                        <a:t>Emittance</a:t>
                      </a:r>
                      <a:r>
                        <a:rPr lang="en-US" sz="1000" dirty="0" smtClean="0"/>
                        <a:t> (mm. </a:t>
                      </a:r>
                      <a:r>
                        <a:rPr lang="en-US" sz="1000" dirty="0" err="1" smtClean="0"/>
                        <a:t>mrad</a:t>
                      </a:r>
                      <a:r>
                        <a:rPr lang="en-US" sz="1000" dirty="0" smtClean="0"/>
                        <a:t>)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lang="en-US" sz="1000" dirty="0" smtClean="0"/>
                        <a:t>1 (electron</a:t>
                      </a:r>
                      <a:r>
                        <a:rPr lang="en-US" sz="1000" baseline="0" dirty="0" smtClean="0"/>
                        <a:t>) </a:t>
                      </a:r>
                    </a:p>
                    <a:p>
                      <a:r>
                        <a:rPr lang="en-US" sz="1000" baseline="0" dirty="0" smtClean="0"/>
                        <a:t>10 (positron)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lang="en-US" sz="1000" dirty="0" smtClean="0"/>
                        <a:t>&lt;</a:t>
                      </a:r>
                      <a:r>
                        <a:rPr lang="en-US" sz="1000" baseline="0" dirty="0" smtClean="0"/>
                        <a:t> 1.5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</a:tr>
              <a:tr h="70150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rms</a:t>
                      </a:r>
                      <a:r>
                        <a:rPr lang="en-US" sz="1000" dirty="0" smtClean="0"/>
                        <a:t> Energy spread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lang="en-US" sz="1000" dirty="0" smtClean="0"/>
                        <a:t>0.5% (electron) </a:t>
                      </a:r>
                    </a:p>
                    <a:p>
                      <a:r>
                        <a:rPr lang="en-US" sz="1000" dirty="0" smtClean="0"/>
                        <a:t>1.0% (positron)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0.5% (electron)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1.0% (positron)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72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electron current on positron</a:t>
                      </a:r>
                      <a:r>
                        <a:rPr lang="en-US" sz="1000" baseline="0" dirty="0" smtClean="0"/>
                        <a:t> converter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lang="en-US" sz="1000" dirty="0" smtClean="0"/>
                        <a:t>5 A 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5.2 A</a:t>
                      </a:r>
                    </a:p>
                    <a:p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</a:tr>
              <a:tr h="2338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Max output electron current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lang="en-US" sz="1000" dirty="0" smtClean="0"/>
                        <a:t>&gt;150 mA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500 mA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8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Max output positron current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lang="en-US" sz="1000" dirty="0" smtClean="0"/>
                        <a:t>36 mA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    85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mA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</a:tr>
              <a:tr h="38972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Trasport</a:t>
                      </a:r>
                      <a:r>
                        <a:rPr lang="en-US" sz="1000" dirty="0" smtClean="0"/>
                        <a:t> efficiency from capture section to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linac</a:t>
                      </a:r>
                      <a:r>
                        <a:rPr lang="en-US" sz="1000" baseline="0" dirty="0" smtClean="0"/>
                        <a:t> end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lang="en-US" sz="1000" dirty="0" smtClean="0"/>
                        <a:t>90% 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90%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23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Accelerating structure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SLAC-type, CG, 2π/3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72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RF source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4 x 45 </a:t>
                      </a:r>
                      <a:r>
                        <a:rPr lang="en-US" sz="1000" dirty="0" err="1" smtClean="0"/>
                        <a:t>MWp</a:t>
                      </a:r>
                      <a:r>
                        <a:rPr lang="en-US" sz="1000" dirty="0" smtClean="0"/>
                        <a:t> sledded klystrons TH2128C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 marT="42992" marB="42992">
                    <a:lnL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9639D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717" y="4605691"/>
            <a:ext cx="2295769" cy="116729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4137" y="5774545"/>
            <a:ext cx="424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Upgrade pulse width: ~ 150 ns</a:t>
            </a:r>
            <a:endParaRPr lang="en-US" dirty="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67" y="4665999"/>
            <a:ext cx="1518890" cy="1108545"/>
          </a:xfrm>
          <a:prstGeom prst="rect">
            <a:avLst/>
          </a:prstGeom>
        </p:spPr>
      </p:pic>
      <p:sp>
        <p:nvSpPr>
          <p:cNvPr id="4" name="Freccia destra 3"/>
          <p:cNvSpPr/>
          <p:nvPr/>
        </p:nvSpPr>
        <p:spPr>
          <a:xfrm>
            <a:off x="1846383" y="5128846"/>
            <a:ext cx="302847" cy="185616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1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t="37366" r="39736" b="-2576"/>
          <a:stretch/>
        </p:blipFill>
        <p:spPr>
          <a:xfrm>
            <a:off x="761942" y="2851718"/>
            <a:ext cx="5479744" cy="3369994"/>
          </a:xfrm>
          <a:prstGeom prst="rect">
            <a:avLst/>
          </a:prstGeom>
        </p:spPr>
      </p:pic>
      <p:pic>
        <p:nvPicPr>
          <p:cNvPr id="47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0" t="9248" r="12770" b="23228"/>
          <a:stretch/>
        </p:blipFill>
        <p:spPr>
          <a:xfrm>
            <a:off x="5356810" y="1400007"/>
            <a:ext cx="3346741" cy="3489558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4</a:t>
            </a:fld>
            <a:endParaRPr lang="en-US">
              <a:latin typeface="Calibri"/>
            </a:endParaRPr>
          </a:p>
        </p:txBody>
      </p:sp>
      <p:cxnSp>
        <p:nvCxnSpPr>
          <p:cNvPr id="6" name="Straight Arrow Connector 13"/>
          <p:cNvCxnSpPr/>
          <p:nvPr/>
        </p:nvCxnSpPr>
        <p:spPr>
          <a:xfrm>
            <a:off x="2829980" y="5047094"/>
            <a:ext cx="580776" cy="411654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7"/>
          <p:cNvPicPr>
            <a:picLocks noChangeAspect="1" noChangeArrowheads="1"/>
          </p:cNvPicPr>
          <p:nvPr/>
        </p:nvPicPr>
        <p:blipFill rotWithShape="1">
          <a:blip r:embed="rId3"/>
          <a:srcRect l="11072" r="19622"/>
          <a:stretch/>
        </p:blipFill>
        <p:spPr bwMode="auto">
          <a:xfrm rot="16200000">
            <a:off x="2026792" y="4257219"/>
            <a:ext cx="862134" cy="717615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986" y="4933752"/>
            <a:ext cx="1484494" cy="1143914"/>
          </a:xfrm>
          <a:prstGeom prst="rect">
            <a:avLst/>
          </a:prstGeom>
          <a:noFill/>
          <a:ln w="57150" cmpd="sng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9" name="Straight Arrow Connector 13"/>
          <p:cNvCxnSpPr>
            <a:stCxn id="8" idx="1"/>
          </p:cNvCxnSpPr>
          <p:nvPr/>
        </p:nvCxnSpPr>
        <p:spPr>
          <a:xfrm flipH="1" flipV="1">
            <a:off x="5551440" y="5346091"/>
            <a:ext cx="673546" cy="1596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/>
          <p:cNvSpPr txBox="1"/>
          <p:nvPr/>
        </p:nvSpPr>
        <p:spPr>
          <a:xfrm>
            <a:off x="54811" y="5050801"/>
            <a:ext cx="90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-</a:t>
            </a:r>
            <a:r>
              <a:rPr lang="en-US" b="1" dirty="0" smtClean="0"/>
              <a:t>/e+ </a:t>
            </a:r>
          </a:p>
          <a:p>
            <a:r>
              <a:rPr lang="en-US" b="1" dirty="0" err="1" smtClean="0"/>
              <a:t>Linac</a:t>
            </a:r>
            <a:endParaRPr lang="en-US" b="1" dirty="0" smtClean="0"/>
          </a:p>
        </p:txBody>
      </p:sp>
      <p:cxnSp>
        <p:nvCxnSpPr>
          <p:cNvPr id="16" name="Straight Arrow Connector 13"/>
          <p:cNvCxnSpPr/>
          <p:nvPr/>
        </p:nvCxnSpPr>
        <p:spPr>
          <a:xfrm>
            <a:off x="3542786" y="4889565"/>
            <a:ext cx="195730" cy="569183"/>
          </a:xfrm>
          <a:prstGeom prst="straightConnector1">
            <a:avLst/>
          </a:prstGeom>
          <a:ln w="57150">
            <a:solidFill>
              <a:srgbClr val="EB66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072"/>
          <p:cNvSpPr txBox="1"/>
          <p:nvPr/>
        </p:nvSpPr>
        <p:spPr>
          <a:xfrm>
            <a:off x="320148" y="3133216"/>
            <a:ext cx="113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Energy [MeV]</a:t>
            </a:r>
            <a:endParaRPr lang="en-US" sz="1200" dirty="0"/>
          </a:p>
        </p:txBody>
      </p:sp>
      <p:grpSp>
        <p:nvGrpSpPr>
          <p:cNvPr id="20" name="Group 3093"/>
          <p:cNvGrpSpPr/>
          <p:nvPr/>
        </p:nvGrpSpPr>
        <p:grpSpPr>
          <a:xfrm>
            <a:off x="57273" y="1170406"/>
            <a:ext cx="1241127" cy="1897081"/>
            <a:chOff x="-36512" y="2204864"/>
            <a:chExt cx="2369213" cy="2888891"/>
          </a:xfrm>
        </p:grpSpPr>
        <p:cxnSp>
          <p:nvCxnSpPr>
            <p:cNvPr id="21" name="Straight Arrow Connector 14"/>
            <p:cNvCxnSpPr/>
            <p:nvPr/>
          </p:nvCxnSpPr>
          <p:spPr>
            <a:xfrm flipV="1">
              <a:off x="395536" y="2204864"/>
              <a:ext cx="0" cy="25554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16"/>
            <p:cNvCxnSpPr/>
            <p:nvPr/>
          </p:nvCxnSpPr>
          <p:spPr>
            <a:xfrm>
              <a:off x="323528" y="4663185"/>
              <a:ext cx="19442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8"/>
            <p:cNvCxnSpPr/>
            <p:nvPr/>
          </p:nvCxnSpPr>
          <p:spPr>
            <a:xfrm flipV="1">
              <a:off x="1403648" y="2502945"/>
              <a:ext cx="0" cy="2160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0"/>
            <p:cNvCxnSpPr/>
            <p:nvPr/>
          </p:nvCxnSpPr>
          <p:spPr>
            <a:xfrm>
              <a:off x="1403648" y="2754973"/>
              <a:ext cx="0" cy="19082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2"/>
            <p:cNvCxnSpPr/>
            <p:nvPr/>
          </p:nvCxnSpPr>
          <p:spPr>
            <a:xfrm>
              <a:off x="1403648" y="3187021"/>
              <a:ext cx="0" cy="147616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6"/>
            <p:cNvSpPr/>
            <p:nvPr/>
          </p:nvSpPr>
          <p:spPr>
            <a:xfrm>
              <a:off x="1475657" y="2817689"/>
              <a:ext cx="857044" cy="355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>
                  <a:solidFill>
                    <a:srgbClr val="000000"/>
                  </a:solidFill>
                </a:rPr>
                <a:t>10</a:t>
              </a:r>
              <a:r>
                <a:rPr lang="en-US" sz="1200" i="1" baseline="30000" dirty="0">
                  <a:solidFill>
                    <a:srgbClr val="000000"/>
                  </a:solidFill>
                </a:rPr>
                <a:t>10</a:t>
              </a:r>
              <a:endParaRPr lang="en-US" sz="1200" dirty="0"/>
            </a:p>
          </p:txBody>
        </p:sp>
        <p:cxnSp>
          <p:nvCxnSpPr>
            <p:cNvPr id="27" name="Straight Connector 30"/>
            <p:cNvCxnSpPr/>
            <p:nvPr/>
          </p:nvCxnSpPr>
          <p:spPr>
            <a:xfrm>
              <a:off x="1403648" y="4663185"/>
              <a:ext cx="0" cy="179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071"/>
            <p:cNvSpPr/>
            <p:nvPr/>
          </p:nvSpPr>
          <p:spPr>
            <a:xfrm>
              <a:off x="883401" y="4737940"/>
              <a:ext cx="814349" cy="355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 smtClean="0">
                  <a:solidFill>
                    <a:srgbClr val="000000"/>
                  </a:solidFill>
                </a:rPr>
                <a:t>510</a:t>
              </a:r>
              <a:endParaRPr lang="en-US" sz="1200" dirty="0"/>
            </a:p>
          </p:txBody>
        </p:sp>
        <p:sp>
          <p:nvSpPr>
            <p:cNvPr id="29" name="TextBox 34"/>
            <p:cNvSpPr txBox="1"/>
            <p:nvPr/>
          </p:nvSpPr>
          <p:spPr>
            <a:xfrm>
              <a:off x="-36512" y="2375986"/>
              <a:ext cx="986383" cy="42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#</a:t>
              </a:r>
            </a:p>
          </p:txBody>
        </p:sp>
        <p:cxnSp>
          <p:nvCxnSpPr>
            <p:cNvPr id="30" name="Straight Connector 3075"/>
            <p:cNvCxnSpPr/>
            <p:nvPr/>
          </p:nvCxnSpPr>
          <p:spPr>
            <a:xfrm flipV="1">
              <a:off x="1259632" y="2375987"/>
              <a:ext cx="0" cy="22871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7"/>
            <p:cNvCxnSpPr/>
            <p:nvPr/>
          </p:nvCxnSpPr>
          <p:spPr>
            <a:xfrm flipV="1">
              <a:off x="1547664" y="2365938"/>
              <a:ext cx="0" cy="22871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077"/>
            <p:cNvSpPr/>
            <p:nvPr/>
          </p:nvSpPr>
          <p:spPr>
            <a:xfrm>
              <a:off x="708264" y="4496403"/>
              <a:ext cx="170768" cy="23720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/>
                <a:t>∫∫ </a:t>
              </a:r>
            </a:p>
          </p:txBody>
        </p:sp>
      </p:grpSp>
      <p:pic>
        <p:nvPicPr>
          <p:cNvPr id="33" name="Picture 309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0" b="28865"/>
          <a:stretch/>
        </p:blipFill>
        <p:spPr>
          <a:xfrm>
            <a:off x="3300070" y="3971550"/>
            <a:ext cx="1302170" cy="887604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6" name="TextBox 2"/>
          <p:cNvSpPr txBox="1"/>
          <p:nvPr/>
        </p:nvSpPr>
        <p:spPr>
          <a:xfrm>
            <a:off x="609709" y="781029"/>
            <a:ext cx="5579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The </a:t>
            </a:r>
            <a:r>
              <a:rPr lang="it-IT" sz="1400" dirty="0" err="1" smtClean="0"/>
              <a:t>primary</a:t>
            </a:r>
            <a:r>
              <a:rPr lang="it-IT" sz="1400" dirty="0" smtClean="0"/>
              <a:t> </a:t>
            </a:r>
            <a:r>
              <a:rPr lang="it-IT" sz="1400" dirty="0" err="1" smtClean="0"/>
              <a:t>beam</a:t>
            </a:r>
            <a:r>
              <a:rPr lang="it-IT" sz="1400" dirty="0" smtClean="0"/>
              <a:t> collide ≈2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0</a:t>
            </a:r>
            <a:r>
              <a:rPr lang="it-IT" sz="1400" dirty="0" smtClean="0"/>
              <a:t>, Cu produce a </a:t>
            </a:r>
            <a:r>
              <a:rPr lang="it-IT" sz="1400" dirty="0" err="1" smtClean="0"/>
              <a:t>secondary</a:t>
            </a:r>
            <a:r>
              <a:rPr lang="it-IT" sz="1400" dirty="0" smtClean="0"/>
              <a:t> </a:t>
            </a:r>
            <a:r>
              <a:rPr lang="it-IT" sz="1400" dirty="0" err="1" smtClean="0"/>
              <a:t>beam</a:t>
            </a:r>
            <a:endParaRPr lang="it-IT" sz="1400" baseline="-25000" dirty="0"/>
          </a:p>
        </p:txBody>
      </p:sp>
      <p:pic>
        <p:nvPicPr>
          <p:cNvPr id="37" name="Immagine 36" descr="energybind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8"/>
          <a:stretch/>
        </p:blipFill>
        <p:spPr>
          <a:xfrm>
            <a:off x="2683751" y="1076395"/>
            <a:ext cx="2673059" cy="2787776"/>
          </a:xfrm>
          <a:prstGeom prst="rect">
            <a:avLst/>
          </a:prstGeom>
          <a:noFill/>
          <a:ln w="57150" cmpd="sng">
            <a:noFill/>
          </a:ln>
        </p:spPr>
      </p:pic>
      <p:sp>
        <p:nvSpPr>
          <p:cNvPr id="38" name="Rettangolo 37"/>
          <p:cNvSpPr/>
          <p:nvPr/>
        </p:nvSpPr>
        <p:spPr>
          <a:xfrm>
            <a:off x="4917657" y="2408831"/>
            <a:ext cx="45719" cy="1146857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sellaDiTesto 38"/>
          <p:cNvSpPr txBox="1"/>
          <p:nvPr/>
        </p:nvSpPr>
        <p:spPr>
          <a:xfrm>
            <a:off x="3113448" y="2009908"/>
            <a:ext cx="1024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Sim</a:t>
            </a:r>
            <a:r>
              <a:rPr lang="en-US" sz="1000" dirty="0" smtClean="0"/>
              <a:t>. 10</a:t>
            </a:r>
            <a:r>
              <a:rPr lang="en-US" sz="1000" baseline="30000" dirty="0" smtClean="0"/>
              <a:t>8</a:t>
            </a:r>
            <a:endParaRPr lang="en-US" sz="1000" baseline="30000" dirty="0"/>
          </a:p>
        </p:txBody>
      </p:sp>
      <p:cxnSp>
        <p:nvCxnSpPr>
          <p:cNvPr id="56" name="Connettore 1 55"/>
          <p:cNvCxnSpPr/>
          <p:nvPr/>
        </p:nvCxnSpPr>
        <p:spPr>
          <a:xfrm>
            <a:off x="7016098" y="3656234"/>
            <a:ext cx="1687453" cy="10242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H="1" flipV="1">
            <a:off x="7016098" y="2684934"/>
            <a:ext cx="1" cy="1019598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7806911" y="2804523"/>
            <a:ext cx="962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BTF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Exp. Hall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1" name="Ovale 60"/>
          <p:cNvSpPr/>
          <p:nvPr/>
        </p:nvSpPr>
        <p:spPr>
          <a:xfrm>
            <a:off x="8409079" y="1400007"/>
            <a:ext cx="45719" cy="172830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ccia destra 62"/>
          <p:cNvSpPr/>
          <p:nvPr/>
        </p:nvSpPr>
        <p:spPr>
          <a:xfrm>
            <a:off x="1556861" y="2160968"/>
            <a:ext cx="839886" cy="30931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itolo 1"/>
          <p:cNvSpPr txBox="1">
            <a:spLocks/>
          </p:cNvSpPr>
          <p:nvPr/>
        </p:nvSpPr>
        <p:spPr>
          <a:xfrm>
            <a:off x="457200" y="0"/>
            <a:ext cx="8229600" cy="6944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the BTF works: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9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Beam-Test Facility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5</a:t>
            </a:fld>
            <a:endParaRPr lang="en-US">
              <a:latin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707812"/>
            <a:ext cx="9144000" cy="1999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2C4D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C4D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C4D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C4D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C4D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Font typeface="Wingdings" charset="2"/>
              <a:buChar char="§"/>
            </a:pPr>
            <a:r>
              <a:rPr lang="en-GB" sz="1600" dirty="0" smtClean="0"/>
              <a:t>The users in BTF are able to know in </a:t>
            </a:r>
            <a:r>
              <a:rPr lang="en-GB" sz="1600" dirty="0" smtClean="0">
                <a:solidFill>
                  <a:srgbClr val="FF0000"/>
                </a:solidFill>
              </a:rPr>
              <a:t>real time</a:t>
            </a:r>
            <a:r>
              <a:rPr lang="en-GB" sz="1600" dirty="0" smtClean="0"/>
              <a:t> the beam parameter (type of particle, energy, intensity, dimension and position).</a:t>
            </a:r>
            <a:endParaRPr lang="en-GB" sz="1600" dirty="0"/>
          </a:p>
          <a:p>
            <a:pPr marL="342900" lvl="1" indent="-342900" algn="just">
              <a:buFont typeface="Wingdings" charset="2"/>
              <a:buChar char="§"/>
            </a:pPr>
            <a:r>
              <a:rPr lang="en" sz="1600" dirty="0" smtClean="0"/>
              <a:t>They have the accelerator complex services available for their setup: power supply, network, gas, DAQ, Vacuum staff, cryogenic.</a:t>
            </a:r>
          </a:p>
          <a:p>
            <a:pPr algn="just">
              <a:buFont typeface="Wingdings" charset="2"/>
              <a:buChar char="§"/>
            </a:pPr>
            <a:r>
              <a:rPr lang="en" sz="1600" dirty="0" smtClean="0"/>
              <a:t>Usually BTF works in parasitic way respect to </a:t>
            </a:r>
            <a:r>
              <a:rPr lang="en-GB" sz="1600" dirty="0" smtClean="0"/>
              <a:t>DA</a:t>
            </a:r>
            <a:r>
              <a:rPr lang="en-GB" sz="1600" dirty="0" smtClean="0">
                <a:latin typeface="Symbol" charset="2"/>
                <a:cs typeface="Symbol" charset="2"/>
              </a:rPr>
              <a:t>F</a:t>
            </a:r>
            <a:r>
              <a:rPr lang="en-GB" sz="1600" dirty="0" smtClean="0"/>
              <a:t>NE collider.</a:t>
            </a:r>
            <a:endParaRPr lang="en-GB" sz="16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875564"/>
              </p:ext>
            </p:extLst>
          </p:nvPr>
        </p:nvGraphicFramePr>
        <p:xfrm>
          <a:off x="1414602" y="2377762"/>
          <a:ext cx="6058860" cy="313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915"/>
                <a:gridCol w="1242634"/>
                <a:gridCol w="1231573"/>
                <a:gridCol w="1207149"/>
                <a:gridCol w="1137589"/>
              </a:tblGrid>
              <a:tr h="202731"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Parametri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Parasitic</a:t>
                      </a:r>
                      <a:endParaRPr lang="en-US" sz="9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alibri"/>
                          <a:cs typeface="Calibri"/>
                        </a:rPr>
                        <a:t>Dedicated</a:t>
                      </a:r>
                      <a:endParaRPr lang="en-US" sz="9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73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alibri"/>
                          <a:cs typeface="Calibri"/>
                        </a:rPr>
                        <a:t>With</a:t>
                      </a:r>
                      <a:r>
                        <a:rPr lang="en-US" sz="900" b="1" baseline="0" dirty="0" smtClean="0">
                          <a:latin typeface="Calibri"/>
                          <a:cs typeface="Calibri"/>
                        </a:rPr>
                        <a:t> Cu target</a:t>
                      </a:r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Calibri"/>
                          <a:cs typeface="Calibri"/>
                        </a:rPr>
                        <a:t>Without</a:t>
                      </a:r>
                      <a:r>
                        <a:rPr lang="en-US" sz="900" b="1" baseline="0" dirty="0" smtClean="0">
                          <a:latin typeface="Calibri"/>
                          <a:cs typeface="Calibri"/>
                        </a:rPr>
                        <a:t> Cu target</a:t>
                      </a:r>
                      <a:endParaRPr lang="en-US" sz="900" b="1" dirty="0" smtClean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A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alibri"/>
                          <a:cs typeface="Calibri"/>
                        </a:rPr>
                        <a:t>With</a:t>
                      </a:r>
                      <a:r>
                        <a:rPr lang="en-US" sz="900" b="1" baseline="0" dirty="0" smtClean="0">
                          <a:latin typeface="Calibri"/>
                          <a:cs typeface="Calibri"/>
                        </a:rPr>
                        <a:t> Cu target</a:t>
                      </a:r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Calibri"/>
                          <a:cs typeface="Calibri"/>
                        </a:rPr>
                        <a:t>Without</a:t>
                      </a:r>
                      <a:r>
                        <a:rPr lang="en-US" sz="900" b="1" baseline="0" dirty="0" smtClean="0">
                          <a:latin typeface="Calibri"/>
                          <a:cs typeface="Calibri"/>
                        </a:rPr>
                        <a:t> Cu target</a:t>
                      </a:r>
                      <a:endParaRPr lang="en-US" sz="900" b="1" dirty="0" smtClean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</a:tr>
              <a:tr h="16749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alibri"/>
                          <a:cs typeface="Calibri"/>
                        </a:rPr>
                        <a:t>Particle</a:t>
                      </a:r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lang="en-US" sz="900" baseline="30000" dirty="0" smtClean="0">
                          <a:latin typeface="Calibri"/>
                          <a:cs typeface="Calibri"/>
                        </a:rPr>
                        <a:t>+</a:t>
                      </a:r>
                      <a:r>
                        <a:rPr lang="en-US" sz="900" dirty="0" smtClean="0">
                          <a:latin typeface="Calibri"/>
                          <a:cs typeface="Calibri"/>
                        </a:rPr>
                        <a:t> or e</a:t>
                      </a:r>
                      <a:r>
                        <a:rPr lang="en-US" sz="900" baseline="30000" dirty="0" smtClean="0">
                          <a:latin typeface="Calibri"/>
                          <a:cs typeface="Calibri"/>
                        </a:rPr>
                        <a:t>-</a:t>
                      </a:r>
                      <a:endParaRPr lang="en-US" sz="900" dirty="0" smtClean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700" baseline="0" dirty="0" smtClean="0">
                          <a:latin typeface="Calibri"/>
                          <a:cs typeface="Calibri"/>
                        </a:rPr>
                        <a:t>(User )</a:t>
                      </a:r>
                      <a:endParaRPr lang="en-US" sz="700" baseline="30000" dirty="0" smtClean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lang="en-US" sz="900" b="0" baseline="30000" dirty="0" smtClean="0">
                          <a:latin typeface="Calibri"/>
                          <a:cs typeface="Calibri"/>
                        </a:rPr>
                        <a:t>+</a:t>
                      </a:r>
                      <a:r>
                        <a:rPr lang="en-US" sz="900" b="0" dirty="0" smtClean="0">
                          <a:latin typeface="Calibri"/>
                          <a:cs typeface="Calibri"/>
                        </a:rPr>
                        <a:t> or e</a:t>
                      </a:r>
                      <a:r>
                        <a:rPr lang="en-US" sz="900" b="0" baseline="3000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en-US" sz="900" b="0" dirty="0" smtClean="0"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 algn="ctr"/>
                      <a:r>
                        <a:rPr lang="en-US" sz="700" b="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700" b="0" dirty="0" err="1" smtClean="0">
                          <a:latin typeface="Calibri"/>
                          <a:cs typeface="Calibri"/>
                        </a:rPr>
                        <a:t>Dafne</a:t>
                      </a:r>
                      <a:r>
                        <a:rPr lang="en-US" sz="700" b="0" dirty="0" smtClean="0">
                          <a:latin typeface="Calibri"/>
                          <a:cs typeface="Calibri"/>
                        </a:rPr>
                        <a:t> status)</a:t>
                      </a:r>
                      <a:endParaRPr lang="en-US" sz="700" b="0" baseline="300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lang="en-US" sz="900" b="0" baseline="30000" dirty="0" smtClean="0">
                          <a:latin typeface="Calibri"/>
                          <a:cs typeface="Calibri"/>
                        </a:rPr>
                        <a:t>+</a:t>
                      </a:r>
                      <a:r>
                        <a:rPr lang="en-US" sz="900" b="0" dirty="0" smtClean="0">
                          <a:latin typeface="Calibri"/>
                          <a:cs typeface="Calibri"/>
                        </a:rPr>
                        <a:t> or e</a:t>
                      </a:r>
                      <a:r>
                        <a:rPr lang="en-US" sz="900" b="0" baseline="30000" dirty="0" smtClean="0">
                          <a:latin typeface="Calibri"/>
                          <a:cs typeface="Calibri"/>
                        </a:rPr>
                        <a:t>-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aseline="0" dirty="0" smtClean="0">
                          <a:latin typeface="Calibri"/>
                          <a:cs typeface="Calibri"/>
                        </a:rPr>
                        <a:t>(User )</a:t>
                      </a:r>
                      <a:endParaRPr lang="en-US" sz="700" baseline="30000" dirty="0" smtClean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alibri"/>
                          <a:cs typeface="Calibri"/>
                        </a:rPr>
                        <a:t>Energy (MeV)</a:t>
                      </a:r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>
                          <a:latin typeface="Calibri"/>
                          <a:cs typeface="Calibri"/>
                        </a:rPr>
                        <a:t>30–</a:t>
                      </a:r>
                      <a:r>
                        <a:rPr lang="en-US" sz="900" dirty="0" smtClean="0">
                          <a:latin typeface="Calibri"/>
                          <a:cs typeface="Calibri"/>
                        </a:rPr>
                        <a:t>500</a:t>
                      </a:r>
                      <a:endParaRPr lang="en-US" sz="9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Calibri"/>
                          <a:cs typeface="Calibri"/>
                        </a:rPr>
                        <a:t>510</a:t>
                      </a:r>
                      <a:endParaRPr lang="en-US" sz="900" b="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alibri"/>
                          <a:cs typeface="Calibri"/>
                        </a:rPr>
                        <a:t>25</a:t>
                      </a:r>
                      <a:r>
                        <a:rPr lang="en-US" sz="900" baseline="0" dirty="0" smtClean="0">
                          <a:latin typeface="Calibri"/>
                          <a:cs typeface="Calibri"/>
                        </a:rPr>
                        <a:t>–</a:t>
                      </a:r>
                      <a:r>
                        <a:rPr lang="en-US" sz="900" dirty="0" smtClean="0">
                          <a:latin typeface="Calibri"/>
                          <a:cs typeface="Calibri"/>
                        </a:rPr>
                        <a:t>700 (e</a:t>
                      </a:r>
                      <a:r>
                        <a:rPr lang="en-US" sz="900" baseline="3000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en-US" sz="900" baseline="0" dirty="0" smtClean="0">
                          <a:latin typeface="Calibri"/>
                          <a:cs typeface="Calibri"/>
                        </a:rPr>
                        <a:t>/e</a:t>
                      </a:r>
                      <a:r>
                        <a:rPr lang="en-US" sz="900" baseline="30000" dirty="0" smtClean="0">
                          <a:latin typeface="Calibri"/>
                          <a:cs typeface="Calibri"/>
                        </a:rPr>
                        <a:t>+</a:t>
                      </a:r>
                      <a:r>
                        <a:rPr lang="en-US" sz="900" baseline="0" dirty="0" smtClean="0">
                          <a:latin typeface="Calibri"/>
                          <a:cs typeface="Calibri"/>
                        </a:rPr>
                        <a:t>)</a:t>
                      </a:r>
                      <a:endParaRPr lang="en-US" sz="9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Calibri"/>
                          <a:cs typeface="Calibri"/>
                        </a:rPr>
                        <a:t>250</a:t>
                      </a:r>
                      <a:r>
                        <a:rPr lang="en-US" sz="900" baseline="0" dirty="0" smtClean="0">
                          <a:latin typeface="Calibri"/>
                          <a:cs typeface="Calibri"/>
                        </a:rPr>
                        <a:t>–</a:t>
                      </a:r>
                      <a:r>
                        <a:rPr lang="en-US" sz="900" b="0" dirty="0" smtClean="0">
                          <a:latin typeface="Calibri"/>
                          <a:cs typeface="Calibri"/>
                        </a:rPr>
                        <a:t>730 (e</a:t>
                      </a:r>
                      <a:r>
                        <a:rPr lang="en-US" sz="900" b="0" baseline="3000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en-US" sz="900" b="0" dirty="0" smtClean="0">
                          <a:latin typeface="Calibri"/>
                          <a:cs typeface="Calibri"/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baseline="0" dirty="0" smtClean="0">
                          <a:latin typeface="Calibri"/>
                          <a:cs typeface="Calibri"/>
                        </a:rPr>
                        <a:t>250</a:t>
                      </a:r>
                      <a:r>
                        <a:rPr lang="en-US" sz="900" baseline="0" dirty="0" smtClean="0">
                          <a:latin typeface="Calibri"/>
                          <a:cs typeface="Calibri"/>
                        </a:rPr>
                        <a:t>–</a:t>
                      </a:r>
                      <a:r>
                        <a:rPr lang="en-US" sz="900" b="0" baseline="0" dirty="0" smtClean="0">
                          <a:latin typeface="Calibri"/>
                          <a:cs typeface="Calibri"/>
                        </a:rPr>
                        <a:t>530 (e</a:t>
                      </a:r>
                      <a:r>
                        <a:rPr lang="en-US" sz="900" b="0" baseline="30000" dirty="0" smtClean="0">
                          <a:latin typeface="Calibri"/>
                          <a:cs typeface="Calibri"/>
                        </a:rPr>
                        <a:t>+</a:t>
                      </a:r>
                      <a:r>
                        <a:rPr lang="en-US" sz="900" b="0" baseline="0" dirty="0" smtClean="0">
                          <a:latin typeface="Calibri"/>
                          <a:cs typeface="Calibri"/>
                        </a:rPr>
                        <a:t>)</a:t>
                      </a:r>
                      <a:endParaRPr lang="en-US" sz="900" b="0" dirty="0" smtClean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alibri"/>
                          <a:cs typeface="Calibri"/>
                        </a:rPr>
                        <a:t>Energy</a:t>
                      </a:r>
                      <a:r>
                        <a:rPr lang="en-US" sz="900" b="1" baseline="0" dirty="0" smtClean="0">
                          <a:latin typeface="Calibri"/>
                          <a:cs typeface="Calibri"/>
                        </a:rPr>
                        <a:t> Resolution</a:t>
                      </a:r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alibri"/>
                          <a:cs typeface="Calibri"/>
                        </a:rPr>
                        <a:t>1% at 500 MeV</a:t>
                      </a:r>
                      <a:endParaRPr lang="en-US" sz="9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Calibri"/>
                          <a:cs typeface="Calibri"/>
                        </a:rPr>
                        <a:t>0.5%</a:t>
                      </a: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Calibri"/>
                          <a:cs typeface="Calibri"/>
                        </a:rPr>
                        <a:t>0.5%</a:t>
                      </a:r>
                      <a:endParaRPr lang="en-US" sz="900" b="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339"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smtClean="0">
                          <a:latin typeface="Calibri"/>
                          <a:cs typeface="Calibri"/>
                        </a:rPr>
                        <a:t>Repetition rate (Hz)</a:t>
                      </a:r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Calibri"/>
                          <a:cs typeface="Calibri"/>
                        </a:rPr>
                        <a:t>Variable</a:t>
                      </a:r>
                      <a:r>
                        <a:rPr lang="en-US" sz="900" b="0" baseline="0" dirty="0" smtClean="0">
                          <a:latin typeface="Calibri"/>
                          <a:cs typeface="Calibri"/>
                        </a:rPr>
                        <a:t> from 10 to 49</a:t>
                      </a:r>
                    </a:p>
                    <a:p>
                      <a:pPr algn="ctr"/>
                      <a:r>
                        <a:rPr lang="en-US" sz="700" b="0" dirty="0" smtClean="0">
                          <a:latin typeface="Calibri"/>
                          <a:cs typeface="Calibri"/>
                        </a:rPr>
                        <a:t>(DAFNE status)</a:t>
                      </a:r>
                      <a:endParaRPr lang="en-US" sz="700" b="0" baseline="300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Calibri"/>
                          <a:cs typeface="Calibri"/>
                        </a:rPr>
                        <a:t>1–49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baseline="0" dirty="0" smtClean="0">
                          <a:latin typeface="Calibri"/>
                          <a:cs typeface="Calibri"/>
                        </a:rPr>
                        <a:t>(User)</a:t>
                      </a:r>
                      <a:endParaRPr lang="en-US" sz="700" b="0" baseline="30000" dirty="0" smtClean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alibri"/>
                          <a:cs typeface="Calibri"/>
                        </a:rPr>
                        <a:t>Pulse</a:t>
                      </a:r>
                      <a:r>
                        <a:rPr lang="en-US" sz="9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900" b="1" baseline="0" dirty="0" err="1" smtClean="0">
                          <a:latin typeface="Calibri"/>
                          <a:cs typeface="Calibri"/>
                        </a:rPr>
                        <a:t>lenght</a:t>
                      </a:r>
                      <a:r>
                        <a:rPr lang="en-US" sz="900" b="1" dirty="0" smtClean="0">
                          <a:latin typeface="Calibri"/>
                          <a:cs typeface="Calibri"/>
                        </a:rPr>
                        <a:t> (ns)</a:t>
                      </a:r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Calibri"/>
                          <a:cs typeface="Calibri"/>
                        </a:rPr>
                        <a:t>10</a:t>
                      </a:r>
                      <a:endParaRPr lang="en-US" sz="900" b="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Calibri"/>
                          <a:cs typeface="Calibri"/>
                        </a:rPr>
                        <a:t>1.5–40 (150)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baseline="0" dirty="0" smtClean="0">
                          <a:latin typeface="Calibri"/>
                          <a:cs typeface="Calibri"/>
                        </a:rPr>
                        <a:t>(User)</a:t>
                      </a:r>
                      <a:endParaRPr lang="en-US" sz="700" b="0" baseline="30000" dirty="0" smtClean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94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alibri"/>
                          <a:cs typeface="Calibri"/>
                        </a:rPr>
                        <a:t>Intensity </a:t>
                      </a:r>
                    </a:p>
                    <a:p>
                      <a:pPr algn="ctr"/>
                      <a:r>
                        <a:rPr lang="en-US" sz="900" b="1" dirty="0" smtClean="0">
                          <a:latin typeface="Calibri"/>
                          <a:cs typeface="Calibri"/>
                        </a:rPr>
                        <a:t>(particle/bunch)</a:t>
                      </a:r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900" baseline="0" dirty="0" smtClean="0">
                          <a:latin typeface="Calibri"/>
                          <a:cs typeface="Calibri"/>
                        </a:rPr>
                        <a:t>–</a:t>
                      </a:r>
                      <a:r>
                        <a:rPr lang="en-US" sz="900" dirty="0" smtClean="0">
                          <a:latin typeface="Calibri"/>
                          <a:cs typeface="Calibri"/>
                        </a:rPr>
                        <a:t>10</a:t>
                      </a:r>
                      <a:r>
                        <a:rPr lang="en-US" sz="900" baseline="30000" dirty="0" smtClean="0">
                          <a:latin typeface="Calibri"/>
                          <a:cs typeface="Calibri"/>
                        </a:rPr>
                        <a:t>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aseline="0" dirty="0" smtClean="0">
                          <a:latin typeface="Calibri"/>
                          <a:cs typeface="Calibri"/>
                        </a:rPr>
                        <a:t>(Energy dependence)</a:t>
                      </a: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Calibri"/>
                          <a:cs typeface="Calibri"/>
                        </a:rPr>
                        <a:t>10</a:t>
                      </a:r>
                      <a:r>
                        <a:rPr lang="en-US" sz="900" baseline="30000" dirty="0" smtClean="0">
                          <a:latin typeface="Calibri"/>
                          <a:cs typeface="Calibri"/>
                        </a:rPr>
                        <a:t>7</a:t>
                      </a:r>
                      <a:r>
                        <a:rPr lang="en-US" sz="900" baseline="0" dirty="0" smtClean="0">
                          <a:latin typeface="Calibri"/>
                          <a:cs typeface="Calibri"/>
                        </a:rPr>
                        <a:t>–1.5 </a:t>
                      </a:r>
                      <a:r>
                        <a:rPr lang="en-US" sz="900" dirty="0" smtClean="0">
                          <a:latin typeface="Calibri"/>
                          <a:cs typeface="Calibri"/>
                        </a:rPr>
                        <a:t>10</a:t>
                      </a:r>
                      <a:r>
                        <a:rPr lang="en-US" sz="900" baseline="30000" dirty="0" smtClean="0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900" baseline="0" dirty="0" smtClean="0">
                          <a:latin typeface="Calibri"/>
                          <a:cs typeface="Calibri"/>
                        </a:rPr>
                        <a:t>–</a:t>
                      </a:r>
                      <a:r>
                        <a:rPr lang="en-US" sz="900" dirty="0" smtClean="0">
                          <a:latin typeface="Calibri"/>
                          <a:cs typeface="Calibri"/>
                        </a:rPr>
                        <a:t>10</a:t>
                      </a:r>
                      <a:r>
                        <a:rPr lang="en-US" sz="900" baseline="30000" dirty="0" smtClean="0">
                          <a:latin typeface="Calibri"/>
                          <a:cs typeface="Calibri"/>
                        </a:rPr>
                        <a:t>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aseline="0" dirty="0" smtClean="0">
                          <a:latin typeface="Calibri"/>
                          <a:cs typeface="Calibri"/>
                        </a:rPr>
                        <a:t>Energy dependence</a:t>
                      </a: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Calibri"/>
                          <a:cs typeface="Calibri"/>
                        </a:rPr>
                        <a:t>10</a:t>
                      </a:r>
                      <a:r>
                        <a:rPr lang="en-US" sz="900" baseline="3000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lang="en-US" sz="900" baseline="0" dirty="0" smtClean="0">
                          <a:latin typeface="Calibri"/>
                          <a:cs typeface="Calibri"/>
                        </a:rPr>
                        <a:t>–3 </a:t>
                      </a:r>
                      <a:r>
                        <a:rPr lang="en-US" sz="900" dirty="0" smtClean="0">
                          <a:latin typeface="Calibri"/>
                          <a:cs typeface="Calibri"/>
                        </a:rPr>
                        <a:t>10</a:t>
                      </a:r>
                      <a:r>
                        <a:rPr lang="en-US" sz="900" baseline="30000" dirty="0" smtClean="0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</a:tr>
              <a:tr h="20273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alibri"/>
                          <a:cs typeface="Calibri"/>
                        </a:rPr>
                        <a:t>Max</a:t>
                      </a:r>
                      <a:r>
                        <a:rPr lang="en-US" sz="900" b="1" baseline="0" dirty="0" smtClean="0">
                          <a:latin typeface="Calibri"/>
                          <a:cs typeface="Calibri"/>
                        </a:rPr>
                        <a:t> # of </a:t>
                      </a:r>
                      <a:r>
                        <a:rPr lang="en-US" sz="900" b="1" baseline="0" dirty="0" err="1" smtClean="0">
                          <a:latin typeface="Calibri"/>
                          <a:cs typeface="Calibri"/>
                        </a:rPr>
                        <a:t>partic</a:t>
                      </a:r>
                      <a:r>
                        <a:rPr lang="en-US" sz="900" b="1" baseline="0" dirty="0" smtClean="0">
                          <a:latin typeface="Calibri"/>
                          <a:cs typeface="Calibri"/>
                        </a:rPr>
                        <a:t>.</a:t>
                      </a:r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alibri"/>
                          <a:cs typeface="Calibri"/>
                        </a:rPr>
                        <a:t>3.125 10</a:t>
                      </a:r>
                      <a:r>
                        <a:rPr lang="en-US" sz="900" baseline="30000" dirty="0" smtClean="0">
                          <a:latin typeface="Calibri"/>
                          <a:cs typeface="Calibri"/>
                        </a:rPr>
                        <a:t>10</a:t>
                      </a:r>
                      <a:r>
                        <a:rPr lang="en-US" sz="900" dirty="0" smtClean="0">
                          <a:latin typeface="Calibri"/>
                          <a:cs typeface="Calibri"/>
                        </a:rPr>
                        <a:t> part./s</a:t>
                      </a:r>
                      <a:endParaRPr lang="en-US" sz="9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73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alibri"/>
                          <a:cs typeface="Calibri"/>
                        </a:rPr>
                        <a:t>Beam </a:t>
                      </a:r>
                      <a:r>
                        <a:rPr lang="en-US" sz="900" b="1" dirty="0" smtClean="0">
                          <a:latin typeface="Calibri"/>
                          <a:cs typeface="Calibri"/>
                        </a:rPr>
                        <a:t>size </a:t>
                      </a:r>
                      <a:r>
                        <a:rPr lang="en-US" sz="900" b="1" dirty="0" err="1" smtClean="0">
                          <a:latin typeface="Calibri"/>
                          <a:cs typeface="Calibri"/>
                        </a:rPr>
                        <a:t>σ</a:t>
                      </a:r>
                      <a:r>
                        <a:rPr lang="en-US" sz="900" b="1" baseline="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900" b="1" baseline="0" dirty="0" smtClean="0">
                          <a:latin typeface="Calibri"/>
                          <a:cs typeface="Calibri"/>
                        </a:rPr>
                        <a:t>mm)</a:t>
                      </a:r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>
                          <a:latin typeface="Calibri"/>
                          <a:cs typeface="Calibri"/>
                        </a:rPr>
                        <a:t>0.5–25 (y) × 0.6–55 (x)</a:t>
                      </a:r>
                      <a:endParaRPr lang="en-US" sz="9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73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alibri"/>
                          <a:cs typeface="Calibri"/>
                        </a:rPr>
                        <a:t>Divergence (</a:t>
                      </a:r>
                      <a:r>
                        <a:rPr lang="en-US" sz="900" b="1" dirty="0" err="1" smtClean="0">
                          <a:latin typeface="Calibri"/>
                          <a:cs typeface="Calibri"/>
                        </a:rPr>
                        <a:t>mrad</a:t>
                      </a:r>
                      <a:r>
                        <a:rPr lang="en-US" sz="900" b="1" dirty="0" smtClean="0">
                          <a:latin typeface="Calibri"/>
                          <a:cs typeface="Calibri"/>
                        </a:rPr>
                        <a:t>)</a:t>
                      </a:r>
                      <a:endParaRPr lang="en-US" sz="9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900" baseline="0" dirty="0" smtClean="0">
                          <a:latin typeface="Calibri"/>
                          <a:cs typeface="Calibri"/>
                        </a:rPr>
                        <a:t>–1.5</a:t>
                      </a:r>
                      <a:endParaRPr lang="en-US" sz="9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03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6176181" y="3410964"/>
            <a:ext cx="681182" cy="58881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9" name="Ovale 8"/>
          <p:cNvSpPr/>
          <p:nvPr/>
        </p:nvSpPr>
        <p:spPr>
          <a:xfrm>
            <a:off x="5788677" y="3805709"/>
            <a:ext cx="681182" cy="5888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7406353" y="2913655"/>
            <a:ext cx="1280447" cy="1515507"/>
            <a:chOff x="3674777" y="4472108"/>
            <a:chExt cx="1280447" cy="1515507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3674777" y="4472108"/>
              <a:ext cx="677003" cy="707886"/>
            </a:xfrm>
            <a:prstGeom prst="rect">
              <a:avLst/>
            </a:prstGeom>
            <a:noFill/>
            <a:ln w="5715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chemeClr val="accent3"/>
                  </a:solidFill>
                </a:rPr>
                <a:t>γ</a:t>
              </a:r>
              <a:endParaRPr lang="en-US" sz="4000" dirty="0">
                <a:solidFill>
                  <a:schemeClr val="accent3"/>
                </a:solidFill>
              </a:endParaRPr>
            </a:p>
          </p:txBody>
        </p:sp>
        <p:grpSp>
          <p:nvGrpSpPr>
            <p:cNvPr id="12" name="Gruppo 11"/>
            <p:cNvGrpSpPr/>
            <p:nvPr/>
          </p:nvGrpSpPr>
          <p:grpSpPr>
            <a:xfrm rot="19109451">
              <a:off x="4569751" y="5306426"/>
              <a:ext cx="372579" cy="681189"/>
              <a:chOff x="4351780" y="5179994"/>
              <a:chExt cx="372579" cy="681189"/>
            </a:xfrm>
          </p:grpSpPr>
          <p:sp>
            <p:nvSpPr>
              <p:cNvPr id="15" name="Trapezio 14"/>
              <p:cNvSpPr/>
              <p:nvPr/>
            </p:nvSpPr>
            <p:spPr>
              <a:xfrm>
                <a:off x="4351780" y="5179994"/>
                <a:ext cx="372579" cy="298073"/>
              </a:xfrm>
              <a:prstGeom prst="trapezoid">
                <a:avLst/>
              </a:prstGeom>
              <a:solidFill>
                <a:srgbClr val="FFCC00"/>
              </a:solidFill>
              <a:ln>
                <a:solidFill>
                  <a:srgbClr val="FFC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ttangolo 15"/>
              <p:cNvSpPr/>
              <p:nvPr/>
            </p:nvSpPr>
            <p:spPr>
              <a:xfrm>
                <a:off x="4351780" y="5478067"/>
                <a:ext cx="372579" cy="383116"/>
              </a:xfrm>
              <a:prstGeom prst="rect">
                <a:avLst/>
              </a:prstGeom>
              <a:solidFill>
                <a:srgbClr val="FFCC00"/>
              </a:solidFill>
              <a:ln>
                <a:solidFill>
                  <a:srgbClr val="FFC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Connettore 7 12"/>
            <p:cNvCxnSpPr>
              <a:endCxn id="15" idx="0"/>
            </p:cNvCxnSpPr>
            <p:nvPr/>
          </p:nvCxnSpPr>
          <p:spPr>
            <a:xfrm rot="16200000" flipH="1">
              <a:off x="4335061" y="5196712"/>
              <a:ext cx="211972" cy="178535"/>
            </a:xfrm>
            <a:prstGeom prst="curvedConnector3">
              <a:avLst/>
            </a:prstGeom>
            <a:ln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/>
            <p:cNvSpPr txBox="1"/>
            <p:nvPr/>
          </p:nvSpPr>
          <p:spPr>
            <a:xfrm>
              <a:off x="4682719" y="5553322"/>
              <a:ext cx="272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sp>
        <p:nvSpPr>
          <p:cNvPr id="17" name="Ovale 16"/>
          <p:cNvSpPr/>
          <p:nvPr/>
        </p:nvSpPr>
        <p:spPr>
          <a:xfrm>
            <a:off x="6684187" y="3509818"/>
            <a:ext cx="1191358" cy="10504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en-US" baseline="30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BTF products: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7681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Electron o positron:</a:t>
            </a:r>
          </a:p>
          <a:p>
            <a:pPr lvl="1"/>
            <a:r>
              <a:rPr lang="en-US" sz="2400" dirty="0" smtClean="0"/>
              <a:t>Single particle</a:t>
            </a:r>
          </a:p>
          <a:p>
            <a:pPr lvl="1"/>
            <a:r>
              <a:rPr lang="en-US" sz="2400" dirty="0" smtClean="0"/>
              <a:t>High Intensity</a:t>
            </a:r>
            <a:endParaRPr lang="en-US" sz="2400" dirty="0"/>
          </a:p>
          <a:p>
            <a:r>
              <a:rPr lang="en-US" sz="2400" dirty="0" smtClean="0"/>
              <a:t>“Tagged” photon</a:t>
            </a:r>
          </a:p>
          <a:p>
            <a:r>
              <a:rPr lang="en-US" sz="2400" dirty="0" smtClean="0"/>
              <a:t>Neutrons</a:t>
            </a:r>
            <a:endParaRPr lang="en-US" sz="2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6</a:t>
            </a:fld>
            <a:endParaRPr lang="en-US">
              <a:latin typeface="Calibri"/>
            </a:endParaRPr>
          </a:p>
        </p:txBody>
      </p:sp>
      <p:pic>
        <p:nvPicPr>
          <p:cNvPr id="19" name="Immagine 18" descr="sto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73" y="1180659"/>
            <a:ext cx="1540280" cy="1540280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6308960" y="1209525"/>
            <a:ext cx="750454" cy="307777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73779"/>
                </a:solidFill>
              </a:rPr>
              <a:t>BTF</a:t>
            </a:r>
            <a:endParaRPr lang="en-US" sz="1400" b="1" dirty="0">
              <a:solidFill>
                <a:srgbClr val="073779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73" y="3178597"/>
            <a:ext cx="2905991" cy="2905991"/>
          </a:xfrm>
          <a:prstGeom prst="rect">
            <a:avLst/>
          </a:prstGeom>
        </p:spPr>
      </p:pic>
      <p:pic>
        <p:nvPicPr>
          <p:cNvPr id="22" name="Immagine 21" descr="trolleyfre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02" y="3116704"/>
            <a:ext cx="3166341" cy="25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3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BTF: Low Intensity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7</a:t>
            </a:fld>
            <a:endParaRPr lang="en-US">
              <a:latin typeface="Calibri"/>
            </a:endParaRPr>
          </a:p>
        </p:txBody>
      </p:sp>
      <p:grpSp>
        <p:nvGrpSpPr>
          <p:cNvPr id="12" name="Group 3088"/>
          <p:cNvGrpSpPr/>
          <p:nvPr/>
        </p:nvGrpSpPr>
        <p:grpSpPr>
          <a:xfrm>
            <a:off x="864318" y="4284356"/>
            <a:ext cx="1610704" cy="1558716"/>
            <a:chOff x="5121536" y="5157192"/>
            <a:chExt cx="1610704" cy="1656453"/>
          </a:xfrm>
        </p:grpSpPr>
        <p:pic>
          <p:nvPicPr>
            <p:cNvPr id="13" name="Picture 5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194" b="4986"/>
            <a:stretch/>
          </p:blipFill>
          <p:spPr>
            <a:xfrm>
              <a:off x="5121536" y="5157192"/>
              <a:ext cx="1610704" cy="1624374"/>
            </a:xfrm>
            <a:prstGeom prst="rect">
              <a:avLst/>
            </a:prstGeom>
            <a:ln w="88900" cap="sq" cmpd="thickThin">
              <a:solidFill>
                <a:schemeClr val="accent3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4" name="TextBox 58"/>
            <p:cNvSpPr txBox="1"/>
            <p:nvPr/>
          </p:nvSpPr>
          <p:spPr>
            <a:xfrm>
              <a:off x="5220072" y="6126787"/>
              <a:ext cx="1336413" cy="686858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Secondary beam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2cm</a:t>
              </a:r>
              <a:r>
                <a:rPr lang="en-US" sz="1200" baseline="30000" dirty="0" smtClean="0">
                  <a:solidFill>
                    <a:schemeClr val="bg1"/>
                  </a:solidFill>
                </a:rPr>
                <a:t>2</a:t>
              </a:r>
              <a:r>
                <a:rPr lang="en-US" sz="1200" dirty="0" smtClean="0">
                  <a:solidFill>
                    <a:schemeClr val="bg1"/>
                  </a:solidFill>
                </a:rPr>
                <a:t> MEDIPIX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0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054" y="1342673"/>
            <a:ext cx="3666746" cy="2319327"/>
          </a:xfrm>
          <a:prstGeom prst="rect">
            <a:avLst/>
          </a:prstGeom>
        </p:spPr>
      </p:pic>
      <p:sp>
        <p:nvSpPr>
          <p:cNvPr id="16" name="Rectangle 115"/>
          <p:cNvSpPr/>
          <p:nvPr/>
        </p:nvSpPr>
        <p:spPr>
          <a:xfrm>
            <a:off x="5418279" y="1086210"/>
            <a:ext cx="35055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Energy spread  </a:t>
            </a:r>
            <a:r>
              <a:rPr lang="en-US" sz="1000" dirty="0" err="1" smtClean="0">
                <a:solidFill>
                  <a:srgbClr val="FF0000"/>
                </a:solidFill>
              </a:rPr>
              <a:t>mesured</a:t>
            </a:r>
            <a:r>
              <a:rPr lang="en-US" sz="1000" dirty="0" smtClean="0">
                <a:solidFill>
                  <a:srgbClr val="FF0000"/>
                </a:solidFill>
              </a:rPr>
              <a:t> by(LYSO Calorimeter)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17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418279" y="3550122"/>
            <a:ext cx="339566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7308340" y="4649133"/>
            <a:ext cx="10747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dirty="0">
                <a:solidFill>
                  <a:srgbClr val="2365B4"/>
                </a:solidFill>
                <a:latin typeface="Impact" pitchFamily="34" charset="0"/>
              </a:rPr>
              <a:t>[Mambo BGO]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234721" y="824944"/>
            <a:ext cx="4572000" cy="30061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en-US" sz="1600" dirty="0" smtClean="0">
                <a:solidFill>
                  <a:srgbClr val="2C4D7F"/>
                </a:solidFill>
              </a:rPr>
              <a:t>Single particle</a:t>
            </a:r>
            <a:endParaRPr lang="en-US" sz="1600" dirty="0">
              <a:solidFill>
                <a:srgbClr val="2C4D7F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Wingdings" charset="2"/>
              <a:buChar char="§"/>
            </a:pPr>
            <a:r>
              <a:rPr lang="en-US" sz="1600" dirty="0" smtClean="0">
                <a:solidFill>
                  <a:srgbClr val="2C4D7F"/>
                </a:solidFill>
              </a:rPr>
              <a:t>Primary beam attenuated by </a:t>
            </a:r>
            <a:r>
              <a:rPr lang="en-US" sz="1600" dirty="0" smtClean="0">
                <a:solidFill>
                  <a:schemeClr val="accent4"/>
                </a:solidFill>
              </a:rPr>
              <a:t>a Copper target</a:t>
            </a:r>
            <a:endParaRPr lang="en-US" sz="1600" dirty="0">
              <a:solidFill>
                <a:schemeClr val="accent4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Wingdings" charset="2"/>
              <a:buChar char="§"/>
            </a:pPr>
            <a:r>
              <a:rPr lang="en-US" sz="1600" dirty="0" smtClean="0">
                <a:solidFill>
                  <a:srgbClr val="2C4D7F"/>
                </a:solidFill>
              </a:rPr>
              <a:t>Energy </a:t>
            </a:r>
            <a:r>
              <a:rPr lang="en-US" sz="1600" dirty="0" smtClean="0">
                <a:solidFill>
                  <a:srgbClr val="2C4D7F"/>
                </a:solidFill>
              </a:rPr>
              <a:t>of </a:t>
            </a:r>
            <a:r>
              <a:rPr lang="en-US" sz="1600" dirty="0" smtClean="0">
                <a:solidFill>
                  <a:srgbClr val="2C4D7F"/>
                </a:solidFill>
              </a:rPr>
              <a:t>Secondary </a:t>
            </a:r>
            <a:r>
              <a:rPr lang="en-US" sz="1600" dirty="0" smtClean="0">
                <a:solidFill>
                  <a:srgbClr val="2C4D7F"/>
                </a:solidFill>
              </a:rPr>
              <a:t>beam from </a:t>
            </a:r>
            <a:r>
              <a:rPr lang="en-US" sz="1600" dirty="0" smtClean="0">
                <a:solidFill>
                  <a:srgbClr val="2C4D7F"/>
                </a:solidFill>
              </a:rPr>
              <a:t>500 up to 30MeV</a:t>
            </a:r>
            <a:endParaRPr lang="en-US" sz="1600" dirty="0">
              <a:solidFill>
                <a:srgbClr val="2C4D7F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Wingdings" charset="2"/>
              <a:buChar char="§"/>
            </a:pPr>
            <a:r>
              <a:rPr lang="en-US" sz="1600" dirty="0" smtClean="0">
                <a:solidFill>
                  <a:srgbClr val="2C4D7F"/>
                </a:solidFill>
              </a:rPr>
              <a:t>The multiplicity follow the Poisson distribution and user can select the mean value. </a:t>
            </a:r>
            <a:endParaRPr lang="en-US" sz="1600" dirty="0">
              <a:solidFill>
                <a:srgbClr val="2C4D7F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Wingdings" charset="2"/>
              <a:buChar char="§"/>
            </a:pPr>
            <a:r>
              <a:rPr lang="en-US" sz="1600" dirty="0" smtClean="0">
                <a:solidFill>
                  <a:srgbClr val="2C4D7F"/>
                </a:solidFill>
              </a:rPr>
              <a:t>Positron and electrons independent </a:t>
            </a:r>
            <a:r>
              <a:rPr lang="en-US" sz="1600" dirty="0" smtClean="0">
                <a:solidFill>
                  <a:srgbClr val="2C4D7F"/>
                </a:solidFill>
              </a:rPr>
              <a:t>from </a:t>
            </a:r>
            <a:r>
              <a:rPr lang="en-US" sz="1600" dirty="0" smtClean="0">
                <a:solidFill>
                  <a:srgbClr val="2C4D7F"/>
                </a:solidFill>
              </a:rPr>
              <a:t>the primary beam.</a:t>
            </a:r>
            <a:endParaRPr lang="en-US" sz="1600" dirty="0">
              <a:solidFill>
                <a:srgbClr val="2C4D7F"/>
              </a:solidFill>
            </a:endParaRPr>
          </a:p>
        </p:txBody>
      </p:sp>
      <p:pic>
        <p:nvPicPr>
          <p:cNvPr id="21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36" y="4132239"/>
            <a:ext cx="2123624" cy="189641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ttangolo 21"/>
          <p:cNvSpPr/>
          <p:nvPr/>
        </p:nvSpPr>
        <p:spPr>
          <a:xfrm>
            <a:off x="3301181" y="3415611"/>
            <a:ext cx="15055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Best beam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σ</a:t>
            </a:r>
            <a:r>
              <a:rPr lang="en-US" sz="1600" baseline="-25000" dirty="0" err="1" smtClean="0"/>
              <a:t>x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x </a:t>
            </a:r>
            <a:r>
              <a:rPr lang="en-US" sz="1600" dirty="0" err="1" smtClean="0"/>
              <a:t>σ</a:t>
            </a:r>
            <a:r>
              <a:rPr lang="en-US" sz="1600" baseline="-25000" dirty="0" err="1" smtClean="0"/>
              <a:t>y</a:t>
            </a:r>
            <a:r>
              <a:rPr lang="en-US" sz="1600" dirty="0" smtClean="0"/>
              <a:t>)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440x420μm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19" name="Rettangolo 18"/>
          <p:cNvSpPr/>
          <p:nvPr/>
        </p:nvSpPr>
        <p:spPr>
          <a:xfrm>
            <a:off x="111124" y="3780240"/>
            <a:ext cx="33011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Transverse beam monitoring 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82378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6004">
            <a:off x="477710" y="2967742"/>
            <a:ext cx="1283404" cy="20899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9950" y="0"/>
            <a:ext cx="8229600" cy="6944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Transverse Monitoring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8</a:t>
            </a:fld>
            <a:endParaRPr lang="en-US">
              <a:latin typeface="Calibri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16370"/>
          <a:stretch/>
        </p:blipFill>
        <p:spPr>
          <a:xfrm>
            <a:off x="65990" y="760460"/>
            <a:ext cx="5055905" cy="2291203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131" y="3780275"/>
            <a:ext cx="1337408" cy="1168218"/>
          </a:xfrm>
          <a:prstGeom prst="rect">
            <a:avLst/>
          </a:prstGeom>
        </p:spPr>
      </p:pic>
      <p:cxnSp>
        <p:nvCxnSpPr>
          <p:cNvPr id="4" name="Connettore 7 3"/>
          <p:cNvCxnSpPr/>
          <p:nvPr/>
        </p:nvCxnSpPr>
        <p:spPr>
          <a:xfrm>
            <a:off x="1254125" y="4699000"/>
            <a:ext cx="914400" cy="12700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5572125" y="760460"/>
            <a:ext cx="33845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i="1" dirty="0">
                <a:solidFill>
                  <a:prstClr val="black"/>
                </a:solidFill>
              </a:rPr>
              <a:t>FITPIX</a:t>
            </a:r>
            <a:r>
              <a:rPr lang="en-GB" i="1" baseline="30000" dirty="0"/>
              <a:t> </a:t>
            </a:r>
            <a:r>
              <a:rPr lang="en-GB" dirty="0">
                <a:solidFill>
                  <a:prstClr val="black"/>
                </a:solidFill>
              </a:rPr>
              <a:t>Kit Detectors: sensors have a square pixel of 55 </a:t>
            </a:r>
            <a:r>
              <a:rPr lang="en-GB" i="1" dirty="0">
                <a:solidFill>
                  <a:prstClr val="black"/>
                </a:solidFill>
              </a:rPr>
              <a:t>µm</a:t>
            </a:r>
            <a:r>
              <a:rPr lang="en-GB" dirty="0">
                <a:solidFill>
                  <a:prstClr val="black"/>
                </a:solidFill>
              </a:rPr>
              <a:t> side in a 256×256 pixels (overall side length 1.4 mm) layout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for a square sensitive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area of about 2 cm²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 and 300 </a:t>
            </a:r>
            <a:r>
              <a:rPr lang="en-GB" i="1" dirty="0">
                <a:solidFill>
                  <a:prstClr val="black"/>
                </a:solidFill>
              </a:rPr>
              <a:t>µm of </a:t>
            </a:r>
          </a:p>
          <a:p>
            <a:pPr lvl="0"/>
            <a:r>
              <a:rPr lang="en-GB" i="1" dirty="0" smtClean="0">
                <a:solidFill>
                  <a:prstClr val="black"/>
                </a:solidFill>
              </a:rPr>
              <a:t>Thickness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r>
              <a:rPr lang="en-US" dirty="0"/>
              <a:t>
</a:t>
            </a:r>
          </a:p>
        </p:txBody>
      </p:sp>
      <p:sp>
        <p:nvSpPr>
          <p:cNvPr id="12" name="Ovale 11"/>
          <p:cNvSpPr/>
          <p:nvPr/>
        </p:nvSpPr>
        <p:spPr>
          <a:xfrm>
            <a:off x="3000375" y="1619250"/>
            <a:ext cx="555625" cy="71437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1603131" y="2222500"/>
            <a:ext cx="1397244" cy="119062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2825749" y="3206750"/>
            <a:ext cx="6099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P</a:t>
            </a:r>
            <a:r>
              <a:rPr lang="en-GB" sz="1600" dirty="0" smtClean="0">
                <a:solidFill>
                  <a:prstClr val="black"/>
                </a:solidFill>
              </a:rPr>
              <a:t>rogramming </a:t>
            </a:r>
            <a:r>
              <a:rPr lang="en-GB" sz="1600" dirty="0">
                <a:solidFill>
                  <a:prstClr val="black"/>
                </a:solidFill>
              </a:rPr>
              <a:t>solutions: </a:t>
            </a:r>
            <a:endParaRPr lang="en-GB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starting </a:t>
            </a:r>
            <a:r>
              <a:rPr lang="en-GB" sz="1600" dirty="0">
                <a:solidFill>
                  <a:prstClr val="black"/>
                </a:solidFill>
              </a:rPr>
              <a:t>with the python scripting capability of the provided software </a:t>
            </a:r>
            <a:r>
              <a:rPr lang="en-GB" sz="1600" dirty="0" smtClean="0">
                <a:solidFill>
                  <a:prstClr val="black"/>
                </a:solidFill>
              </a:rPr>
              <a:t>kit;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low</a:t>
            </a:r>
            <a:r>
              <a:rPr lang="en-GB" sz="1600" dirty="0">
                <a:solidFill>
                  <a:prstClr val="black"/>
                </a:solidFill>
              </a:rPr>
              <a:t>-level programming, which required some interaction with </a:t>
            </a:r>
            <a:r>
              <a:rPr lang="en-GB" sz="1600" dirty="0" smtClean="0">
                <a:solidFill>
                  <a:prstClr val="black"/>
                </a:solidFill>
              </a:rPr>
              <a:t>ADVACAM® </a:t>
            </a:r>
            <a:r>
              <a:rPr lang="en-GB" sz="1600" dirty="0">
                <a:solidFill>
                  <a:prstClr val="black"/>
                </a:solidFill>
              </a:rPr>
              <a:t>for a full exploitation of the Linux </a:t>
            </a:r>
            <a:r>
              <a:rPr lang="en-GB" sz="1600" dirty="0" smtClean="0">
                <a:solidFill>
                  <a:prstClr val="black"/>
                </a:solidFill>
              </a:rPr>
              <a:t>libraries;</a:t>
            </a:r>
            <a:endParaRPr lang="en-US" sz="1600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724" y="4826000"/>
            <a:ext cx="6020802" cy="11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1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arga 17"/>
          <p:cNvSpPr/>
          <p:nvPr/>
        </p:nvSpPr>
        <p:spPr>
          <a:xfrm>
            <a:off x="457200" y="5245480"/>
            <a:ext cx="2326943" cy="701675"/>
          </a:xfrm>
          <a:prstGeom prst="plaqu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User </a:t>
            </a:r>
          </a:p>
          <a:p>
            <a:r>
              <a:rPr lang="en-US" sz="1400" dirty="0" err="1" smtClean="0"/>
              <a:t>Expermental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DAQ</a:t>
            </a:r>
            <a:endParaRPr lang="en-US" sz="1400" dirty="0"/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6004">
            <a:off x="477710" y="2967742"/>
            <a:ext cx="1283404" cy="20899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9950" y="0"/>
            <a:ext cx="8229600" cy="6944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Transverse Monitoring Data Access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9</a:t>
            </a:fld>
            <a:endParaRPr lang="en-US">
              <a:latin typeface="Calibri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16370"/>
          <a:stretch/>
        </p:blipFill>
        <p:spPr>
          <a:xfrm>
            <a:off x="65990" y="760460"/>
            <a:ext cx="5055905" cy="2291203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131" y="3780275"/>
            <a:ext cx="1337408" cy="1168218"/>
          </a:xfrm>
          <a:prstGeom prst="rect">
            <a:avLst/>
          </a:prstGeom>
        </p:spPr>
      </p:pic>
      <p:cxnSp>
        <p:nvCxnSpPr>
          <p:cNvPr id="4" name="Connettore 7 3"/>
          <p:cNvCxnSpPr/>
          <p:nvPr/>
        </p:nvCxnSpPr>
        <p:spPr>
          <a:xfrm>
            <a:off x="1254125" y="4699000"/>
            <a:ext cx="914400" cy="12700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143" y="4598943"/>
            <a:ext cx="660400" cy="6858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491" y="4092105"/>
            <a:ext cx="1354808" cy="1870925"/>
          </a:xfrm>
          <a:prstGeom prst="rect">
            <a:avLst/>
          </a:prstGeom>
        </p:spPr>
      </p:pic>
      <p:pic>
        <p:nvPicPr>
          <p:cNvPr id="10" name="Picture 7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0" b="12017"/>
          <a:stretch/>
        </p:blipFill>
        <p:spPr>
          <a:xfrm rot="10800000" flipV="1">
            <a:off x="2438773" y="3555999"/>
            <a:ext cx="2539124" cy="791041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572125" y="760460"/>
            <a:ext cx="338455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access </a:t>
            </a:r>
            <a:r>
              <a:rPr lang="en-US" dirty="0"/>
              <a:t>to live data at the maximum frame-rate within the BTF duty </a:t>
            </a:r>
            <a:r>
              <a:rPr lang="en-US" dirty="0" smtClean="0"/>
              <a:t>cycle.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software </a:t>
            </a:r>
            <a:r>
              <a:rPr lang="en-US" dirty="0"/>
              <a:t>architecture with a typical producer-</a:t>
            </a:r>
            <a:r>
              <a:rPr lang="en-US" dirty="0" smtClean="0"/>
              <a:t>consumers layout.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data </a:t>
            </a:r>
            <a:r>
              <a:rPr lang="en-US" dirty="0"/>
              <a:t>caching on MEMCACHED server, to allow more than one different consumers at the same time.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Cross Check Multiplicity with calorimeter or user detectors.</a:t>
            </a:r>
            <a:endParaRPr lang="en-US" dirty="0"/>
          </a:p>
          <a:p>
            <a:r>
              <a:rPr lang="en-US" dirty="0"/>
              <a:t>
</a:t>
            </a:r>
          </a:p>
        </p:txBody>
      </p:sp>
      <p:sp>
        <p:nvSpPr>
          <p:cNvPr id="12" name="Ovale 11"/>
          <p:cNvSpPr/>
          <p:nvPr/>
        </p:nvSpPr>
        <p:spPr>
          <a:xfrm>
            <a:off x="3000375" y="1619250"/>
            <a:ext cx="555625" cy="71437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1603131" y="2222500"/>
            <a:ext cx="1397244" cy="119062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0417" y="3519442"/>
            <a:ext cx="660812" cy="5809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9768" y="5300617"/>
            <a:ext cx="560631" cy="551287"/>
          </a:xfrm>
          <a:prstGeom prst="rect">
            <a:avLst/>
          </a:prstGeom>
        </p:spPr>
      </p:pic>
      <p:cxnSp>
        <p:nvCxnSpPr>
          <p:cNvPr id="20" name="Connettore 2 19"/>
          <p:cNvCxnSpPr/>
          <p:nvPr/>
        </p:nvCxnSpPr>
        <p:spPr>
          <a:xfrm>
            <a:off x="2746375" y="4826000"/>
            <a:ext cx="254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endCxn id="16" idx="3"/>
          </p:cNvCxnSpPr>
          <p:nvPr/>
        </p:nvCxnSpPr>
        <p:spPr>
          <a:xfrm flipH="1">
            <a:off x="2630399" y="5184623"/>
            <a:ext cx="534744" cy="3916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7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0" b="12017"/>
          <a:stretch/>
        </p:blipFill>
        <p:spPr>
          <a:xfrm rot="10800000" flipH="1" flipV="1">
            <a:off x="2665438" y="5459368"/>
            <a:ext cx="2060131" cy="64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3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model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o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19863</TotalTime>
  <Words>1639</Words>
  <Application>Microsoft Macintosh PowerPoint</Application>
  <PresentationFormat>Presentazione su schermo (4:3)</PresentationFormat>
  <Paragraphs>353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pmodel</vt:lpstr>
      <vt:lpstr>DAΦNE BTF improvements of the transverse beam diagnostics</vt:lpstr>
      <vt:lpstr>BTF in the DAΦNE </vt:lpstr>
      <vt:lpstr>LINAC</vt:lpstr>
      <vt:lpstr>Presentazione di PowerPoint</vt:lpstr>
      <vt:lpstr>The Beam-Test Facility</vt:lpstr>
      <vt:lpstr>BTF products: </vt:lpstr>
      <vt:lpstr>BTF: Low Intensity</vt:lpstr>
      <vt:lpstr>Transverse Monitoring</vt:lpstr>
      <vt:lpstr>Transverse Monitoring Data Access</vt:lpstr>
      <vt:lpstr>Low-Level programming</vt:lpstr>
      <vt:lpstr>Transverse Monitoring </vt:lpstr>
      <vt:lpstr>Transverse Monitoring </vt:lpstr>
      <vt:lpstr>Transverse Monitoring </vt:lpstr>
      <vt:lpstr>Low-Level programming</vt:lpstr>
      <vt:lpstr>Conclusions</vt:lpstr>
      <vt:lpstr>BTF: Single particle</vt:lpstr>
      <vt:lpstr>Timing</vt:lpstr>
      <vt:lpstr>n@BTF</vt:lpstr>
      <vt:lpstr>Neutron electro-production</vt:lpstr>
    </vt:vector>
  </TitlesOfParts>
  <Company>INFN Tor Vergata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BTF: stato e progetti di consolidamento e miglioramento</dc:title>
  <dc:creator>Claudio Di Giulio</dc:creator>
  <cp:lastModifiedBy>Claudio Di Giulio</cp:lastModifiedBy>
  <cp:revision>218</cp:revision>
  <cp:lastPrinted>2017-01-24T12:14:01Z</cp:lastPrinted>
  <dcterms:created xsi:type="dcterms:W3CDTF">2016-03-22T08:19:55Z</dcterms:created>
  <dcterms:modified xsi:type="dcterms:W3CDTF">2017-01-25T14:18:54Z</dcterms:modified>
</cp:coreProperties>
</file>