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382" r:id="rId2"/>
    <p:sldId id="333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00"/>
    <a:srgbClr val="0000FF"/>
    <a:srgbClr val="CCECFF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>
        <p:scale>
          <a:sx n="100" d="100"/>
          <a:sy n="100" d="100"/>
        </p:scale>
        <p:origin x="-247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29/09/2016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29/09/2016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29 </a:t>
            </a:r>
            <a:r>
              <a:rPr lang="en-GB" sz="3200" dirty="0" smtClean="0"/>
              <a:t>September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</a:t>
            </a:r>
            <a:r>
              <a:rPr lang="en-GB" sz="2400" dirty="0" smtClean="0"/>
              <a:t>adaptor board (Wojtek and Colin</a:t>
            </a:r>
            <a:r>
              <a:rPr lang="en-GB" sz="2400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rgbClr val="FF0066"/>
                </a:solidFill>
              </a:rPr>
              <a:t>CHESS-2 </a:t>
            </a:r>
            <a:r>
              <a:rPr lang="en-GB" sz="2400" dirty="0" smtClean="0">
                <a:solidFill>
                  <a:srgbClr val="FF0066"/>
                </a:solidFill>
              </a:rPr>
              <a:t>chips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Annual Strip CMOS review </a:t>
            </a:r>
            <a:r>
              <a:rPr lang="en-GB" sz="2400" dirty="0" smtClean="0"/>
              <a:t>dates in flux…</a:t>
            </a:r>
            <a:endParaRPr lang="en-GB" sz="2400" dirty="0" smtClean="0"/>
          </a:p>
          <a:p>
            <a:pPr>
              <a:spcAft>
                <a:spcPts val="600"/>
              </a:spcAft>
            </a:pP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29980</TotalTime>
  <Words>45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Progress and next steps  29 September 2016  this version is the minutes – with notes added (in pink) 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1107</cp:revision>
  <cp:lastPrinted>2015-07-21T15:43:16Z</cp:lastPrinted>
  <dcterms:created xsi:type="dcterms:W3CDTF">2014-09-18T13:48:06Z</dcterms:created>
  <dcterms:modified xsi:type="dcterms:W3CDTF">2016-09-29T15:08:40Z</dcterms:modified>
</cp:coreProperties>
</file>