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382" r:id="rId2"/>
    <p:sldId id="333" r:id="rId3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6600"/>
    <a:srgbClr val="0000FF"/>
    <a:srgbClr val="CCECFF"/>
    <a:srgbClr val="FF99CC"/>
    <a:srgbClr val="00CC00"/>
    <a:srgbClr val="FF9966"/>
    <a:srgbClr val="FF6600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17" autoAdjust="0"/>
    <p:restoredTop sz="97853" autoAdjust="0"/>
  </p:normalViewPr>
  <p:slideViewPr>
    <p:cSldViewPr snapToGrid="0">
      <p:cViewPr>
        <p:scale>
          <a:sx n="100" d="100"/>
          <a:sy n="100" d="100"/>
        </p:scale>
        <p:origin x="-16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06/10/2016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06/10/2016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06/10/2016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06/10/2016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06/10/2016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06/10/2016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06/10/2016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06/10/2016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06/10/2016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06/10/2016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06/10/2016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06/10/2016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06/10/2016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Progress and next 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 smtClean="0"/>
              <a:t>6 October </a:t>
            </a:r>
            <a:r>
              <a:rPr lang="en-GB" sz="3200" dirty="0" smtClean="0"/>
              <a:t>2016</a:t>
            </a:r>
            <a:br>
              <a:rPr lang="en-GB" sz="3200" dirty="0" smtClean="0"/>
            </a:br>
            <a:r>
              <a:rPr lang="en-GB" sz="1800" dirty="0" smtClean="0">
                <a:solidFill>
                  <a:schemeClr val="bg1"/>
                </a:solidFill>
              </a:rPr>
              <a:t/>
            </a:r>
            <a:br>
              <a:rPr lang="en-GB" sz="1800" dirty="0" smtClean="0">
                <a:solidFill>
                  <a:schemeClr val="bg1"/>
                </a:solidFill>
              </a:rPr>
            </a:br>
            <a:r>
              <a:rPr lang="en-GB" sz="2000" dirty="0" smtClean="0">
                <a:solidFill>
                  <a:schemeClr val="bg1"/>
                </a:solidFill>
              </a:rPr>
              <a:t>this version is the minutes – with notes added (in pink)</a:t>
            </a:r>
            <a:br>
              <a:rPr lang="en-GB" sz="2000" dirty="0" smtClean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 on behalf of the team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/>
              <a:t>Discuss progress and steps for next week: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ABCN’ firmware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CHESS-2-to-FMC </a:t>
            </a:r>
            <a:r>
              <a:rPr lang="en-GB" sz="2400" dirty="0" smtClean="0"/>
              <a:t>adaptor board (Wojtek and Colin)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Other </a:t>
            </a:r>
            <a:r>
              <a:rPr lang="en-GB" sz="2400" smtClean="0"/>
              <a:t>CHESS-2 </a:t>
            </a:r>
            <a:r>
              <a:rPr lang="en-GB" sz="2400" smtClean="0"/>
              <a:t>hardware</a:t>
            </a:r>
            <a:r>
              <a:rPr lang="en-GB" sz="2400" dirty="0" smtClean="0"/>
              <a:t/>
            </a:r>
            <a:br>
              <a:rPr lang="en-GB" sz="2400" dirty="0" smtClean="0"/>
            </a:b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29981</TotalTime>
  <Words>38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Progress and next steps  6 October 2016  this version is the minutes – with notes added (in pink) 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1109</cp:revision>
  <cp:lastPrinted>2015-07-21T15:43:16Z</cp:lastPrinted>
  <dcterms:created xsi:type="dcterms:W3CDTF">2014-09-18T13:48:06Z</dcterms:created>
  <dcterms:modified xsi:type="dcterms:W3CDTF">2016-10-06T14:57:18Z</dcterms:modified>
</cp:coreProperties>
</file>