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382" r:id="rId2"/>
    <p:sldId id="333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600"/>
    <a:srgbClr val="0000FF"/>
    <a:srgbClr val="CCECFF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>
        <p:scale>
          <a:sx n="100" d="100"/>
          <a:sy n="100" d="100"/>
        </p:scale>
        <p:origin x="-2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13/10/2016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13/10/2016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13/10/2016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13</a:t>
            </a:r>
            <a:r>
              <a:rPr lang="en-GB" sz="3200" dirty="0" smtClean="0"/>
              <a:t> </a:t>
            </a:r>
            <a:r>
              <a:rPr lang="en-GB" sz="3200" dirty="0" smtClean="0"/>
              <a:t>October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firmware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</a:t>
            </a:r>
            <a:r>
              <a:rPr lang="en-GB" sz="2400" smtClean="0"/>
              <a:t>board </a:t>
            </a:r>
            <a:endParaRPr lang="en-GB" sz="2400" smtClean="0"/>
          </a:p>
          <a:p>
            <a:pPr lvl="1">
              <a:spcAft>
                <a:spcPts val="600"/>
              </a:spcAft>
            </a:pPr>
            <a:r>
              <a:rPr lang="en-GB" sz="2400" smtClean="0"/>
              <a:t>Other </a:t>
            </a:r>
            <a:r>
              <a:rPr lang="en-GB" sz="2400" dirty="0" smtClean="0"/>
              <a:t>CHESS-2 hardware</a:t>
            </a:r>
            <a:br>
              <a:rPr lang="en-GB" sz="2400" dirty="0" smtClean="0"/>
            </a:b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29981</TotalTime>
  <Words>33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Progress and next steps  13 October 2016  this version is the minutes – with notes added (in pink) 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1111</cp:revision>
  <cp:lastPrinted>2015-07-21T15:43:16Z</cp:lastPrinted>
  <dcterms:created xsi:type="dcterms:W3CDTF">2014-09-18T13:48:06Z</dcterms:created>
  <dcterms:modified xsi:type="dcterms:W3CDTF">2016-10-13T13:47:45Z</dcterms:modified>
</cp:coreProperties>
</file>