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83" r:id="rId4"/>
    <p:sldId id="384" r:id="rId5"/>
    <p:sldId id="385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CCEC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20/10/2016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20/10/2016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20</a:t>
            </a:r>
            <a:r>
              <a:rPr lang="en-GB" sz="3200" dirty="0" smtClean="0"/>
              <a:t> </a:t>
            </a:r>
            <a:r>
              <a:rPr lang="en-GB" sz="3200" dirty="0" smtClean="0"/>
              <a:t>October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</a:t>
            </a:r>
            <a:r>
              <a:rPr lang="en-GB" sz="2400" dirty="0" smtClean="0"/>
              <a:t>firmware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SACI 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</a:t>
            </a:r>
            <a:r>
              <a:rPr lang="en-GB" sz="2400" dirty="0" smtClean="0"/>
              <a:t>adaptor board 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DACs and currents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</a:t>
            </a:r>
            <a:r>
              <a:rPr lang="en-GB" sz="2400" dirty="0" smtClean="0"/>
              <a:t>CHESS-2 </a:t>
            </a:r>
            <a:r>
              <a:rPr lang="en-GB" sz="2400" dirty="0" smtClean="0"/>
              <a:t>hardware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1. ABCN</a:t>
            </a:r>
            <a:r>
              <a:rPr lang="en-GB" sz="2400" dirty="0" smtClean="0"/>
              <a:t>’ </a:t>
            </a:r>
            <a:r>
              <a:rPr lang="en-GB" sz="2400" dirty="0" smtClean="0"/>
              <a:t>firmware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SACI</a:t>
            </a:r>
            <a:r>
              <a:rPr lang="en-GB" sz="2400" dirty="0" smtClean="0"/>
              <a:t> </a:t>
            </a:r>
            <a:r>
              <a:rPr lang="en-GB" dirty="0" smtClean="0"/>
              <a:t>work is pending for now. Robin has been looking at the software side and how to configure the DACs. We need a better voltage spec for each of the biases (</a:t>
            </a:r>
            <a:r>
              <a:rPr lang="en-GB" dirty="0" err="1" smtClean="0"/>
              <a:t>Casc</a:t>
            </a:r>
            <a:r>
              <a:rPr lang="en-GB" dirty="0" smtClean="0"/>
              <a:t> et al).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Jaya John has also not started on SACI yet for ITSDAQ for the CHESS-1 motherboard (preparing for irradiation of CHESS-2 analogue daughterboards at PS at CERN).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Action: </a:t>
            </a:r>
            <a:r>
              <a:rPr lang="en-GB" dirty="0" smtClean="0"/>
              <a:t>Jaya John to send Robin newer version of register spec.</a:t>
            </a: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FF0066"/>
                </a:solidFill>
              </a:rPr>
              <a:t>Action: </a:t>
            </a:r>
            <a:r>
              <a:rPr lang="en-GB" dirty="0" smtClean="0"/>
              <a:t>Robin and Jaya John to stay in touch about SACI progress/questions.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2. CHESS-2-to-FMC </a:t>
            </a:r>
            <a:r>
              <a:rPr lang="en-GB" sz="2400" dirty="0" smtClean="0"/>
              <a:t>adaptor board </a:t>
            </a:r>
            <a:endParaRPr lang="en-GB" sz="2400" dirty="0" smtClean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The </a:t>
            </a:r>
            <a:r>
              <a:rPr lang="en-GB" dirty="0"/>
              <a:t>b</a:t>
            </a:r>
            <a:r>
              <a:rPr lang="en-GB" dirty="0" smtClean="0"/>
              <a:t>oard has not yet been sent for manufacturing as Wojtek and Pavel are still checking the DACs and currents in detail.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The present TI DAC (same as CHESS-1 motherboard) can supply 10 mA/DAC channel. It may have a 30mA overall limit as well (datasheet not so clear).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BL needs 20mA so we either need to boost this DAC channel’s output – using something like an analogue buffer – or change to a different DAC with more current.</a:t>
            </a:r>
          </a:p>
          <a:p>
            <a:pPr marL="16573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Using the same DACs as SLAC used on the carrier board would need more SPI control pins which would re-arrange the FMC connector pinout, which is a big change at this point. So we want to avoid that.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66"/>
                </a:solidFill>
              </a:rPr>
              <a:t>Action:</a:t>
            </a:r>
            <a:r>
              <a:rPr lang="en-GB" sz="1600" dirty="0"/>
              <a:t> </a:t>
            </a:r>
            <a:r>
              <a:rPr lang="en-GB" sz="1600" dirty="0" smtClean="0"/>
              <a:t>Jaya John and Wojtek to check TI’s website for a compatible DAC with more current. 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Action</a:t>
            </a:r>
            <a:r>
              <a:rPr lang="en-GB" sz="1600" dirty="0">
                <a:solidFill>
                  <a:srgbClr val="FF0066"/>
                </a:solidFill>
              </a:rPr>
              <a:t>:</a:t>
            </a:r>
            <a:r>
              <a:rPr lang="en-GB" sz="1600" dirty="0"/>
              <a:t> Jaya John </a:t>
            </a:r>
            <a:r>
              <a:rPr lang="en-GB" sz="1600" dirty="0" smtClean="0"/>
              <a:t>to check with colleagues about recommended ways to boost the current with add-on circuitry.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/>
              <a:t>RefP</a:t>
            </a:r>
            <a:r>
              <a:rPr lang="en-GB" sz="1600" dirty="0" smtClean="0"/>
              <a:t> and </a:t>
            </a:r>
            <a:r>
              <a:rPr lang="en-GB" sz="1600" dirty="0" err="1" smtClean="0"/>
              <a:t>RefN</a:t>
            </a:r>
            <a:r>
              <a:rPr lang="en-GB" sz="1600" dirty="0" smtClean="0"/>
              <a:t> also need higher current but Pavel added </a:t>
            </a:r>
            <a:r>
              <a:rPr lang="en-GB" sz="1600" dirty="0"/>
              <a:t>jumpers to choose </a:t>
            </a:r>
            <a:r>
              <a:rPr lang="en-GB" sz="1600" dirty="0" smtClean="0"/>
              <a:t>between DAC </a:t>
            </a:r>
            <a:r>
              <a:rPr lang="en-GB" sz="1600" dirty="0"/>
              <a:t>outputs or </a:t>
            </a:r>
            <a:r>
              <a:rPr lang="en-GB" sz="1600" dirty="0" smtClean="0"/>
              <a:t>supplies (Ground for </a:t>
            </a:r>
            <a:r>
              <a:rPr lang="en-GB" sz="1600" dirty="0" err="1" smtClean="0"/>
              <a:t>RefN</a:t>
            </a:r>
            <a:r>
              <a:rPr lang="en-GB" sz="1600" dirty="0" smtClean="0"/>
              <a:t>, 3.3V analogue for </a:t>
            </a:r>
            <a:r>
              <a:rPr lang="en-GB" sz="1600" dirty="0" err="1" smtClean="0"/>
              <a:t>RefP</a:t>
            </a:r>
            <a:r>
              <a:rPr lang="en-GB" sz="1600" dirty="0" smtClean="0"/>
              <a:t>). </a:t>
            </a:r>
            <a:endParaRPr lang="en-GB" sz="1600" dirty="0"/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The digital daughterboard – for the version UBC had – had a typo in some signals: BL appeared also as BR; BLR appeared also as BRL. </a:t>
            </a:r>
            <a:endParaRPr lang="en-GB" sz="1600" dirty="0"/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66"/>
                </a:solidFill>
              </a:rPr>
              <a:t>Action:</a:t>
            </a:r>
            <a:r>
              <a:rPr lang="en-GB" sz="1600" dirty="0"/>
              <a:t> </a:t>
            </a:r>
            <a:r>
              <a:rPr lang="en-GB" sz="1600" dirty="0" smtClean="0"/>
              <a:t>Jaya John to check final version of digital d/b schematics and let SLAC know.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Minutes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2. Adaptor board, continued</a:t>
            </a:r>
          </a:p>
          <a:p>
            <a:pPr marL="457200" lvl="2">
              <a:spcAft>
                <a:spcPts val="600"/>
              </a:spcAft>
            </a:pPr>
            <a:r>
              <a:rPr lang="en-GB" dirty="0"/>
              <a:t>Wojtek wrote to Hervé about the currents. Hervé is revising the estimates. These will be decisive for changes to the adaptor board.</a:t>
            </a:r>
          </a:p>
          <a:p>
            <a:pPr marL="457200" lvl="2">
              <a:spcAft>
                <a:spcPts val="600"/>
              </a:spcAft>
            </a:pPr>
            <a:r>
              <a:rPr lang="en-GB" dirty="0">
                <a:solidFill>
                  <a:srgbClr val="FF0066"/>
                </a:solidFill>
              </a:rPr>
              <a:t>Action:</a:t>
            </a:r>
            <a:r>
              <a:rPr lang="en-GB" dirty="0"/>
              <a:t> </a:t>
            </a:r>
            <a:r>
              <a:rPr lang="en-GB" dirty="0" smtClean="0"/>
              <a:t>Jaya John to </a:t>
            </a:r>
            <a:r>
              <a:rPr lang="en-GB" dirty="0"/>
              <a:t>remind Hervé about the revised estimates.</a:t>
            </a:r>
          </a:p>
          <a:p>
            <a:pPr marL="0" lvl="1">
              <a:spcAft>
                <a:spcPts val="600"/>
              </a:spcAft>
            </a:pPr>
            <a:endParaRPr lang="en-GB" sz="2400" dirty="0" smtClean="0"/>
          </a:p>
          <a:p>
            <a:pPr marL="0" lvl="1">
              <a:spcAft>
                <a:spcPts val="600"/>
              </a:spcAft>
            </a:pPr>
            <a:r>
              <a:rPr lang="en-GB" sz="2400" dirty="0" smtClean="0"/>
              <a:t>3. Other </a:t>
            </a:r>
            <a:r>
              <a:rPr lang="en-GB" sz="2400" dirty="0" smtClean="0"/>
              <a:t>CHESS-2 </a:t>
            </a:r>
            <a:r>
              <a:rPr lang="en-GB" sz="2400" dirty="0" smtClean="0"/>
              <a:t>hardware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Su Dong wrote that SLAC digital daughterboards are expected back in ~1 week.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They will go into assembly then – gluing down of sensors, capacitors and resistors, then wire-bonding. </a:t>
            </a:r>
          </a:p>
          <a:p>
            <a:pPr marL="457200" lvl="2">
              <a:spcAft>
                <a:spcPts val="600"/>
              </a:spcAft>
            </a:pPr>
            <a:r>
              <a:rPr lang="en-GB" dirty="0" smtClean="0">
                <a:solidFill>
                  <a:srgbClr val="FF0066"/>
                </a:solidFill>
              </a:rPr>
              <a:t>Action: </a:t>
            </a:r>
            <a:r>
              <a:rPr lang="en-GB" dirty="0" smtClean="0"/>
              <a:t>Jaya John to ask Su Dong to prioritise UBC to receive digital daughterboard early, to start working with the adaptor board.</a:t>
            </a:r>
            <a:endParaRPr lang="en-GB" dirty="0"/>
          </a:p>
          <a:p>
            <a:pPr marL="457200" lvl="2">
              <a:spcAft>
                <a:spcPts val="600"/>
              </a:spcAft>
            </a:pPr>
            <a:endParaRPr lang="en-GB" sz="2400" dirty="0" smtClean="0"/>
          </a:p>
          <a:p>
            <a:pPr marL="0" lvl="1">
              <a:spcAft>
                <a:spcPts val="600"/>
              </a:spcAft>
            </a:pPr>
            <a:r>
              <a:rPr lang="en-GB" sz="2400" dirty="0" smtClean="0"/>
              <a:t>4. DAQ news</a:t>
            </a:r>
            <a:endParaRPr lang="en-GB" sz="2400" dirty="0"/>
          </a:p>
          <a:p>
            <a:pPr marL="457200" lvl="2">
              <a:spcAft>
                <a:spcPts val="600"/>
              </a:spcAft>
            </a:pPr>
            <a:r>
              <a:rPr lang="en-GB" dirty="0" smtClean="0"/>
              <a:t>Matt now has a Digilent </a:t>
            </a:r>
            <a:r>
              <a:rPr lang="en-GB" dirty="0" err="1" smtClean="0"/>
              <a:t>Genesys</a:t>
            </a:r>
            <a:r>
              <a:rPr lang="en-GB" dirty="0" smtClean="0"/>
              <a:t> board. This has a high pin count FMC so is very interesting to later try to run with all 3 arrays of CHESS-2. Matt thinks that no components on the </a:t>
            </a:r>
            <a:r>
              <a:rPr lang="en-GB" dirty="0" err="1" smtClean="0"/>
              <a:t>Genesys</a:t>
            </a:r>
            <a:r>
              <a:rPr lang="en-GB" dirty="0" smtClean="0"/>
              <a:t> will interfere with the adaptor board.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662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30045</TotalTime>
  <Words>530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Progress and next steps  20 October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1129</cp:revision>
  <cp:lastPrinted>2015-07-21T15:43:16Z</cp:lastPrinted>
  <dcterms:created xsi:type="dcterms:W3CDTF">2014-09-18T13:48:06Z</dcterms:created>
  <dcterms:modified xsi:type="dcterms:W3CDTF">2016-10-20T16:02:04Z</dcterms:modified>
</cp:coreProperties>
</file>