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82" r:id="rId2"/>
    <p:sldId id="333" r:id="rId3"/>
    <p:sldId id="383" r:id="rId4"/>
    <p:sldId id="384" r:id="rId5"/>
    <p:sldId id="385" r:id="rId6"/>
    <p:sldId id="386" r:id="rId7"/>
    <p:sldId id="387" r:id="rId8"/>
    <p:sldId id="388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66"/>
    <a:srgbClr val="0000FF"/>
    <a:srgbClr val="CCEC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21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27/10/2016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27/10/2016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27/10/2016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27/10/2016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27 </a:t>
            </a:r>
            <a:r>
              <a:rPr lang="en-GB" sz="3200" dirty="0" smtClean="0"/>
              <a:t>October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firmware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SACI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</a:t>
            </a:r>
            <a:r>
              <a:rPr lang="en-GB" sz="2400" dirty="0" smtClean="0"/>
              <a:t>CHESS-2 hardware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 </a:t>
            </a:r>
            <a:r>
              <a:rPr lang="en-GB" sz="2400" dirty="0" smtClean="0">
                <a:solidFill>
                  <a:srgbClr val="0000FF"/>
                </a:solidFill>
              </a:rPr>
              <a:t>(this from 20 October, will update during meeting)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1. ABCN’ firmware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.</a:t>
            </a:r>
            <a:endParaRPr lang="en-GB" dirty="0" smtClean="0"/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006600"/>
                </a:solidFill>
              </a:rPr>
              <a:t>Done: </a:t>
            </a:r>
            <a:r>
              <a:rPr lang="en-GB" dirty="0" smtClean="0"/>
              <a:t>Jaya John to send Robin newer version of register spec</a:t>
            </a:r>
            <a:r>
              <a:rPr lang="en-GB" dirty="0" smtClean="0"/>
              <a:t>.</a:t>
            </a: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Still pending:</a:t>
            </a:r>
            <a:endParaRPr lang="en-GB" dirty="0" smtClean="0"/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FF0066"/>
                </a:solidFill>
              </a:rPr>
              <a:t>Action: </a:t>
            </a:r>
            <a:r>
              <a:rPr lang="en-GB" dirty="0" smtClean="0"/>
              <a:t>Robin and Jaya John to stay in touch about SACI progress/questions. 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2. CHESS-2-to-FMC adaptor board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.</a:t>
            </a:r>
          </a:p>
          <a:p>
            <a:pPr marL="457200" lvl="2">
              <a:spcAft>
                <a:spcPts val="600"/>
              </a:spcAft>
            </a:pPr>
            <a:endParaRPr lang="en-GB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Actions stil</a:t>
            </a:r>
            <a:r>
              <a:rPr lang="en-GB" dirty="0" smtClean="0"/>
              <a:t>l pending:</a:t>
            </a:r>
            <a:endParaRPr lang="en-GB" dirty="0" smtClean="0"/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The </a:t>
            </a:r>
            <a:r>
              <a:rPr lang="en-GB" sz="1600" dirty="0" smtClean="0"/>
              <a:t>digital daughterboard – for the version UBC had – had a typo in some signals: BL appeared also as BR; BLR appeared also as BRL. </a:t>
            </a:r>
            <a:endParaRPr lang="en-GB" sz="1600" dirty="0"/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66"/>
                </a:solidFill>
              </a:rPr>
              <a:t>Action:</a:t>
            </a:r>
            <a:r>
              <a:rPr lang="en-GB" sz="1600" dirty="0"/>
              <a:t> </a:t>
            </a:r>
            <a:r>
              <a:rPr lang="en-GB" sz="1600" dirty="0" smtClean="0"/>
              <a:t>Jaya John to check final version of digital d/b schematics and let SLAC know.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3</a:t>
            </a:r>
            <a:r>
              <a:rPr lang="en-GB" sz="2400" dirty="0" smtClean="0"/>
              <a:t>. Other CHESS-2 hardware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Su Dong wrote that SLAC digital daughterboards are expected back in ~1 week.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They will go into assembly then – gluing down of sensors, capacitors and resistors, then wire-bonding.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Action: </a:t>
            </a:r>
            <a:r>
              <a:rPr lang="en-GB" dirty="0" smtClean="0"/>
              <a:t>Jaya John to ask Su Dong to prioritise UBC to receive digital daughterboard early, to start working with the adaptor board.</a:t>
            </a:r>
            <a:endParaRPr lang="en-GB" dirty="0"/>
          </a:p>
          <a:p>
            <a:pPr marL="457200" lvl="2">
              <a:spcAft>
                <a:spcPts val="600"/>
              </a:spcAft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6662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Backup slides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For info, I presented these ABCN’ slides at the Strip CMOS meeting Tue 25 Oct: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507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ABCN’ update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7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1) Data path: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UBC (Vancouver) have successfully completed the data path of the ABCN’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Tested via an FMC loopback cable on the Nexys Video FPGA board: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Emulated CHESS-2 data out of FPGA, across FMC loopback, back into FPGA, handled by ABCN’, read out by SCTDAQ software.</a:t>
            </a:r>
            <a:endParaRPr lang="en-GB" sz="16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2) Next steps:</a:t>
            </a:r>
            <a:endParaRPr lang="en-GB" sz="18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UBC is currently working on SACI code to talk to CHESS-2</a:t>
            </a: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204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CHESS-2 to FMC adaptor board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8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00708"/>
            <a:ext cx="8210866" cy="4563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Status: </a:t>
            </a:r>
            <a:r>
              <a:rPr lang="en-GB" sz="1800" dirty="0" smtClean="0"/>
              <a:t>design completed after many checks.</a:t>
            </a:r>
          </a:p>
          <a:p>
            <a:pPr marL="0" indent="0">
              <a:buNone/>
            </a:pPr>
            <a:r>
              <a:rPr lang="en-GB" sz="1800" dirty="0" smtClean="0"/>
              <a:t>UBC is ordering 20 boards. Planning to assemble 10 boards to start. </a:t>
            </a:r>
          </a:p>
          <a:p>
            <a:pPr marL="0" indent="0">
              <a:buNone/>
            </a:pPr>
            <a:r>
              <a:rPr lang="en-GB" sz="1800" dirty="0" smtClean="0"/>
              <a:t>ETA of boards ~2 weeks, then assembly.</a:t>
            </a:r>
            <a:endParaRPr lang="en-GB" sz="14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53623" y="4448822"/>
            <a:ext cx="8210866" cy="456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Key features:</a:t>
            </a:r>
          </a:p>
          <a:p>
            <a:r>
              <a:rPr lang="en-GB" sz="1800" dirty="0" smtClean="0"/>
              <a:t>Connects a CHESS-2 digital d/b to the </a:t>
            </a:r>
            <a:r>
              <a:rPr lang="en-GB" sz="1800" dirty="0" err="1" smtClean="0"/>
              <a:t>Nexys</a:t>
            </a:r>
            <a:r>
              <a:rPr lang="en-GB" sz="1800" dirty="0" smtClean="0"/>
              <a:t> Video via FMC connector</a:t>
            </a:r>
          </a:p>
          <a:p>
            <a:r>
              <a:rPr lang="en-GB" sz="1800" dirty="0" smtClean="0"/>
              <a:t>Allows the </a:t>
            </a:r>
            <a:r>
              <a:rPr lang="en-GB" sz="1800" dirty="0" err="1" smtClean="0"/>
              <a:t>Nexys</a:t>
            </a:r>
            <a:r>
              <a:rPr lang="en-GB" sz="1800" dirty="0" smtClean="0"/>
              <a:t> Video to read 1 of 3 strip arrays</a:t>
            </a:r>
            <a:endParaRPr lang="en-GB" sz="1400" dirty="0" smtClean="0"/>
          </a:p>
          <a:p>
            <a:r>
              <a:rPr lang="en-GB" sz="1800" dirty="0" smtClean="0"/>
              <a:t>Provides voltage supplies, HV connection and external bias DACs</a:t>
            </a:r>
          </a:p>
          <a:p>
            <a:r>
              <a:rPr lang="en-GB" sz="1800" dirty="0" smtClean="0"/>
              <a:t>FMC connector wired so that the other 2 strip arrays are connected to the High Pin Count pins</a:t>
            </a:r>
          </a:p>
          <a:p>
            <a:pPr lvl="1"/>
            <a:r>
              <a:rPr lang="en-GB" sz="1400" dirty="0" smtClean="0"/>
              <a:t>Could be connected to various high pin count FMC evaluation boards if need be.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767136" y="2060848"/>
            <a:ext cx="5873316" cy="2487586"/>
            <a:chOff x="2767136" y="1520788"/>
            <a:chExt cx="5873316" cy="2487586"/>
          </a:xfrm>
        </p:grpSpPr>
        <p:sp>
          <p:nvSpPr>
            <p:cNvPr id="8" name="Rectangle 7"/>
            <p:cNvSpPr/>
            <p:nvPr/>
          </p:nvSpPr>
          <p:spPr>
            <a:xfrm>
              <a:off x="2767136" y="1736812"/>
              <a:ext cx="4186990" cy="2271562"/>
            </a:xfrm>
            <a:prstGeom prst="rect">
              <a:avLst/>
            </a:prstGeom>
            <a:solidFill>
              <a:srgbClr val="00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20589" y="1520788"/>
              <a:ext cx="3080084" cy="42351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Daughterboard connector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64416" y="3315354"/>
              <a:ext cx="1992430" cy="42351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FMC connector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71518" y="3010709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3576" y="3003889"/>
              <a:ext cx="12096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regulators</a:t>
              </a:r>
            </a:p>
            <a:p>
              <a:r>
                <a:rPr lang="en-GB" sz="1400" dirty="0"/>
                <a:t>a</a:t>
              </a:r>
              <a:r>
                <a:rPr lang="en-GB" sz="1400" dirty="0" smtClean="0"/>
                <a:t>nd bias DAC</a:t>
              </a:r>
              <a:endParaRPr lang="en-GB" sz="14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2839727" y="1819378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6697352" y="1819378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6697352" y="3738865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2839727" y="3738865"/>
              <a:ext cx="200026" cy="2000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83101" y="3672190"/>
              <a:ext cx="16573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m</a:t>
              </a:r>
              <a:r>
                <a:rPr lang="en-GB" sz="1400" dirty="0" smtClean="0"/>
                <a:t>ounting holes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528651" y="2117526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H</a:t>
              </a:r>
              <a:r>
                <a:rPr lang="en-GB" sz="1000" dirty="0" smtClean="0">
                  <a:solidFill>
                    <a:schemeClr val="tx1"/>
                  </a:solidFill>
                </a:rPr>
                <a:t>V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571518" y="3327418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262904" y="3010709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262904" y="3327418"/>
              <a:ext cx="246959" cy="25064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74422" y="2351448"/>
              <a:ext cx="11906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4mm sockets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528651" y="2391025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L</a:t>
              </a:r>
              <a:r>
                <a:rPr lang="en-GB" sz="1000" dirty="0" smtClean="0">
                  <a:solidFill>
                    <a:schemeClr val="tx1"/>
                  </a:solidFill>
                </a:rPr>
                <a:t>V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28651" y="2663881"/>
              <a:ext cx="587797" cy="22690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ground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748666" y="2296516"/>
            <a:ext cx="16824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Adaptor board sketch:</a:t>
            </a:r>
          </a:p>
        </p:txBody>
      </p:sp>
    </p:spTree>
    <p:extLst>
      <p:ext uri="{BB962C8B-B14F-4D97-AF65-F5344CB8AC3E}">
        <p14:creationId xmlns:p14="http://schemas.microsoft.com/office/powerpoint/2010/main" val="35289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30052</TotalTime>
  <Words>426</Words>
  <Application>Microsoft Office PowerPoint</Application>
  <PresentationFormat>On-screen Show (4:3)</PresentationFormat>
  <Paragraphs>70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Progress and next steps  27 October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1132</cp:revision>
  <cp:lastPrinted>2015-07-21T15:43:16Z</cp:lastPrinted>
  <dcterms:created xsi:type="dcterms:W3CDTF">2014-09-18T13:48:06Z</dcterms:created>
  <dcterms:modified xsi:type="dcterms:W3CDTF">2016-10-27T14:58:30Z</dcterms:modified>
</cp:coreProperties>
</file>