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0" r:id="rId4"/>
    <p:sldId id="268" r:id="rId5"/>
  </p:sldIdLst>
  <p:sldSz cx="9144000" cy="6858000" type="screen4x3"/>
  <p:notesSz cx="6797675" cy="9856788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0E0"/>
    <a:srgbClr val="FD930A"/>
    <a:srgbClr val="261748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9" autoAdjust="0"/>
    <p:restoredTop sz="83939" autoAdjust="0"/>
  </p:normalViewPr>
  <p:slideViewPr>
    <p:cSldViewPr snapToGrid="0" showGuides="1">
      <p:cViewPr>
        <p:scale>
          <a:sx n="100" d="100"/>
          <a:sy n="100" d="100"/>
        </p:scale>
        <p:origin x="-1992" y="-342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3105"/>
        <p:guide pos="21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3949"/>
            <a:ext cx="2945659" cy="49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63949"/>
            <a:ext cx="2945659" cy="49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08DDF-290B-49BC-9F94-6BC547E80180}" type="slidenum">
              <a:rPr lang="de-DE"/>
              <a:pPr/>
              <a:t>1</a:t>
            </a:fld>
            <a:endParaRPr lang="de-DE"/>
          </a:p>
        </p:txBody>
      </p:sp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35038" y="739775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681974"/>
            <a:ext cx="4984962" cy="44355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r>
              <a:rPr lang="en-GB" sz="1100" b="1" dirty="0"/>
              <a:t>How to edit the title slide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endParaRPr lang="en-GB" sz="1100" dirty="0"/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Upper </a:t>
            </a:r>
            <a:r>
              <a:rPr lang="en-GB" sz="1100" dirty="0"/>
              <a:t>area: </a:t>
            </a:r>
            <a:r>
              <a:rPr lang="en-GB" sz="1100" b="1" dirty="0"/>
              <a:t>Title</a:t>
            </a:r>
            <a:r>
              <a:rPr lang="en-GB" sz="1100" dirty="0"/>
              <a:t> of your talk, max. 2 rows of the defined size (55 </a:t>
            </a:r>
            <a:r>
              <a:rPr lang="en-GB" sz="1100" dirty="0" err="1"/>
              <a:t>pt</a:t>
            </a:r>
            <a:r>
              <a:rPr lang="en-GB" sz="1100" dirty="0"/>
              <a:t>)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Lower </a:t>
            </a:r>
            <a:r>
              <a:rPr lang="en-GB" sz="1100" dirty="0"/>
              <a:t>area </a:t>
            </a:r>
            <a:r>
              <a:rPr lang="en-GB" sz="1100" b="1" dirty="0"/>
              <a:t>(subtitle):</a:t>
            </a:r>
            <a:r>
              <a:rPr lang="en-GB" sz="1100" dirty="0"/>
              <a:t> Conference/meeting/workshop, location, date, </a:t>
            </a:r>
            <a:br>
              <a:rPr lang="en-GB" sz="1100" dirty="0"/>
            </a:br>
            <a:r>
              <a:rPr lang="en-GB" sz="1100" dirty="0" smtClean="0"/>
              <a:t>your </a:t>
            </a:r>
            <a:r>
              <a:rPr lang="en-GB" sz="1100" dirty="0"/>
              <a:t>name and affiliation, </a:t>
            </a:r>
            <a:r>
              <a:rPr lang="en-GB" sz="1100" dirty="0" smtClean="0"/>
              <a:t>max</a:t>
            </a:r>
            <a:r>
              <a:rPr lang="en-GB" sz="1100" dirty="0"/>
              <a:t>. 4 rows of the defined size (32 </a:t>
            </a:r>
            <a:r>
              <a:rPr lang="en-GB" sz="1100" dirty="0" err="1"/>
              <a:t>pt</a:t>
            </a:r>
            <a:r>
              <a:rPr lang="en-GB" sz="1100" dirty="0" smtClean="0"/>
              <a:t>)</a:t>
            </a:r>
            <a:endParaRPr lang="en-GB" sz="11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5038" y="739775"/>
            <a:ext cx="492918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/>
          <a:lstStyle/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b="1" dirty="0" smtClean="0"/>
              <a:t>Before you start</a:t>
            </a:r>
            <a:r>
              <a:rPr lang="en-GB" sz="1200" dirty="0" smtClean="0"/>
              <a:t> editing the slides of your talk change to the </a:t>
            </a:r>
            <a:r>
              <a:rPr lang="en-GB" sz="1200" b="1" dirty="0" smtClean="0"/>
              <a:t>Master Slide view</a:t>
            </a:r>
            <a:r>
              <a:rPr lang="en-GB" sz="1200" dirty="0" smtClean="0"/>
              <a:t>:</a:t>
            </a: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dirty="0" smtClean="0"/>
              <a:t>Menu button “View”</a:t>
            </a:r>
            <a:r>
              <a:rPr lang="en-GB" sz="1200" baseline="0" dirty="0" smtClean="0"/>
              <a:t> &gt; </a:t>
            </a:r>
            <a:r>
              <a:rPr lang="en-GB" sz="1200" dirty="0" smtClean="0">
                <a:sym typeface="Wingdings" pitchFamily="2" charset="2"/>
              </a:rPr>
              <a:t>Slide Master:</a:t>
            </a: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GB" sz="1200" dirty="0" smtClean="0">
              <a:sym typeface="Wingdings" pitchFamily="2" charset="2"/>
            </a:endParaRPr>
          </a:p>
          <a:p>
            <a:pPr marL="228600" indent="-2286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GB" sz="1200" b="1" dirty="0" smtClean="0">
                <a:sym typeface="Wingdings" pitchFamily="2" charset="2"/>
              </a:rPr>
              <a:t>Edit the following items: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e-DE" sz="1200" b="1" dirty="0" smtClean="0">
                <a:sym typeface="Wingdings" pitchFamily="2" charset="2"/>
              </a:rPr>
              <a:t>1. O</a:t>
            </a:r>
            <a:r>
              <a:rPr lang="en-GB" sz="1200" b="1" dirty="0" smtClean="0">
                <a:sym typeface="Wingdings" pitchFamily="2" charset="2"/>
              </a:rPr>
              <a:t>n the Title slide (second master slide)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="1" dirty="0" smtClean="0">
                <a:sym typeface="Wingdings" pitchFamily="2" charset="2"/>
              </a:rPr>
              <a:t>     </a:t>
            </a:r>
            <a:r>
              <a:rPr lang="en-GB" sz="1200" b="0" baseline="0" dirty="0" smtClean="0">
                <a:sym typeface="Wingdings" pitchFamily="2" charset="2"/>
              </a:rPr>
              <a:t> a) C</a:t>
            </a:r>
            <a:r>
              <a:rPr lang="en-GB" sz="1200" dirty="0" smtClean="0">
                <a:sym typeface="Wingdings" pitchFamily="2" charset="2"/>
              </a:rPr>
              <a:t>lick to add title of your</a:t>
            </a:r>
            <a:r>
              <a:rPr lang="en-GB" sz="1200" baseline="0" dirty="0" smtClean="0">
                <a:sym typeface="Wingdings" pitchFamily="2" charset="2"/>
              </a:rPr>
              <a:t> talk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aseline="0" dirty="0" smtClean="0">
                <a:sym typeface="Wingdings" pitchFamily="2" charset="2"/>
              </a:rPr>
              <a:t>      b) </a:t>
            </a:r>
            <a:r>
              <a:rPr lang="en-GB" sz="1200" dirty="0" smtClean="0">
                <a:sym typeface="Wingdings" pitchFamily="2" charset="2"/>
              </a:rPr>
              <a:t>Click to add subtitle</a:t>
            </a:r>
            <a:r>
              <a:rPr lang="en-GB" sz="1200" baseline="0" dirty="0" smtClean="0">
                <a:sym typeface="Wingdings" pitchFamily="2" charset="2"/>
              </a:rPr>
              <a:t> </a:t>
            </a:r>
            <a:r>
              <a:rPr lang="en-GB" noProof="0" dirty="0" smtClean="0"/>
              <a:t>(conference, location, name of the speaker, date)</a:t>
            </a:r>
          </a:p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smtClean="0">
                <a:sym typeface="Wingdings" pitchFamily="2" charset="2"/>
              </a:rPr>
              <a:t>2. O</a:t>
            </a:r>
            <a:r>
              <a:rPr lang="en-GB" sz="1200" b="1" dirty="0" smtClean="0">
                <a:sym typeface="Wingdings" pitchFamily="2" charset="2"/>
              </a:rPr>
              <a:t>n the Slide Master (first master slide)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de-DE" sz="1200" noProof="0" dirty="0" smtClean="0">
                <a:sym typeface="Wingdings" pitchFamily="2" charset="2"/>
              </a:rPr>
              <a:t>      a) The </a:t>
            </a:r>
            <a:r>
              <a:rPr lang="en-GB" sz="1200" dirty="0" smtClean="0">
                <a:sym typeface="Wingdings" pitchFamily="2" charset="2"/>
              </a:rPr>
              <a:t>1st row in the violet header: </a:t>
            </a:r>
            <a:r>
              <a:rPr lang="de-DE" sz="1200" dirty="0" smtClean="0">
                <a:sym typeface="Wingdings" pitchFamily="2" charset="2"/>
              </a:rPr>
              <a:t>D</a:t>
            </a:r>
            <a:r>
              <a:rPr lang="en-GB" sz="1200" dirty="0" err="1" smtClean="0">
                <a:sym typeface="Wingdings" pitchFamily="2" charset="2"/>
              </a:rPr>
              <a:t>elete</a:t>
            </a:r>
            <a:r>
              <a:rPr lang="en-GB" sz="1200" dirty="0" smtClean="0">
                <a:sym typeface="Wingdings" pitchFamily="2" charset="2"/>
              </a:rPr>
              <a:t> the existent text and write the title of your talk into this text field</a:t>
            </a:r>
            <a:br>
              <a:rPr lang="en-GB" sz="1200" dirty="0" smtClean="0">
                <a:sym typeface="Wingdings" pitchFamily="2" charset="2"/>
              </a:rPr>
            </a:br>
            <a:r>
              <a:rPr lang="en-GB" sz="1200" dirty="0" smtClean="0">
                <a:sym typeface="Wingdings" pitchFamily="2" charset="2"/>
              </a:rPr>
              <a:t>      b) The 2 rows in the footer area: Delete the text and write the information regarding your talk (same as on the Title Slide) into this text field.  </a:t>
            </a:r>
            <a:br>
              <a:rPr lang="en-GB" sz="1200" dirty="0" smtClean="0">
                <a:sym typeface="Wingdings" pitchFamily="2" charset="2"/>
              </a:rPr>
            </a:br>
            <a:endParaRPr lang="en-GB" sz="1200" b="1" dirty="0" smtClean="0">
              <a:sym typeface="Wingdings" pitchFamily="2" charset="2"/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None/>
            </a:pPr>
            <a:r>
              <a:rPr lang="en-GB" sz="1200" b="1" dirty="0" smtClean="0">
                <a:sym typeface="Wingdings" pitchFamily="2" charset="2"/>
              </a:rPr>
              <a:t>Close Master View</a:t>
            </a:r>
            <a:endParaRPr lang="en-GB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6095-A911-4B8A-9974-6A40BAAD5501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909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15F2B-AF53-4016-BDC0-260316D57F8A}" type="slidenum">
              <a:rPr lang="de-DE"/>
              <a:pPr/>
              <a:t>3</a:t>
            </a:fld>
            <a:endParaRPr lang="de-DE"/>
          </a:p>
        </p:txBody>
      </p:sp>
      <p:sp>
        <p:nvSpPr>
          <p:cNvPr id="640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5038" y="739775"/>
            <a:ext cx="4929187" cy="36957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681974"/>
            <a:ext cx="4984962" cy="443555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buClr>
                <a:srgbClr val="F8B323"/>
              </a:buClr>
              <a:buFont typeface="Wingdings" pitchFamily="2" charset="2"/>
              <a:buNone/>
            </a:pPr>
            <a:r>
              <a:rPr lang="en-GB" sz="1100" b="1" dirty="0" smtClean="0"/>
              <a:t>Copy </a:t>
            </a:r>
            <a:r>
              <a:rPr lang="en-GB" sz="1100" b="1" dirty="0"/>
              <a:t>&amp; paste </a:t>
            </a:r>
            <a:r>
              <a:rPr lang="en-GB" sz="1100" dirty="0"/>
              <a:t>an element from the Clip Board to the particular slide: </a:t>
            </a:r>
            <a:br>
              <a:rPr lang="en-GB" sz="1100" dirty="0"/>
            </a:br>
            <a:r>
              <a:rPr lang="en-GB" sz="1100" dirty="0" smtClean="0"/>
              <a:t>1.</a:t>
            </a:r>
            <a:r>
              <a:rPr lang="en-GB" sz="1100" baseline="0" dirty="0" smtClean="0"/>
              <a:t> Click</a:t>
            </a:r>
            <a:r>
              <a:rPr lang="en-GB" sz="1100" dirty="0" smtClean="0"/>
              <a:t> </a:t>
            </a:r>
            <a:r>
              <a:rPr lang="en-GB" sz="1100" dirty="0"/>
              <a:t>on a box to mark it</a:t>
            </a:r>
            <a:r>
              <a:rPr lang="en-GB" sz="1100" dirty="0" smtClean="0"/>
              <a:t>.</a:t>
            </a:r>
          </a:p>
          <a:p>
            <a:pPr>
              <a:spcBef>
                <a:spcPct val="50000"/>
              </a:spcBef>
              <a:buClr>
                <a:srgbClr val="F8B323"/>
              </a:buClr>
              <a:buFont typeface="Wingdings" pitchFamily="2" charset="2"/>
              <a:buNone/>
            </a:pPr>
            <a:r>
              <a:rPr lang="en-GB" sz="1100" dirty="0" smtClean="0"/>
              <a:t>2. Position </a:t>
            </a:r>
            <a:r>
              <a:rPr lang="en-GB" sz="1100" dirty="0"/>
              <a:t>the mouse pointer on the box frame: Copy!</a:t>
            </a:r>
            <a:r>
              <a:rPr lang="de-DE" sz="1100" dirty="0"/>
              <a:t> </a:t>
            </a:r>
            <a:br>
              <a:rPr lang="de-DE" sz="1100" dirty="0"/>
            </a:br>
            <a:r>
              <a:rPr lang="de-DE" sz="1100" dirty="0" smtClean="0"/>
              <a:t>3</a:t>
            </a:r>
            <a:r>
              <a:rPr lang="de-DE" sz="1100" dirty="0"/>
              <a:t>.</a:t>
            </a:r>
            <a:r>
              <a:rPr lang="de-DE" sz="1100" dirty="0" smtClean="0"/>
              <a:t> </a:t>
            </a:r>
            <a:r>
              <a:rPr lang="en-GB" sz="1100" dirty="0"/>
              <a:t>Click on the particular slide: </a:t>
            </a:r>
            <a:r>
              <a:rPr lang="en-GB" sz="1100" dirty="0" smtClean="0"/>
              <a:t>Paste!</a:t>
            </a:r>
          </a:p>
          <a:p>
            <a:pPr>
              <a:spcBef>
                <a:spcPct val="50000"/>
              </a:spcBef>
              <a:buClr>
                <a:srgbClr val="F8B323"/>
              </a:buClr>
              <a:buFont typeface="Wingdings" pitchFamily="2" charset="2"/>
              <a:buNone/>
            </a:pPr>
            <a:endParaRPr lang="en-GB" sz="1100" dirty="0" smtClean="0"/>
          </a:p>
          <a:p>
            <a:pPr>
              <a:spcBef>
                <a:spcPct val="50000"/>
              </a:spcBef>
              <a:buClr>
                <a:srgbClr val="F8B323"/>
              </a:buClr>
              <a:buFont typeface="Wingdings" pitchFamily="2" charset="2"/>
              <a:buNone/>
            </a:pPr>
            <a:r>
              <a:rPr lang="en-GB" sz="1100" dirty="0" smtClean="0"/>
              <a:t>How </a:t>
            </a:r>
            <a:r>
              <a:rPr lang="en-GB" sz="1100" dirty="0"/>
              <a:t>you intend to use the elements is your choice. </a:t>
            </a:r>
            <a:br>
              <a:rPr lang="en-GB" sz="1100" dirty="0"/>
            </a:br>
            <a:r>
              <a:rPr lang="en-GB" sz="1100" dirty="0" smtClean="0"/>
              <a:t>You </a:t>
            </a:r>
            <a:r>
              <a:rPr lang="en-GB" sz="1100" dirty="0"/>
              <a:t>can combine the text block style with the background colour </a:t>
            </a:r>
            <a:r>
              <a:rPr lang="en-GB" sz="1100" dirty="0" smtClean="0"/>
              <a:t>in </a:t>
            </a:r>
            <a:r>
              <a:rPr lang="en-GB" sz="1100" dirty="0"/>
              <a:t>different manner</a:t>
            </a:r>
            <a:r>
              <a:rPr lang="en-GB" sz="1100" dirty="0" smtClean="0"/>
              <a:t>.</a:t>
            </a:r>
          </a:p>
          <a:p>
            <a:pPr marL="0" indent="0">
              <a:spcBef>
                <a:spcPct val="50000"/>
              </a:spcBef>
              <a:buClr>
                <a:srgbClr val="F8B323"/>
              </a:buClr>
              <a:buFont typeface="Wingdings" pitchFamily="2" charset="2"/>
              <a:buNone/>
            </a:pPr>
            <a:endParaRPr lang="en-GB" sz="1100" dirty="0" smtClean="0"/>
          </a:p>
          <a:p>
            <a:r>
              <a:rPr lang="en-GB" sz="1100" dirty="0" smtClean="0"/>
              <a:t>Insert </a:t>
            </a:r>
            <a:r>
              <a:rPr lang="en-GB" sz="1100" dirty="0"/>
              <a:t>a new slide: </a:t>
            </a:r>
            <a:r>
              <a:rPr lang="en-GB" sz="1100" dirty="0" smtClean="0"/>
              <a:t>Home &gt; “</a:t>
            </a:r>
            <a:r>
              <a:rPr lang="en-GB" sz="1100" dirty="0"/>
              <a:t>New Slide” </a:t>
            </a:r>
            <a:r>
              <a:rPr lang="en-GB" sz="1100" dirty="0" smtClean="0"/>
              <a:t>and choose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112" charset="-128"/>
                <a:cs typeface="+mn-cs"/>
              </a:rPr>
              <a:t>either "Title slide", "Title and content",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Arial" charset="0"/>
                <a:ea typeface="ＭＳ Ｐゴシック" pitchFamily="112" charset="-128"/>
                <a:cs typeface="+mn-cs"/>
              </a:rPr>
              <a:t>"Title only", or "No title and content". Default is "Title and content".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 smtClean="0"/>
              <a:t>Status of </a:t>
            </a:r>
            <a:r>
              <a:rPr lang="en-GB" noProof="0" dirty="0" err="1" smtClean="0"/>
              <a:t>Beckhoff</a:t>
            </a:r>
            <a:r>
              <a:rPr lang="en-GB" noProof="0" dirty="0" smtClean="0"/>
              <a:t> planning</a:t>
            </a:r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Slide title: Don’t edit here!</a:t>
            </a:r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147" name="Text Box 123"/>
          <p:cNvSpPr txBox="1">
            <a:spLocks noChangeArrowheads="1"/>
          </p:cNvSpPr>
          <p:nvPr/>
        </p:nvSpPr>
        <p:spPr bwMode="auto">
          <a:xfrm>
            <a:off x="1093788" y="114300"/>
            <a:ext cx="6629400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251555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79200" tIns="0" rIns="46800" bIns="0" anchor="b"/>
          <a:lstStyle/>
          <a:p>
            <a:pPr eaLnBrk="0" hangingPunct="0">
              <a:lnSpc>
                <a:spcPct val="110000"/>
              </a:lnSpc>
              <a:spcBef>
                <a:spcPct val="50000"/>
              </a:spcBef>
              <a:buClrTx/>
              <a:buFontTx/>
              <a:buNone/>
            </a:pPr>
            <a:r>
              <a:rPr lang="en-GB" sz="1000" noProof="0" dirty="0" smtClean="0">
                <a:solidFill>
                  <a:schemeClr val="bg1"/>
                </a:solidFill>
              </a:rPr>
              <a:t>Status</a:t>
            </a:r>
            <a:r>
              <a:rPr lang="en-GB" sz="1000" baseline="0" noProof="0" dirty="0" smtClean="0">
                <a:solidFill>
                  <a:schemeClr val="bg1"/>
                </a:solidFill>
              </a:rPr>
              <a:t> of </a:t>
            </a:r>
            <a:r>
              <a:rPr lang="en-GB" sz="1000" baseline="0" noProof="0" dirty="0" err="1" smtClean="0">
                <a:solidFill>
                  <a:schemeClr val="bg1"/>
                </a:solidFill>
              </a:rPr>
              <a:t>Beckhoff</a:t>
            </a:r>
            <a:r>
              <a:rPr lang="en-GB" sz="1000" baseline="0" noProof="0" dirty="0" smtClean="0">
                <a:solidFill>
                  <a:schemeClr val="bg1"/>
                </a:solidFill>
              </a:rPr>
              <a:t> planning</a:t>
            </a:r>
            <a:endParaRPr lang="en-GB" sz="1000" noProof="0" dirty="0">
              <a:solidFill>
                <a:schemeClr val="bg1"/>
              </a:solidFill>
            </a:endParaRPr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text format – don’t edit!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‹#›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r>
              <a:rPr lang="en-GB" noProof="0" dirty="0" smtClean="0"/>
              <a:t>04-11-2016,</a:t>
            </a:r>
            <a:r>
              <a:rPr lang="en-GB" baseline="0" noProof="0" dirty="0" smtClean="0"/>
              <a:t> European XFEL, Hamburg</a:t>
            </a:r>
            <a:endParaRPr lang="en-GB" noProof="0" dirty="0" smtClean="0"/>
          </a:p>
          <a:p>
            <a:pPr lvl="0"/>
            <a:r>
              <a:rPr lang="en-GB" noProof="0" dirty="0" smtClean="0"/>
              <a:t>M.</a:t>
            </a:r>
            <a:r>
              <a:rPr lang="en-GB" baseline="0" noProof="0" dirty="0" smtClean="0"/>
              <a:t> Areste, PSPO</a:t>
            </a:r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GB" dirty="0" smtClean="0"/>
              <a:t>Status of </a:t>
            </a:r>
            <a:r>
              <a:rPr lang="en-GB" dirty="0" err="1" smtClean="0"/>
              <a:t>Beckhoff</a:t>
            </a:r>
            <a:r>
              <a:rPr lang="en-GB" dirty="0" smtClean="0"/>
              <a:t> components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Planning: SASE1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33" t="12443" r="15301" b="32515"/>
          <a:stretch/>
        </p:blipFill>
        <p:spPr bwMode="auto">
          <a:xfrm>
            <a:off x="0" y="1066800"/>
            <a:ext cx="9151576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Planning: SASE3 and SASE2</a:t>
            </a:r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81" t="12987" r="13550" b="26283"/>
          <a:stretch/>
        </p:blipFill>
        <p:spPr bwMode="auto">
          <a:xfrm>
            <a:off x="47700" y="1095376"/>
            <a:ext cx="9096300" cy="5381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scenario</a:t>
            </a:r>
            <a:endParaRPr lang="de-D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704009"/>
              </p:ext>
            </p:extLst>
          </p:nvPr>
        </p:nvGraphicFramePr>
        <p:xfrm>
          <a:off x="195266" y="1541781"/>
          <a:ext cx="8805859" cy="2020606"/>
        </p:xfrm>
        <a:graphic>
          <a:graphicData uri="http://schemas.openxmlformats.org/drawingml/2006/table">
            <a:tbl>
              <a:tblPr/>
              <a:tblGrid>
                <a:gridCol w="559964"/>
                <a:gridCol w="576503"/>
                <a:gridCol w="582792"/>
                <a:gridCol w="523875"/>
                <a:gridCol w="523875"/>
                <a:gridCol w="428625"/>
                <a:gridCol w="523875"/>
                <a:gridCol w="438150"/>
                <a:gridCol w="533400"/>
                <a:gridCol w="733425"/>
                <a:gridCol w="552450"/>
                <a:gridCol w="666750"/>
                <a:gridCol w="581025"/>
                <a:gridCol w="533400"/>
                <a:gridCol w="544490"/>
                <a:gridCol w="503260"/>
              </a:tblGrid>
              <a:tr h="268172">
                <a:tc>
                  <a:txBody>
                    <a:bodyPr/>
                    <a:lstStyle/>
                    <a:p>
                      <a:pPr algn="l" fontAlgn="b"/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3634"/>
                    </a:solidFill>
                  </a:tcPr>
                </a:tc>
              </a:tr>
              <a:tr h="563187">
                <a:tc>
                  <a:txBody>
                    <a:bodyPr/>
                    <a:lstStyle/>
                    <a:p>
                      <a:pPr algn="ctr" fontAlgn="ctr"/>
                      <a:endParaRPr lang="de-D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JANUARY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FEBRUARY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AUGUST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SEPTEMBER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OCTOBER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NOVEMBER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DECEMBER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JANUARY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FEBRUARY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64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Current</a:t>
                      </a:r>
                      <a:endParaRPr lang="de-DE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D-SASE3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P-SASE3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D-SASE2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P-SASE2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D-LP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P-LP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</a:tr>
              <a:tr h="94346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0" i="0" u="none" strike="noStrike" dirty="0">
                          <a:solidFill>
                            <a:srgbClr val="538DD5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36343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Scenario2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D-SASE 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P-SASE3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D-SASE2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P-SASE2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D-LP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P-LP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 bwMode="auto">
          <a:xfrm>
            <a:off x="762000" y="3562350"/>
            <a:ext cx="8239125" cy="0"/>
          </a:xfrm>
          <a:prstGeom prst="line">
            <a:avLst/>
          </a:prstGeom>
          <a:noFill/>
          <a:ln w="12700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10" name="Straight Connector 9"/>
          <p:cNvCxnSpPr/>
          <p:nvPr/>
        </p:nvCxnSpPr>
        <p:spPr bwMode="auto">
          <a:xfrm>
            <a:off x="752475" y="1533525"/>
            <a:ext cx="0" cy="885825"/>
          </a:xfrm>
          <a:prstGeom prst="line">
            <a:avLst/>
          </a:prstGeom>
          <a:noFill/>
          <a:ln w="12700" cap="flat" cmpd="sng" algn="ctr">
            <a:solidFill>
              <a:schemeClr val="folHlink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581275" y="3903226"/>
            <a:ext cx="357213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SzPct val="80000"/>
              <a:buNone/>
            </a:pPr>
            <a:r>
              <a:rPr lang="en-US" sz="2000" dirty="0" smtClean="0">
                <a:solidFill>
                  <a:schemeClr val="accent3"/>
                </a:solidFill>
              </a:rPr>
              <a:t>Instruments to provide CRD:</a:t>
            </a:r>
          </a:p>
          <a:p>
            <a:pPr marL="268288" indent="-268288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en-US" sz="2000" dirty="0" smtClean="0">
                <a:solidFill>
                  <a:schemeClr val="accent3"/>
                </a:solidFill>
              </a:rPr>
              <a:t>SASE 3 </a:t>
            </a:r>
            <a:r>
              <a:rPr lang="en-US" sz="2000" dirty="0" smtClean="0">
                <a:solidFill>
                  <a:schemeClr val="accent3"/>
                </a:solidFill>
                <a:sym typeface="Wingdings" panose="05000000000000000000" pitchFamily="2" charset="2"/>
              </a:rPr>
              <a:t> November 2016</a:t>
            </a:r>
          </a:p>
          <a:p>
            <a:pPr marL="268288" indent="-268288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en-US" sz="2000" dirty="0" smtClean="0">
                <a:solidFill>
                  <a:schemeClr val="accent3"/>
                </a:solidFill>
                <a:sym typeface="Wingdings" panose="05000000000000000000" pitchFamily="2" charset="2"/>
              </a:rPr>
              <a:t>SASE 2  March 2017</a:t>
            </a:r>
            <a:endParaRPr lang="de-DE" sz="2000" dirty="0" smtClean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24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225</Words>
  <Application>Microsoft Office PowerPoint</Application>
  <PresentationFormat>On-screen Show (4:3)</PresentationFormat>
  <Paragraphs>103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template-european-xfel-gmbh_presentation</vt:lpstr>
      <vt:lpstr>Status of Beckhoff components</vt:lpstr>
      <vt:lpstr>Planning: SASE1</vt:lpstr>
      <vt:lpstr>Planning: SASE3 and SASE2</vt:lpstr>
      <vt:lpstr>New scenario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.</cp:lastModifiedBy>
  <cp:revision>43</cp:revision>
  <cp:lastPrinted>2016-05-12T08:06:38Z</cp:lastPrinted>
  <dcterms:created xsi:type="dcterms:W3CDTF">2012-08-22T09:26:39Z</dcterms:created>
  <dcterms:modified xsi:type="dcterms:W3CDTF">2016-11-03T12:06:18Z</dcterms:modified>
</cp:coreProperties>
</file>