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389" r:id="rId5"/>
    <p:sldId id="384" r:id="rId6"/>
    <p:sldId id="385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FF6600"/>
    <a:srgbClr val="CCECFF"/>
    <a:srgbClr val="FF99CC"/>
    <a:srgbClr val="00CC00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3 November </a:t>
            </a:r>
            <a:r>
              <a:rPr lang="en-GB" sz="3200" dirty="0" smtClean="0"/>
              <a:t>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firmware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SACI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Wojtek and Robin have been gathering the information needed to implement SACI firmware in ITSDAQ (Wojtek) and the corresponding software (Robin).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Wojtek has been speaking with Pietro and Hervé about SACI specifics and with Matt about how to add SACI within the ITSDAQ firmware environment.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the CHESS-2/SACI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has enough info to start, though still with some unknowns like the polarity of some signals and the expected response time for CHESS-2 to respond to SACI commands. </a:t>
            </a:r>
            <a:endParaRPr lang="en-GB" dirty="0"/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Pietro and </a:t>
            </a:r>
            <a:r>
              <a:rPr lang="en-GB" dirty="0"/>
              <a:t>Hervé </a:t>
            </a:r>
            <a:r>
              <a:rPr lang="en-GB" dirty="0" smtClean="0"/>
              <a:t>will update the CHESS-2 documentation for </a:t>
            </a:r>
            <a:r>
              <a:rPr lang="en-GB" dirty="0" err="1" smtClean="0"/>
              <a:t>Wojtek’s</a:t>
            </a:r>
            <a:r>
              <a:rPr lang="en-GB" dirty="0" smtClean="0"/>
              <a:t> SACI questions later on (they are very busy right now, so not sure when).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the ITSDAQ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 indicated a better opcode block to begin from, which talks to an Ethernet block - </a:t>
            </a:r>
            <a:r>
              <a:rPr lang="en-GB" dirty="0" err="1" smtClean="0">
                <a:solidFill>
                  <a:srgbClr val="0000FF"/>
                </a:solidFill>
              </a:rPr>
              <a:t>rawcom</a:t>
            </a:r>
            <a:r>
              <a:rPr lang="en-GB" dirty="0" smtClean="0"/>
              <a:t>. Uses fixed lengths. Will specify which channel and timeout (# of clocks), + 52 bits of data to be sent.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the software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can start on software now, enough is known. This is extending SCTDAQ to add SACI commands.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firmware, continued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Actions: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John to send Robin newer version of CHESS-2 register spec (version 1.3)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John to send firmware code for TWOWIRE SPI to Wojtek to verify that it’s in the current Nexys Video codebase.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</a:t>
            </a:r>
            <a:r>
              <a:rPr lang="en-GB" dirty="0"/>
              <a:t>John to send </a:t>
            </a:r>
            <a:r>
              <a:rPr lang="en-GB" dirty="0" smtClean="0"/>
              <a:t>software source code for setting up the Texas Instruments DAC to Robin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5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2. CHESS-2-to-FMC adaptor board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The adaptor board design is now with the circuit board manufacturer. Pavel is dealing with some last technical queries: about filled vias in pads, used due to space constraints. Doing this properly so that pads are planar and </a:t>
            </a:r>
            <a:r>
              <a:rPr lang="en-GB" dirty="0" err="1" smtClean="0"/>
              <a:t>solderable</a:t>
            </a:r>
            <a:r>
              <a:rPr lang="en-GB" dirty="0" smtClean="0"/>
              <a:t> needs quite a bit of care.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2 week turnaround once queries resolved + shipping time (from US)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Have quotes for stuffing boards, ~CAD 270/board for 10.</a:t>
            </a:r>
          </a:p>
          <a:p>
            <a:pPr marL="457200" lvl="2">
              <a:spcAft>
                <a:spcPts val="600"/>
              </a:spcAft>
            </a:pPr>
            <a:r>
              <a:rPr lang="en-GB" dirty="0"/>
              <a:t>C</a:t>
            </a:r>
            <a:r>
              <a:rPr lang="en-GB" dirty="0" smtClean="0"/>
              <a:t>onnectors </a:t>
            </a:r>
            <a:r>
              <a:rPr lang="en-GB" dirty="0"/>
              <a:t>are needed within 2.5 weeks, </a:t>
            </a:r>
            <a:r>
              <a:rPr lang="en-GB" dirty="0">
                <a:solidFill>
                  <a:srgbClr val="FF0066"/>
                </a:solidFill>
              </a:rPr>
              <a:t>~15 November.</a:t>
            </a: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Actions still pending: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6600"/>
                </a:solidFill>
              </a:rPr>
              <a:t>Done:</a:t>
            </a:r>
            <a:r>
              <a:rPr lang="en-GB" sz="1600" dirty="0" smtClean="0"/>
              <a:t> Jaya John has ordered 11 connectors. Order issued to Onecall on 1 Nov, so connectors expected ~13 Nov. We will use 2-day shipping to UBC. With customs, it is a bit tight.</a:t>
            </a:r>
            <a:endParaRPr lang="en-GB" sz="1600" dirty="0"/>
          </a:p>
          <a:p>
            <a:pPr marL="914400" lvl="3">
              <a:spcAft>
                <a:spcPts val="600"/>
              </a:spcAft>
            </a:pPr>
            <a:r>
              <a:rPr lang="en-GB" sz="1600" dirty="0" smtClean="0"/>
              <a:t>The digital daughterboard – for the version UBC had – had a typo in some signals: BL appeared also as BR; BLR appeared also as BRL. </a:t>
            </a:r>
            <a:endParaRPr lang="en-GB" sz="1600" dirty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6600"/>
                </a:solidFill>
              </a:rPr>
              <a:t>Done:</a:t>
            </a:r>
            <a:r>
              <a:rPr lang="en-GB" sz="1600" dirty="0"/>
              <a:t> </a:t>
            </a:r>
            <a:r>
              <a:rPr lang="en-GB" sz="1600" dirty="0" smtClean="0"/>
              <a:t>Jaya John to check final version of digital d/b schematics – </a:t>
            </a:r>
            <a:r>
              <a:rPr lang="en-GB" sz="1600" dirty="0" smtClean="0">
                <a:solidFill>
                  <a:srgbClr val="FF0066"/>
                </a:solidFill>
              </a:rPr>
              <a:t>this is in the v14 which I have as final </a:t>
            </a:r>
            <a:r>
              <a:rPr lang="en-GB" sz="1600" dirty="0" smtClean="0"/>
              <a:t>-- and let SLAC know.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3. Other CHESS-2 hardware</a:t>
            </a:r>
          </a:p>
          <a:p>
            <a:pPr marL="457200" lvl="2">
              <a:spcAft>
                <a:spcPts val="600"/>
              </a:spcAft>
            </a:pP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Latest news: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agreed to send 2 digital daughterboards to UBC just after initial debugging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From Tuesday: the CHESS-2 carrier boards are out for manufacturing, ~2 weeks to have bare boards back.</a:t>
            </a:r>
            <a:endParaRPr lang="en-GB" dirty="0" smtClean="0"/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Last week, </a:t>
            </a:r>
            <a:r>
              <a:rPr lang="en-GB" dirty="0" err="1" smtClean="0"/>
              <a:t>aasked</a:t>
            </a:r>
            <a:r>
              <a:rPr lang="en-GB" dirty="0" smtClean="0"/>
              <a:t> </a:t>
            </a:r>
            <a:r>
              <a:rPr lang="en-GB" dirty="0" smtClean="0"/>
              <a:t>UCSC and SLAC for advice on the environment in which to run CHESS-2:  </a:t>
            </a:r>
            <a:r>
              <a:rPr lang="en-GB" dirty="0" smtClean="0"/>
              <a:t>(cooling </a:t>
            </a:r>
            <a:r>
              <a:rPr lang="en-GB" dirty="0" smtClean="0"/>
              <a:t>needed? Dry air</a:t>
            </a:r>
            <a:r>
              <a:rPr lang="en-GB" dirty="0" smtClean="0"/>
              <a:t>?) Fo</a:t>
            </a:r>
            <a:r>
              <a:rPr lang="en-GB" dirty="0" smtClean="0"/>
              <a:t>llowed up.</a:t>
            </a:r>
            <a:endParaRPr lang="en-GB" dirty="0" smtClean="0"/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Actions</a:t>
            </a:r>
            <a:r>
              <a:rPr lang="en-GB" dirty="0" smtClean="0">
                <a:solidFill>
                  <a:srgbClr val="FF0066"/>
                </a:solidFill>
              </a:rPr>
              <a:t>:</a:t>
            </a:r>
            <a:endParaRPr lang="en-GB" dirty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006600"/>
                </a:solidFill>
              </a:rPr>
              <a:t>Done: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dirty="0"/>
              <a:t>Jaya John to ask </a:t>
            </a:r>
            <a:r>
              <a:rPr lang="en-GB" dirty="0" smtClean="0"/>
              <a:t>re </a:t>
            </a:r>
            <a:r>
              <a:rPr lang="en-GB" dirty="0" smtClean="0"/>
              <a:t>environment. Reminder sent today.</a:t>
            </a: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dirty="0" smtClean="0"/>
              <a:t>Jaya John to ask Su Dong to prioritise UBC to receive digital daughterboard early, to start working with the adaptor board. </a:t>
            </a:r>
            <a:r>
              <a:rPr lang="en-GB" dirty="0" smtClean="0">
                <a:solidFill>
                  <a:srgbClr val="006600"/>
                </a:solidFill>
              </a:rPr>
              <a:t>This is agreed.</a:t>
            </a:r>
            <a:endParaRPr lang="en-GB" dirty="0">
              <a:solidFill>
                <a:srgbClr val="006600"/>
              </a:solidFill>
            </a:endParaRPr>
          </a:p>
          <a:p>
            <a:pPr marL="457200" lvl="2">
              <a:spcAft>
                <a:spcPts val="600"/>
              </a:spcAft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6662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31313</TotalTime>
  <Words>602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3 November 2016  this version is the minutes of the meeting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1179</cp:revision>
  <cp:lastPrinted>2015-07-21T15:43:16Z</cp:lastPrinted>
  <dcterms:created xsi:type="dcterms:W3CDTF">2014-09-18T13:48:06Z</dcterms:created>
  <dcterms:modified xsi:type="dcterms:W3CDTF">2016-11-03T15:57:42Z</dcterms:modified>
</cp:coreProperties>
</file>