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389" r:id="rId5"/>
    <p:sldId id="384" r:id="rId6"/>
    <p:sldId id="385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00"/>
    <a:srgbClr val="0000FF"/>
    <a:srgbClr val="FF6600"/>
    <a:srgbClr val="CCECFF"/>
    <a:srgbClr val="FF99CC"/>
    <a:srgbClr val="00CC00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03/11/2016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03/11/2016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03/11/2016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3 November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firmware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SACI 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 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1. ABCN’ firmware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For </a:t>
            </a:r>
            <a:r>
              <a:rPr lang="en-GB" dirty="0" smtClean="0"/>
              <a:t>the CHESS-2/SACI side: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Wojtek </a:t>
            </a:r>
            <a:r>
              <a:rPr lang="en-GB" dirty="0" smtClean="0"/>
              <a:t>is starting from the available info (not much, for now). The SACI part looks relatively straightforward.</a:t>
            </a:r>
            <a:endParaRPr lang="en-GB" dirty="0"/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Wojtek </a:t>
            </a:r>
            <a:r>
              <a:rPr lang="en-GB" dirty="0" smtClean="0"/>
              <a:t>has started from the </a:t>
            </a:r>
            <a:r>
              <a:rPr lang="en-GB" dirty="0" err="1" smtClean="0"/>
              <a:t>rawcom</a:t>
            </a:r>
            <a:r>
              <a:rPr lang="en-GB" dirty="0" smtClean="0"/>
              <a:t> block recommended by Matt.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66"/>
                </a:solidFill>
              </a:rPr>
              <a:t>Jaya John</a:t>
            </a:r>
            <a:r>
              <a:rPr lang="en-GB" dirty="0"/>
              <a:t> to </a:t>
            </a:r>
            <a:r>
              <a:rPr lang="en-GB" dirty="0" smtClean="0"/>
              <a:t>send </a:t>
            </a:r>
            <a:r>
              <a:rPr lang="en-GB" dirty="0"/>
              <a:t>SACI DAQ-side code to Wojtek</a:t>
            </a:r>
            <a:r>
              <a:rPr lang="en-GB" dirty="0" smtClean="0"/>
              <a:t>.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For </a:t>
            </a:r>
            <a:r>
              <a:rPr lang="en-GB" dirty="0" smtClean="0"/>
              <a:t>the ITSDAQ side: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66"/>
                </a:solidFill>
              </a:rPr>
              <a:t>Matt </a:t>
            </a:r>
            <a:r>
              <a:rPr lang="en-GB" dirty="0"/>
              <a:t>offered to write a generic opcode example block, to take data from Ethernet, modify it, then send something back.</a:t>
            </a:r>
            <a:endParaRPr lang="en-GB" dirty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For </a:t>
            </a:r>
            <a:r>
              <a:rPr lang="en-GB" dirty="0" smtClean="0"/>
              <a:t>the software side: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Robin can start on software now, enough is known. This is extending SCTDAQ to add SACI commands</a:t>
            </a:r>
            <a:r>
              <a:rPr lang="en-GB" dirty="0" smtClean="0"/>
              <a:t>.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0066"/>
                </a:solidFill>
              </a:rPr>
              <a:t>Jaya John </a:t>
            </a:r>
            <a:r>
              <a:rPr lang="en-GB" dirty="0" smtClean="0"/>
              <a:t>to send Robin a cheat sheet for hex codes used in SPI/DAC code.</a:t>
            </a:r>
            <a:endParaRPr lang="en-GB" dirty="0" smtClean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1. ABCN’ firmware, continued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FF0066"/>
                </a:solidFill>
              </a:rPr>
              <a:t>Actions: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006600"/>
                </a:solidFill>
              </a:rPr>
              <a:t>Done: </a:t>
            </a:r>
            <a:r>
              <a:rPr lang="en-GB" dirty="0" smtClean="0"/>
              <a:t>Jaya John to send Robin newer version of CHESS-2 register spec (version 1.3)</a:t>
            </a:r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006600"/>
                </a:solidFill>
              </a:rPr>
              <a:t>Done: </a:t>
            </a:r>
            <a:r>
              <a:rPr lang="en-GB" dirty="0" smtClean="0"/>
              <a:t>Jaya John to send firmware code for TWOWIRE SPI to Wojtek to verify that it’s in the current Nexys Video codebase.</a:t>
            </a:r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006600"/>
                </a:solidFill>
              </a:rPr>
              <a:t>Done: </a:t>
            </a:r>
            <a:r>
              <a:rPr lang="en-GB" dirty="0" smtClean="0"/>
              <a:t>Jaya </a:t>
            </a:r>
            <a:r>
              <a:rPr lang="en-GB" dirty="0"/>
              <a:t>John to send </a:t>
            </a:r>
            <a:r>
              <a:rPr lang="en-GB" dirty="0" smtClean="0"/>
              <a:t>software source code for setting up the Texas Instruments DAC to Robin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5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2. CHESS-2-to-FMC adaptor board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Board manufacturing underway. Have not heard anything, so should be going fine.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Pavel now ordering components for assembly and confirming with the assembly house. So should be able to send for stuffing once boards and connectors arrive ~mid Nov.</a:t>
            </a:r>
            <a:endParaRPr lang="en-GB" dirty="0" smtClean="0"/>
          </a:p>
          <a:p>
            <a:pPr marL="457200" lvl="2">
              <a:spcAft>
                <a:spcPts val="600"/>
              </a:spcAft>
            </a:pPr>
            <a:r>
              <a:rPr lang="en-GB" dirty="0"/>
              <a:t>C</a:t>
            </a:r>
            <a:r>
              <a:rPr lang="en-GB" dirty="0" smtClean="0"/>
              <a:t>onnectors </a:t>
            </a:r>
            <a:r>
              <a:rPr lang="en-GB" dirty="0"/>
              <a:t>are needed within 2.5 weeks, </a:t>
            </a:r>
            <a:r>
              <a:rPr lang="en-GB" dirty="0">
                <a:solidFill>
                  <a:srgbClr val="FF0066"/>
                </a:solidFill>
              </a:rPr>
              <a:t>~15 November.</a:t>
            </a:r>
            <a:endParaRPr lang="en-GB" dirty="0" smtClean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1 week turnaround from ‘audit’ (once components all checked by assembly house).</a:t>
            </a:r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Actions still pending: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6600"/>
                </a:solidFill>
              </a:rPr>
              <a:t>Done:</a:t>
            </a:r>
            <a:r>
              <a:rPr lang="en-GB" sz="1600" dirty="0" smtClean="0"/>
              <a:t> Jaya John has ordered 11 connectors. Order issued to Onecall on 1 Nov, so connectors expected ~13 Nov. We will use 2-day shipping to UBC. With customs, it is a bit tight.</a:t>
            </a:r>
            <a:endParaRPr lang="en-GB" sz="1600" dirty="0"/>
          </a:p>
          <a:p>
            <a:pPr marL="914400" lvl="3">
              <a:spcAft>
                <a:spcPts val="600"/>
              </a:spcAft>
            </a:pPr>
            <a:r>
              <a:rPr lang="en-GB" sz="1600" dirty="0" smtClean="0"/>
              <a:t>The digital daughterboard – for the version UBC had – had a typo in some signals: BL appeared also as BR; BLR appeared also as BRL. </a:t>
            </a:r>
            <a:endParaRPr lang="en-GB" sz="1600" dirty="0"/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6600"/>
                </a:solidFill>
              </a:rPr>
              <a:t>Done:</a:t>
            </a:r>
            <a:r>
              <a:rPr lang="en-GB" sz="1600" dirty="0"/>
              <a:t> </a:t>
            </a:r>
            <a:r>
              <a:rPr lang="en-GB" sz="1600" dirty="0" smtClean="0"/>
              <a:t>Jaya John to check final version of digital d/b schematics – </a:t>
            </a:r>
            <a:r>
              <a:rPr lang="en-GB" sz="1600" dirty="0" smtClean="0">
                <a:solidFill>
                  <a:srgbClr val="FF0066"/>
                </a:solidFill>
              </a:rPr>
              <a:t>this is in the v14 which I have as final </a:t>
            </a:r>
            <a:r>
              <a:rPr lang="en-GB" sz="1600" dirty="0" smtClean="0"/>
              <a:t>-- and let SLAC know.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3. Other CHESS-2 hardware</a:t>
            </a:r>
          </a:p>
          <a:p>
            <a:pPr marL="457200" lvl="2">
              <a:spcAft>
                <a:spcPts val="600"/>
              </a:spcAft>
            </a:pPr>
            <a:endParaRPr lang="en-GB" dirty="0" smtClean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Latest news: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Su Dong agreed to send 2 digital daughterboards to UBC just after initial debugging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From Tuesday: the CHESS-2 carrier boards are out for manufacturing, ~2 weeks to have bare boards back.</a:t>
            </a:r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Last week, </a:t>
            </a:r>
            <a:r>
              <a:rPr lang="en-GB" dirty="0" smtClean="0"/>
              <a:t>asked </a:t>
            </a:r>
            <a:r>
              <a:rPr lang="en-GB" dirty="0" smtClean="0"/>
              <a:t>UCSC and SLAC for advice on the environment in which to run CHESS-2:  (cooling needed? Dry air?) Followed up.</a:t>
            </a:r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FF0066"/>
                </a:solidFill>
              </a:rPr>
              <a:t>Actions:</a:t>
            </a:r>
            <a:endParaRPr lang="en-GB" dirty="0">
              <a:solidFill>
                <a:srgbClr val="FF0066"/>
              </a:solidFill>
            </a:endParaRP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FF0066"/>
                </a:solidFill>
              </a:rPr>
              <a:t>Wojtek </a:t>
            </a:r>
            <a:r>
              <a:rPr lang="en-GB" dirty="0" smtClean="0"/>
              <a:t>will design a protective enclosure/box for running this system, also to fit the SLAC carrier board. Will leave spare volume below the boards for adding </a:t>
            </a:r>
            <a:r>
              <a:rPr lang="en-GB" smtClean="0"/>
              <a:t>cooling later if need be.</a:t>
            </a:r>
            <a:endParaRPr lang="en-GB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3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31346</TotalTime>
  <Words>512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3 November 2016  this version is the minutes of the meeting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1188</cp:revision>
  <cp:lastPrinted>2015-07-21T15:43:16Z</cp:lastPrinted>
  <dcterms:created xsi:type="dcterms:W3CDTF">2014-09-18T13:48:06Z</dcterms:created>
  <dcterms:modified xsi:type="dcterms:W3CDTF">2016-11-03T16:31:44Z</dcterms:modified>
</cp:coreProperties>
</file>