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382" r:id="rId2"/>
    <p:sldId id="333" r:id="rId3"/>
    <p:sldId id="383" r:id="rId4"/>
    <p:sldId id="409" r:id="rId5"/>
    <p:sldId id="389" r:id="rId6"/>
    <p:sldId id="384" r:id="rId7"/>
    <p:sldId id="385" r:id="rId8"/>
    <p:sldId id="396" r:id="rId9"/>
    <p:sldId id="397" r:id="rId10"/>
    <p:sldId id="390" r:id="rId11"/>
    <p:sldId id="391" r:id="rId12"/>
    <p:sldId id="392" r:id="rId13"/>
    <p:sldId id="393" r:id="rId14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006600"/>
    <a:srgbClr val="FF6600"/>
    <a:srgbClr val="CCECFF"/>
    <a:srgbClr val="FF99CC"/>
    <a:srgbClr val="00CC00"/>
    <a:srgbClr val="FF9966"/>
    <a:srgbClr val="99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17" autoAdjust="0"/>
    <p:restoredTop sz="97853" autoAdjust="0"/>
  </p:normalViewPr>
  <p:slideViewPr>
    <p:cSldViewPr snapToGrid="0">
      <p:cViewPr varScale="1">
        <p:scale>
          <a:sx n="87" d="100"/>
          <a:sy n="87" d="100"/>
        </p:scale>
        <p:origin x="-9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43903FF-7B7F-4650-B377-95B9BB904032}" type="datetimeFigureOut">
              <a:rPr lang="en-GB" smtClean="0"/>
              <a:t>21/11/2016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83999C9-70B1-4FD2-959B-375AE71F5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30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3028-959A-4921-BF38-BD2DB0D51296}" type="datetime1">
              <a:rPr lang="en-GB" smtClean="0"/>
              <a:t>21/11/2016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12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51D4-5E23-4633-A92B-EEE476AC51E4}" type="datetime1">
              <a:rPr lang="en-GB" smtClean="0"/>
              <a:t>21/11/2016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63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1C3C-0E3B-4B00-AC33-FF515A78F85F}" type="datetime1">
              <a:rPr lang="en-GB" smtClean="0"/>
              <a:t>21/11/2016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01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4A98-9F44-4B53-A8B2-00E249F48934}" type="datetime1">
              <a:rPr lang="en-GB" smtClean="0"/>
              <a:t>21/11/2016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292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BFAD-CF8F-4BA1-8E34-5F0B756DA439}" type="datetime1">
              <a:rPr lang="en-GB" smtClean="0"/>
              <a:t>21/11/2016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8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56EF-8D88-4B53-9C34-08A513CE2BC7}" type="datetime1">
              <a:rPr lang="en-GB" smtClean="0"/>
              <a:t>21/11/2016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59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B97A-334F-47BC-99FA-08B840CB3CD0}" type="datetime1">
              <a:rPr lang="en-GB" smtClean="0"/>
              <a:t>21/11/2016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7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7C54-E519-49C6-A0EC-B11C32288A8D}" type="datetime1">
              <a:rPr lang="en-GB" smtClean="0"/>
              <a:t>21/11/2016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45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9EFA-E68E-42B5-A197-AC116B6FB4C8}" type="datetime1">
              <a:rPr lang="en-GB" smtClean="0"/>
              <a:t>21/11/2016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11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C2D4-1065-465C-A239-A454E30F645F}" type="datetime1">
              <a:rPr lang="en-GB" smtClean="0"/>
              <a:t>21/11/2016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6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8BB1-4107-44E1-BCF8-2D19052B92A9}" type="datetime1">
              <a:rPr lang="en-GB" smtClean="0"/>
              <a:t>21/11/2016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64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36746-23CB-40B1-956A-853C0264A71A}" type="datetime1">
              <a:rPr lang="en-GB" smtClean="0"/>
              <a:t>21/11/2016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57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1287"/>
            <a:ext cx="7772400" cy="1988531"/>
          </a:xfrm>
        </p:spPr>
        <p:txBody>
          <a:bodyPr anchor="t">
            <a:normAutofit fontScale="90000"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Progress and next steps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200" dirty="0" smtClean="0"/>
              <a:t>17 November 2016</a:t>
            </a:r>
            <a:br>
              <a:rPr lang="en-GB" sz="3200" dirty="0" smtClean="0"/>
            </a:br>
            <a:r>
              <a:rPr lang="en-GB" sz="1800" dirty="0" smtClean="0">
                <a:solidFill>
                  <a:srgbClr val="FF0066"/>
                </a:solidFill>
              </a:rPr>
              <a:t/>
            </a:r>
            <a:br>
              <a:rPr lang="en-GB" sz="1800" dirty="0" smtClean="0">
                <a:solidFill>
                  <a:srgbClr val="FF0066"/>
                </a:solidFill>
              </a:rPr>
            </a:br>
            <a:r>
              <a:rPr lang="en-GB" sz="2000" dirty="0" smtClean="0">
                <a:solidFill>
                  <a:srgbClr val="FF0066"/>
                </a:solidFill>
              </a:rPr>
              <a:t>this version is the minutes of the meeting</a:t>
            </a:r>
            <a:br>
              <a:rPr lang="en-GB" sz="2000" dirty="0" smtClean="0">
                <a:solidFill>
                  <a:srgbClr val="FF0066"/>
                </a:solidFill>
              </a:rPr>
            </a:br>
            <a:endParaRPr lang="en-GB" sz="2000" dirty="0">
              <a:solidFill>
                <a:srgbClr val="FF00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0" b="64122"/>
          <a:stretch/>
        </p:blipFill>
        <p:spPr>
          <a:xfrm>
            <a:off x="2157994" y="1041796"/>
            <a:ext cx="5299363" cy="167797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5804786"/>
            <a:ext cx="7632848" cy="831372"/>
          </a:xfrm>
        </p:spPr>
        <p:txBody>
          <a:bodyPr>
            <a:normAutofit/>
          </a:bodyPr>
          <a:lstStyle/>
          <a:p>
            <a:r>
              <a:rPr lang="en-GB" dirty="0" smtClean="0"/>
              <a:t>J. J. John on behalf of the team</a:t>
            </a:r>
          </a:p>
        </p:txBody>
      </p:sp>
    </p:spTree>
    <p:extLst>
      <p:ext uri="{BB962C8B-B14F-4D97-AF65-F5344CB8AC3E}">
        <p14:creationId xmlns:p14="http://schemas.microsoft.com/office/powerpoint/2010/main" val="5049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SACI reset – 1/4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10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6857" r="729" b="22476"/>
          <a:stretch/>
        </p:blipFill>
        <p:spPr bwMode="auto">
          <a:xfrm>
            <a:off x="219075" y="1104900"/>
            <a:ext cx="8720381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52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11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1" t="6953" r="729" b="22000"/>
          <a:stretch/>
        </p:blipFill>
        <p:spPr bwMode="auto">
          <a:xfrm>
            <a:off x="201988" y="1104900"/>
            <a:ext cx="8722937" cy="440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SACI reset – 2/4</a:t>
            </a:r>
            <a:endParaRPr lang="en-GB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12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1" t="6834" r="729" b="22476"/>
          <a:stretch/>
        </p:blipFill>
        <p:spPr bwMode="auto">
          <a:xfrm>
            <a:off x="219075" y="1104900"/>
            <a:ext cx="8705850" cy="437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SACI reset – 3/4</a:t>
            </a:r>
            <a:endParaRPr lang="en-GB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13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6835" r="729" b="22095"/>
          <a:stretch/>
        </p:blipFill>
        <p:spPr bwMode="auto">
          <a:xfrm>
            <a:off x="219076" y="1104900"/>
            <a:ext cx="8705850" cy="438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SACI reset – 4/4</a:t>
            </a:r>
            <a:endParaRPr lang="en-GB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Agenda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2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839" y="796642"/>
            <a:ext cx="87958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 smtClean="0"/>
              <a:t>Discuss progress and steps for next week:</a:t>
            </a:r>
          </a:p>
          <a:p>
            <a:pPr lvl="1">
              <a:spcAft>
                <a:spcPts val="600"/>
              </a:spcAft>
            </a:pPr>
            <a:r>
              <a:rPr lang="en-GB" sz="2400" dirty="0" smtClean="0"/>
              <a:t>ABCN’ emulator</a:t>
            </a:r>
          </a:p>
          <a:p>
            <a:pPr lvl="1">
              <a:spcAft>
                <a:spcPts val="600"/>
              </a:spcAft>
            </a:pPr>
            <a:r>
              <a:rPr lang="en-GB" sz="2400" dirty="0"/>
              <a:t>	</a:t>
            </a:r>
            <a:r>
              <a:rPr lang="en-GB" sz="2400" dirty="0" smtClean="0"/>
              <a:t>firmware - SACI </a:t>
            </a:r>
          </a:p>
          <a:p>
            <a:pPr lvl="1">
              <a:spcAft>
                <a:spcPts val="600"/>
              </a:spcAft>
            </a:pPr>
            <a:r>
              <a:rPr lang="en-GB" sz="2400" dirty="0"/>
              <a:t>	</a:t>
            </a:r>
            <a:r>
              <a:rPr lang="en-GB" sz="2400" dirty="0" smtClean="0"/>
              <a:t>readout software</a:t>
            </a:r>
          </a:p>
          <a:p>
            <a:pPr lvl="1">
              <a:spcAft>
                <a:spcPts val="600"/>
              </a:spcAft>
            </a:pPr>
            <a:r>
              <a:rPr lang="en-GB" sz="2400" dirty="0" smtClean="0"/>
              <a:t>CHESS-2-to-FMC adaptor board</a:t>
            </a:r>
          </a:p>
          <a:p>
            <a:pPr lvl="1">
              <a:spcAft>
                <a:spcPts val="600"/>
              </a:spcAft>
            </a:pPr>
            <a:r>
              <a:rPr lang="en-GB" sz="2400" dirty="0"/>
              <a:t>	</a:t>
            </a:r>
            <a:r>
              <a:rPr lang="en-GB" sz="2400" dirty="0" smtClean="0"/>
              <a:t>components and preparations for assembly</a:t>
            </a:r>
          </a:p>
          <a:p>
            <a:pPr lvl="1">
              <a:spcAft>
                <a:spcPts val="600"/>
              </a:spcAft>
            </a:pPr>
            <a:r>
              <a:rPr lang="en-GB" sz="2400" dirty="0" smtClean="0"/>
              <a:t>Other CHESS-2 hardware</a:t>
            </a:r>
          </a:p>
        </p:txBody>
      </p:sp>
    </p:spTree>
    <p:extLst>
      <p:ext uri="{BB962C8B-B14F-4D97-AF65-F5344CB8AC3E}">
        <p14:creationId xmlns:p14="http://schemas.microsoft.com/office/powerpoint/2010/main" val="8561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ABCN’ firmware and software status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3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839" y="796642"/>
            <a:ext cx="879584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sz="2400" dirty="0" smtClean="0"/>
              <a:t>1. ABCN’ firmware including SACI:</a:t>
            </a:r>
          </a:p>
          <a:p>
            <a:pPr marL="457200" lvl="2">
              <a:spcAft>
                <a:spcPts val="600"/>
              </a:spcAft>
            </a:pPr>
            <a:r>
              <a:rPr lang="en-GB" dirty="0" smtClean="0"/>
              <a:t>Current status: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Wojtek completed the SACI opcode handler for ITSDAQ. 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Kestutis and Jaya John wrote a test bench for the SACI opcode handler. 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All 3 of us simulated and debugged the SACI opcode block. We believe it’s working.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FF0066"/>
                </a:solidFill>
              </a:rPr>
              <a:t>Jaya John </a:t>
            </a:r>
            <a:r>
              <a:rPr lang="en-GB" sz="1600" dirty="0" smtClean="0"/>
              <a:t>will run some additional test cases for completeness – see slide 5.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66"/>
                </a:solidFill>
              </a:rPr>
              <a:t>Jaya John </a:t>
            </a:r>
            <a:r>
              <a:rPr lang="en-GB" sz="1600" dirty="0" smtClean="0"/>
              <a:t>to</a:t>
            </a:r>
            <a:r>
              <a:rPr lang="en-GB" sz="1600" dirty="0" smtClean="0">
                <a:solidFill>
                  <a:srgbClr val="FF0066"/>
                </a:solidFill>
              </a:rPr>
              <a:t> </a:t>
            </a:r>
            <a:r>
              <a:rPr lang="en-GB" sz="1600" dirty="0" smtClean="0"/>
              <a:t>include all test cases in one script for regression testing, for checking any later SACI code </a:t>
            </a:r>
            <a:r>
              <a:rPr lang="en-GB" sz="1600" dirty="0" smtClean="0"/>
              <a:t>changes – see slide 5.</a:t>
            </a:r>
            <a:endParaRPr lang="en-GB" sz="1600" dirty="0" smtClean="0"/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Re-check units – using an 80MHz main clock in the test bench? </a:t>
            </a:r>
            <a:r>
              <a:rPr lang="en-GB" sz="1600" dirty="0" smtClean="0">
                <a:solidFill>
                  <a:srgbClr val="FF0066"/>
                </a:solidFill>
              </a:rPr>
              <a:t>Yes, clock half period is 6250ps =&gt; clock period 12.5ns =&gt; 80MHz.</a:t>
            </a:r>
            <a:r>
              <a:rPr lang="en-GB" sz="1600" dirty="0" smtClean="0"/>
              <a:t> 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We discussed the COM-to-SACI bridge block for the ABCN’. This will still be implemented in future, but </a:t>
            </a:r>
            <a:r>
              <a:rPr lang="en-GB" sz="1600" dirty="0" smtClean="0"/>
              <a:t>to get started, </a:t>
            </a:r>
            <a:r>
              <a:rPr lang="en-GB" sz="1600" dirty="0" smtClean="0"/>
              <a:t>we have implemented this simpler SACI  bus driver in the ITSDAQ firmware environment, which is controlled directly by commands from the SCTDAQ software.</a:t>
            </a:r>
          </a:p>
          <a:p>
            <a:pPr marL="457200" lvl="2">
              <a:spcAft>
                <a:spcPts val="600"/>
              </a:spcAft>
            </a:pPr>
            <a:r>
              <a:rPr lang="en-GB" sz="1600" dirty="0" smtClean="0"/>
              <a:t>Next: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FF0066"/>
                </a:solidFill>
              </a:rPr>
              <a:t>Wojtek</a:t>
            </a:r>
            <a:r>
              <a:rPr lang="en-GB" sz="1600" dirty="0" smtClean="0"/>
              <a:t> to </a:t>
            </a:r>
            <a:r>
              <a:rPr lang="en-GB" sz="1600" dirty="0" smtClean="0"/>
              <a:t>include the SACI opcode handler in the Nexys Video ABCN’ firmware build.</a:t>
            </a:r>
            <a:endParaRPr lang="en-GB" sz="1600" dirty="0" smtClean="0"/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FF0066"/>
                </a:solidFill>
              </a:rPr>
              <a:t>Jaya John </a:t>
            </a:r>
            <a:r>
              <a:rPr lang="en-GB" sz="1600" dirty="0" smtClean="0"/>
              <a:t>to port to Atlys / CHESS-1 motherboard set-up. BUFR clock divider to be checked, may not work in Spartan-6.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 smtClean="0"/>
              <a:t>Need to check into CHESS-2 global reset pin on the adaptor board – tied to SACI reset? Or will we also need to control the global reset line from the Nexys Video?</a:t>
            </a:r>
            <a:endParaRPr lang="en-GB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1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Minutes – for firmware and software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4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839" y="796642"/>
            <a:ext cx="8795842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Font typeface="+mj-lt"/>
              <a:buAutoNum type="arabicPeriod"/>
            </a:pPr>
            <a:r>
              <a:rPr lang="en-GB" sz="2400" dirty="0"/>
              <a:t>Software to read ABCN’</a:t>
            </a:r>
          </a:p>
          <a:p>
            <a:pPr marL="457200" lvl="2">
              <a:spcAft>
                <a:spcPts val="600"/>
              </a:spcAft>
            </a:pPr>
            <a:r>
              <a:rPr lang="en-GB" dirty="0"/>
              <a:t>Current status: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Robin modified Kevin’s code to object-oriented. Nearly there with SACI configuration commands. Reset still to be added. 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/>
              <a:t>Now working on parsing responses. </a:t>
            </a:r>
          </a:p>
          <a:p>
            <a:pPr marL="0" lvl="1">
              <a:spcAft>
                <a:spcPts val="600"/>
              </a:spcAft>
            </a:pPr>
            <a:r>
              <a:rPr lang="en-GB" dirty="0" smtClean="0"/>
              <a:t>Actions: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All</a:t>
            </a:r>
            <a:r>
              <a:rPr lang="en-GB" dirty="0" smtClean="0"/>
              <a:t>: share </a:t>
            </a:r>
            <a:r>
              <a:rPr lang="en-GB" dirty="0"/>
              <a:t>basic SACI configuration </a:t>
            </a:r>
            <a:r>
              <a:rPr lang="en-GB" dirty="0" smtClean="0"/>
              <a:t>(sequence of commands) once anyone has </a:t>
            </a:r>
            <a:r>
              <a:rPr lang="en-GB" dirty="0"/>
              <a:t>a first version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0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SACI test case coverage </a:t>
            </a:r>
            <a:r>
              <a:rPr lang="en-GB" sz="2000" dirty="0" smtClean="0">
                <a:solidFill>
                  <a:srgbClr val="FF0066"/>
                </a:solidFill>
              </a:rPr>
              <a:t>(updated to reflect discussion)</a:t>
            </a:r>
            <a:endParaRPr lang="en-GB" sz="2400" dirty="0">
              <a:solidFill>
                <a:srgbClr val="FF0066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5</a:t>
            </a:fld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93115"/>
              </p:ext>
            </p:extLst>
          </p:nvPr>
        </p:nvGraphicFramePr>
        <p:xfrm>
          <a:off x="361950" y="796924"/>
          <a:ext cx="8324850" cy="5608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4950"/>
                <a:gridCol w="4035425"/>
                <a:gridCol w="1514475"/>
              </a:tblGrid>
              <a:tr h="793115">
                <a:tc>
                  <a:txBody>
                    <a:bodyPr/>
                    <a:lstStyle/>
                    <a:p>
                      <a:r>
                        <a:rPr lang="en-GB" dirty="0" smtClean="0"/>
                        <a:t>Test case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Details and expected result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Result</a:t>
                      </a:r>
                      <a:endParaRPr lang="en-GB" dirty="0"/>
                    </a:p>
                  </a:txBody>
                  <a:tcPr/>
                </a:tc>
              </a:tr>
              <a:tr h="793115">
                <a:tc>
                  <a:txBody>
                    <a:bodyPr/>
                    <a:lstStyle/>
                    <a:p>
                      <a:r>
                        <a:rPr lang="en-GB" dirty="0" smtClean="0"/>
                        <a:t>SACI reset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Send a</a:t>
                      </a:r>
                      <a:r>
                        <a:rPr lang="en-GB" sz="1600" baseline="0" dirty="0" smtClean="0"/>
                        <a:t> SACI opcode with the reset bit set. Expect </a:t>
                      </a:r>
                      <a:r>
                        <a:rPr lang="en-GB" sz="1600" baseline="0" dirty="0" err="1" smtClean="0"/>
                        <a:t>saci_rst_L</a:t>
                      </a:r>
                      <a:r>
                        <a:rPr lang="en-GB" sz="1600" baseline="0" dirty="0" smtClean="0"/>
                        <a:t> to go low. No SACI command is issued, only the reset.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PASS</a:t>
                      </a:r>
                      <a:endParaRPr lang="en-GB" dirty="0"/>
                    </a:p>
                  </a:txBody>
                  <a:tcPr/>
                </a:tc>
              </a:tr>
              <a:tr h="793115">
                <a:tc>
                  <a:txBody>
                    <a:bodyPr/>
                    <a:lstStyle/>
                    <a:p>
                      <a:r>
                        <a:rPr lang="en-GB" dirty="0" smtClean="0"/>
                        <a:t>SACI</a:t>
                      </a:r>
                      <a:r>
                        <a:rPr lang="en-GB" baseline="0" dirty="0" smtClean="0"/>
                        <a:t> configuration command, no timeout</a:t>
                      </a:r>
                    </a:p>
                    <a:p>
                      <a:r>
                        <a:rPr lang="en-GB" baseline="0" dirty="0" smtClean="0"/>
                        <a:t>x 4 channels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aseline="0" dirty="0" smtClean="0"/>
                        <a:t>Check each of the 4 channels and that the response goes on the correct response line.</a:t>
                      </a:r>
                    </a:p>
                    <a:p>
                      <a:r>
                        <a:rPr lang="en-GB" sz="1600" baseline="0" dirty="0" smtClean="0"/>
                        <a:t>Check the response in more detail.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PASSING but </a:t>
                      </a:r>
                      <a:r>
                        <a:rPr lang="en-GB" dirty="0" smtClean="0"/>
                        <a:t>test all channels</a:t>
                      </a:r>
                      <a:endParaRPr lang="en-GB" dirty="0"/>
                    </a:p>
                  </a:txBody>
                  <a:tcPr/>
                </a:tc>
              </a:tr>
              <a:tr h="793115">
                <a:tc>
                  <a:txBody>
                    <a:bodyPr/>
                    <a:lstStyle/>
                    <a:p>
                      <a:r>
                        <a:rPr lang="en-GB" dirty="0" smtClean="0"/>
                        <a:t>SACI timeout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aseline="0" dirty="0" smtClean="0"/>
                        <a:t>Specify a short timeout in the opcode. Verify from states that the operation times out that that a timeout response is sent.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PASSING but</a:t>
                      </a:r>
                      <a:r>
                        <a:rPr lang="en-GB" baseline="0" dirty="0" smtClean="0"/>
                        <a:t> retest </a:t>
                      </a:r>
                      <a:r>
                        <a:rPr lang="en-GB" baseline="0" dirty="0" smtClean="0"/>
                        <a:t>with short timeout</a:t>
                      </a:r>
                      <a:endParaRPr lang="en-GB" dirty="0"/>
                    </a:p>
                  </a:txBody>
                  <a:tcPr/>
                </a:tc>
              </a:tr>
              <a:tr h="793115">
                <a:tc>
                  <a:txBody>
                    <a:bodyPr/>
                    <a:lstStyle/>
                    <a:p>
                      <a:r>
                        <a:rPr lang="en-GB" dirty="0" smtClean="0"/>
                        <a:t>Non-SACI</a:t>
                      </a:r>
                      <a:r>
                        <a:rPr lang="en-GB" baseline="0" dirty="0" smtClean="0"/>
                        <a:t> opcode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Send another</a:t>
                      </a:r>
                      <a:r>
                        <a:rPr lang="en-GB" sz="1600" baseline="0" dirty="0" smtClean="0"/>
                        <a:t> opcode. Handler should not process it. The simulation is expected to get stuck, as there is no other handler to respond. Put this last in the regression test set.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PASS</a:t>
                      </a:r>
                      <a:endParaRPr lang="en-GB" dirty="0"/>
                    </a:p>
                  </a:txBody>
                  <a:tcPr/>
                </a:tc>
              </a:tr>
              <a:tr h="793115">
                <a:tc>
                  <a:txBody>
                    <a:bodyPr/>
                    <a:lstStyle/>
                    <a:p>
                      <a:r>
                        <a:rPr lang="en-GB" dirty="0" smtClean="0"/>
                        <a:t>Multiple transactions</a:t>
                      </a:r>
                      <a:r>
                        <a:rPr lang="en-GB" baseline="0" dirty="0" smtClean="0"/>
                        <a:t> / regression test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</a:t>
                      </a:r>
                      <a:r>
                        <a:rPr lang="en-GB" sz="1600" dirty="0" smtClean="0"/>
                        <a:t>heck that state machines</a:t>
                      </a:r>
                      <a:r>
                        <a:rPr lang="en-GB" sz="1600" baseline="0" dirty="0" smtClean="0"/>
                        <a:t> return to idle after opcodes handled. Put the non-SACI opcode last (since it hangs in current set-up, known behaviour).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</a:t>
                      </a:r>
                      <a:r>
                        <a:rPr lang="en-GB" baseline="0" dirty="0" smtClean="0"/>
                        <a:t> assemble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752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Hardware status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6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839" y="796642"/>
            <a:ext cx="879584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sz="2400" dirty="0" smtClean="0"/>
              <a:t>2. CHESS-2-to-FMC adaptor board </a:t>
            </a:r>
          </a:p>
          <a:p>
            <a:pPr marL="457200" lvl="2">
              <a:spcAft>
                <a:spcPts val="600"/>
              </a:spcAft>
            </a:pPr>
            <a:r>
              <a:rPr lang="en-GB" dirty="0" smtClean="0"/>
              <a:t>Current status: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Edge connectors are at TNT Vancouver right now. Meant to arrive this morning at UBC (had issue on Wednesday). </a:t>
            </a:r>
            <a:r>
              <a:rPr lang="en-GB" dirty="0" smtClean="0">
                <a:solidFill>
                  <a:srgbClr val="FF0066"/>
                </a:solidFill>
              </a:rPr>
              <a:t>They were d</a:t>
            </a:r>
            <a:r>
              <a:rPr lang="en-GB" dirty="0" smtClean="0">
                <a:solidFill>
                  <a:srgbClr val="FF0066"/>
                </a:solidFill>
              </a:rPr>
              <a:t>elivered to UBC later </a:t>
            </a:r>
            <a:r>
              <a:rPr lang="en-GB" smtClean="0">
                <a:solidFill>
                  <a:srgbClr val="FF0066"/>
                </a:solidFill>
              </a:rPr>
              <a:t>on Thursday </a:t>
            </a:r>
            <a:r>
              <a:rPr lang="en-GB" dirty="0" smtClean="0">
                <a:solidFill>
                  <a:srgbClr val="FF0066"/>
                </a:solidFill>
              </a:rPr>
              <a:t>17 November.</a:t>
            </a:r>
            <a:endParaRPr lang="en-GB" dirty="0" smtClean="0"/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Other components: Wojtek will check with Pavel. FMC connectors were delayed (status from last week). Other components should be at UBC.</a:t>
            </a:r>
          </a:p>
          <a:p>
            <a:pPr marL="7429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Assembly house: Pavel has notified them to expect the incoming job.</a:t>
            </a:r>
          </a:p>
          <a:p>
            <a:pPr marL="457200" lvl="2">
              <a:spcAft>
                <a:spcPts val="600"/>
              </a:spcAft>
            </a:pPr>
            <a:endParaRPr lang="en-GB" dirty="0"/>
          </a:p>
          <a:p>
            <a:pPr marL="457200" lvl="2">
              <a:spcAft>
                <a:spcPts val="600"/>
              </a:spcAft>
            </a:pPr>
            <a:r>
              <a:rPr lang="en-GB" dirty="0" smtClean="0"/>
              <a:t>Actions:</a:t>
            </a:r>
          </a:p>
          <a:p>
            <a:pPr marL="12001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Wojtek </a:t>
            </a:r>
            <a:r>
              <a:rPr lang="en-GB" dirty="0" smtClean="0"/>
              <a:t>to speak with Pavel to follow up FMC connectors. </a:t>
            </a:r>
          </a:p>
        </p:txBody>
      </p:sp>
    </p:spTree>
    <p:extLst>
      <p:ext uri="{BB962C8B-B14F-4D97-AF65-F5344CB8AC3E}">
        <p14:creationId xmlns:p14="http://schemas.microsoft.com/office/powerpoint/2010/main" val="122065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Other hardware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7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839" y="796642"/>
            <a:ext cx="879584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GB" sz="2400" dirty="0" smtClean="0"/>
              <a:t>3. Other CHESS-2 hardware</a:t>
            </a:r>
            <a:endParaRPr lang="en-GB" dirty="0" smtClean="0">
              <a:solidFill>
                <a:srgbClr val="FF0066"/>
              </a:solidFill>
            </a:endParaRPr>
          </a:p>
          <a:p>
            <a:pPr marL="457200" lvl="2">
              <a:spcAft>
                <a:spcPts val="600"/>
              </a:spcAft>
            </a:pPr>
            <a:r>
              <a:rPr lang="en-GB" dirty="0" smtClean="0"/>
              <a:t>For the digital hardware: no update since last week. Will have more news next Tuesday and relay in next Thursday’s meeting.</a:t>
            </a:r>
          </a:p>
          <a:p>
            <a:pPr marL="457200" lvl="2">
              <a:spcAft>
                <a:spcPts val="600"/>
              </a:spcAft>
            </a:pPr>
            <a:r>
              <a:rPr lang="en-GB" dirty="0" smtClean="0"/>
              <a:t>For the analogue test system: Jaya John will port the SACI opcode block into the Atlys firmware for driving the CHESS-1 motherboards.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23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782725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 smtClean="0">
                <a:solidFill>
                  <a:srgbClr val="0000FF"/>
                </a:solidFill>
              </a:rPr>
              <a:t>SACI simulations</a:t>
            </a:r>
            <a:endParaRPr lang="en-GB" sz="60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8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2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00FF"/>
                </a:solidFill>
              </a:rPr>
              <a:t>SACI simulations – non SACI opcode</a:t>
            </a:r>
            <a:endParaRPr lang="en-GB" sz="3600" dirty="0">
              <a:solidFill>
                <a:srgbClr val="0000FF"/>
              </a:solidFill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9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6834" r="834" b="22476"/>
          <a:stretch/>
        </p:blipFill>
        <p:spPr bwMode="auto">
          <a:xfrm>
            <a:off x="219075" y="1104900"/>
            <a:ext cx="8705850" cy="438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24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39056</TotalTime>
  <Words>710</Words>
  <Application>Microsoft Office PowerPoint</Application>
  <PresentationFormat>On-screen Show (4:3)</PresentationFormat>
  <Paragraphs>83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Progress and next steps  17 November 2016  this version is the minutes of the meeting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 for CHESS testing</dc:title>
  <dc:creator>Jaya John John</dc:creator>
  <cp:lastModifiedBy>Jaya John John</cp:lastModifiedBy>
  <cp:revision>1284</cp:revision>
  <cp:lastPrinted>2015-07-21T15:43:16Z</cp:lastPrinted>
  <dcterms:created xsi:type="dcterms:W3CDTF">2014-09-18T13:48:06Z</dcterms:created>
  <dcterms:modified xsi:type="dcterms:W3CDTF">2016-11-21T12:14:57Z</dcterms:modified>
</cp:coreProperties>
</file>