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82" r:id="rId2"/>
    <p:sldId id="333" r:id="rId3"/>
    <p:sldId id="383" r:id="rId4"/>
    <p:sldId id="415" r:id="rId5"/>
    <p:sldId id="409" r:id="rId6"/>
    <p:sldId id="384" r:id="rId7"/>
    <p:sldId id="414" r:id="rId8"/>
    <p:sldId id="416" r:id="rId9"/>
    <p:sldId id="413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CC00"/>
    <a:srgbClr val="0000FF"/>
    <a:srgbClr val="FF0066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96" d="100"/>
          <a:sy n="96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</a:t>
            </a:r>
            <a:r>
              <a:rPr lang="en-GB" sz="3200" dirty="0" smtClean="0"/>
              <a:t> December </a:t>
            </a:r>
            <a:r>
              <a:rPr lang="en-GB" sz="3200" dirty="0" smtClean="0"/>
              <a:t>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</a:t>
            </a:r>
            <a:r>
              <a:rPr lang="en-GB" sz="2400" dirty="0" smtClean="0"/>
              <a:t>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Plans for </a:t>
            </a:r>
            <a:r>
              <a:rPr lang="en-GB" sz="2400" dirty="0" smtClean="0"/>
              <a:t>mini-module</a:t>
            </a:r>
          </a:p>
          <a:p>
            <a:pPr lvl="1"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+ a reminder of the </a:t>
            </a:r>
            <a:r>
              <a:rPr lang="en-GB" sz="2400" dirty="0" err="1" smtClean="0"/>
              <a:t>TWiki</a:t>
            </a:r>
            <a:r>
              <a:rPr lang="en-GB" sz="2400" dirty="0" smtClean="0"/>
              <a:t> page for CHESS and its test hardware: </a:t>
            </a:r>
            <a:r>
              <a:rPr lang="en-GB" sz="2400" dirty="0">
                <a:hlinkClick r:id="rId2"/>
              </a:rPr>
              <a:t>https://twiki.cern.ch/twiki/bin/view/Atlas/CHESSStripTestChip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513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We received good </a:t>
            </a:r>
            <a:r>
              <a:rPr lang="en-GB" sz="2400" dirty="0"/>
              <a:t>feedback from </a:t>
            </a:r>
            <a:r>
              <a:rPr lang="en-GB" sz="2400" dirty="0" smtClean="0"/>
              <a:t>the CMOS </a:t>
            </a:r>
            <a:r>
              <a:rPr lang="en-GB" sz="2400" dirty="0"/>
              <a:t>Fortnightly meeting on our </a:t>
            </a:r>
            <a:r>
              <a:rPr lang="en-GB" sz="2400" dirty="0" smtClean="0"/>
              <a:t>progress with SACI and the adaptor board. </a:t>
            </a:r>
            <a:br>
              <a:rPr lang="en-GB" sz="2400" dirty="0" smtClean="0"/>
            </a:br>
            <a:endParaRPr lang="en-GB" sz="2400" dirty="0"/>
          </a:p>
          <a:p>
            <a:pPr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ABCN’ firmware including SACI: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still to run additional test cases for completeness and prepare the regression set of tests.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firmware, continued…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ABCN’ firmware including SACI: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to port to Atlys / CHESS-1 motherboard set-up. BUFR clock divider to be checked, may not work in Spartan-6.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Need to check into CHESS-2 global reset pin on the adaptor board – tied to SACI reset? Or will we also need to control the global reset line from the Nexys Video?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06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ABCN’ </a:t>
            </a:r>
            <a:r>
              <a:rPr lang="en-GB" sz="3600" dirty="0" smtClean="0">
                <a:solidFill>
                  <a:srgbClr val="0000FF"/>
                </a:solidFill>
              </a:rPr>
              <a:t>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/>
              <a:t>Software to read ABCN’</a:t>
            </a:r>
          </a:p>
          <a:p>
            <a:pPr marL="457200" lvl="2">
              <a:spcAft>
                <a:spcPts val="600"/>
              </a:spcAft>
            </a:pPr>
            <a:r>
              <a:rPr lang="en-GB" dirty="0"/>
              <a:t>Current status: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Actions: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66"/>
                </a:solidFill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07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Current status: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</a:t>
            </a:r>
            <a:endParaRPr lang="en-GB" dirty="0" smtClean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Enclosure spec is still pending – Wojtek will work on the spec next for the box.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 concept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Reminder, what we’re working towards: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Simplify the proposal to just one circuit board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 other word, no hybrids for now, keep it simple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Want to see some tiling of devices to demonstrate mounting process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Reminder, initial concept from March/April 2016:</a:t>
            </a:r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1394997" y="3228741"/>
            <a:ext cx="5979418" cy="3331082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5017" y="6033652"/>
            <a:ext cx="900100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1121" y="33010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1121" y="386324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1121" y="423100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48173" y="3521977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88253" y="33010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88253" y="37008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88253" y="422106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48173" y="4831439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18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397" y="3272176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397" y="4581622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711798" y="3264556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711798" y="4574002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6188253" y="461692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88253" y="501673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88253" y="5536905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75017" y="3521977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75017" y="4831439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11121" y="462931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11121" y="519147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11121" y="55592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79564" y="6033652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4165" y="6033652"/>
            <a:ext cx="1383157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SFP/Ethernet?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685325" y="6033652"/>
            <a:ext cx="1525696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“usual module connector” ?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41769" y="6033652"/>
            <a:ext cx="639108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After some discussion…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Probably fewer FPGAs is better. Some favour just one. To be “more module-like”, two could be a good compromise. </a:t>
            </a: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Could use cut sensors – top and middle arrays only – to avoid the big gap of the test structure areas.</a:t>
            </a:r>
            <a:endParaRPr lang="en-GB" dirty="0" smtClean="0"/>
          </a:p>
          <a:p>
            <a:pPr marL="0" lvl="1">
              <a:spcAft>
                <a:spcPts val="600"/>
              </a:spcAft>
            </a:pPr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643105" y="2176374"/>
            <a:ext cx="5979418" cy="3331082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3125" y="4981285"/>
            <a:ext cx="900100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827672" y="498128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02273" y="4981285"/>
            <a:ext cx="1383157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SFP/Ethernet?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933433" y="4981285"/>
            <a:ext cx="1525696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“usual module connector” ?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189877" y="4981285"/>
            <a:ext cx="639108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56839" y="5614827"/>
            <a:ext cx="879584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Matt: look at Ash’s new hybrid panel, same as electrical End-of-Stave. Updated connector with more ground pairs. This is the most helpful spec to meet. = 13 pairs. 50-pin connector.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Need to look at number of pairs needed, also. Could still use older styles too, still supported.</a:t>
            </a:r>
          </a:p>
        </p:txBody>
      </p:sp>
      <p:pic>
        <p:nvPicPr>
          <p:cNvPr id="3074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228865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036670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814853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Rectangle 132"/>
          <p:cNvSpPr/>
          <p:nvPr/>
        </p:nvSpPr>
        <p:spPr>
          <a:xfrm>
            <a:off x="5449471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5449471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823125" y="3004428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14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2293915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065033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822776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Rectangle 150"/>
          <p:cNvSpPr/>
          <p:nvPr/>
        </p:nvSpPr>
        <p:spPr>
          <a:xfrm>
            <a:off x="5667819" y="3004428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49471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49471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49471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49471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791302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91302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91302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91302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91302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791302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Mini-module, continued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Su Dong said that SLAC may be able to help to design this board.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In many ways it is an adaptation of the digital daughterboard and carrier board combined onto one board.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Our job is to specify it. It would be helpful to work together on it to check and ensure it is complete and what is needed.</a:t>
            </a:r>
          </a:p>
        </p:txBody>
      </p:sp>
    </p:spTree>
    <p:extLst>
      <p:ext uri="{BB962C8B-B14F-4D97-AF65-F5344CB8AC3E}">
        <p14:creationId xmlns:p14="http://schemas.microsoft.com/office/powerpoint/2010/main" val="2099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39283</TotalTime>
  <Words>442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Progress and next steps  1 December 2016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1330</cp:revision>
  <cp:lastPrinted>2015-07-21T15:43:16Z</cp:lastPrinted>
  <dcterms:created xsi:type="dcterms:W3CDTF">2014-09-18T13:48:06Z</dcterms:created>
  <dcterms:modified xsi:type="dcterms:W3CDTF">2016-12-01T15:57:36Z</dcterms:modified>
</cp:coreProperties>
</file>