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382" r:id="rId2"/>
    <p:sldId id="333" r:id="rId3"/>
    <p:sldId id="383" r:id="rId4"/>
    <p:sldId id="409" r:id="rId5"/>
    <p:sldId id="384" r:id="rId6"/>
    <p:sldId id="414" r:id="rId7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006600"/>
    <a:srgbClr val="00CC00"/>
    <a:srgbClr val="FF6600"/>
    <a:srgbClr val="CCECFF"/>
    <a:srgbClr val="FF99CC"/>
    <a:srgbClr val="FF9966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317" autoAdjust="0"/>
    <p:restoredTop sz="97853" autoAdjust="0"/>
  </p:normalViewPr>
  <p:slideViewPr>
    <p:cSldViewPr snapToGrid="0">
      <p:cViewPr varScale="1">
        <p:scale>
          <a:sx n="108" d="100"/>
          <a:sy n="108" d="100"/>
        </p:scale>
        <p:origin x="-4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08/12/2016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08/12/2016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08/12/2016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08/12/2016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08/12/2016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08/12/2016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08/12/2016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08/12/2016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08/12/2016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08/12/2016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08/12/2016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08/12/2016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08/12/2016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wiki.cern.ch/twiki/bin/view/Atlas/CHESSStripTestCh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Progress and 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/>
              <a:t>8</a:t>
            </a:r>
            <a:r>
              <a:rPr lang="en-GB" sz="3200" dirty="0" smtClean="0"/>
              <a:t> </a:t>
            </a:r>
            <a:r>
              <a:rPr lang="en-GB" sz="3200" dirty="0" smtClean="0"/>
              <a:t>December 2016</a:t>
            </a:r>
            <a:br>
              <a:rPr lang="en-GB" sz="3200" dirty="0" smtClean="0"/>
            </a:br>
            <a:r>
              <a:rPr lang="en-GB" sz="1800" dirty="0" smtClean="0">
                <a:solidFill>
                  <a:schemeClr val="bg1"/>
                </a:solidFill>
              </a:rPr>
              <a:t/>
            </a:r>
            <a:br>
              <a:rPr lang="en-GB" sz="1800" dirty="0" smtClean="0">
                <a:solidFill>
                  <a:schemeClr val="bg1"/>
                </a:solidFill>
              </a:rPr>
            </a:br>
            <a:r>
              <a:rPr lang="en-GB" sz="2000" dirty="0" smtClean="0">
                <a:solidFill>
                  <a:schemeClr val="bg1"/>
                </a:solidFill>
              </a:rPr>
              <a:t>this version is the minutes of the meeting</a:t>
            </a:r>
            <a:br>
              <a:rPr lang="en-GB" sz="2000" dirty="0" smtClean="0">
                <a:solidFill>
                  <a:schemeClr val="bg1"/>
                </a:solidFill>
              </a:rPr>
            </a:br>
            <a:endParaRPr lang="en-GB" sz="20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740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Discuss progress and steps for next week:</a:t>
            </a:r>
          </a:p>
          <a:p>
            <a:pPr>
              <a:spcAft>
                <a:spcPts val="600"/>
              </a:spcAft>
            </a:pPr>
            <a:endParaRPr lang="en-GB" sz="2400" dirty="0" smtClean="0"/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ABCN’ emulator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firmware - SACI 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readout software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CHESS-2-to-FMC adaptor board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Other CHESS-2 hardware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Plans for mini-module</a:t>
            </a:r>
          </a:p>
          <a:p>
            <a:pPr lvl="1">
              <a:spcAft>
                <a:spcPts val="600"/>
              </a:spcAft>
            </a:pPr>
            <a:endParaRPr lang="en-GB" sz="2400" dirty="0" smtClean="0"/>
          </a:p>
          <a:p>
            <a:pPr lvl="1">
              <a:spcAft>
                <a:spcPts val="600"/>
              </a:spcAft>
            </a:pPr>
            <a:endParaRPr lang="en-GB" sz="2400" dirty="0"/>
          </a:p>
          <a:p>
            <a:pPr lvl="1">
              <a:spcAft>
                <a:spcPts val="600"/>
              </a:spcAft>
            </a:pPr>
            <a:endParaRPr lang="en-GB" sz="2400" dirty="0"/>
          </a:p>
          <a:p>
            <a:pPr lvl="1">
              <a:spcAft>
                <a:spcPts val="600"/>
              </a:spcAft>
            </a:pPr>
            <a:r>
              <a:rPr lang="en-GB" sz="2400" dirty="0" smtClean="0"/>
              <a:t>+ a reminder of the </a:t>
            </a:r>
            <a:r>
              <a:rPr lang="en-GB" sz="2400" dirty="0" err="1" smtClean="0"/>
              <a:t>TWiki</a:t>
            </a:r>
            <a:r>
              <a:rPr lang="en-GB" sz="2400" dirty="0" smtClean="0"/>
              <a:t> page for CHESS and its test hardware: </a:t>
            </a:r>
            <a:r>
              <a:rPr lang="en-GB" sz="2400" dirty="0">
                <a:hlinkClick r:id="rId2"/>
              </a:rPr>
              <a:t>https://twiki.cern.ch/twiki/bin/view/Atlas/CHESSStripTestChip</a:t>
            </a:r>
            <a:r>
              <a:rPr lang="en-GB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status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379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400" dirty="0" smtClean="0"/>
              <a:t>ABCN</a:t>
            </a:r>
            <a:r>
              <a:rPr lang="en-GB" sz="2400" dirty="0" smtClean="0"/>
              <a:t>’ firmware including SACI:</a:t>
            </a:r>
          </a:p>
          <a:p>
            <a:pPr marL="742950" lvl="2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FF0066"/>
                </a:solidFill>
              </a:rPr>
              <a:t>Jaya John </a:t>
            </a:r>
            <a:r>
              <a:rPr lang="en-GB" sz="1600" dirty="0" smtClean="0"/>
              <a:t>to </a:t>
            </a:r>
            <a:r>
              <a:rPr lang="en-GB" sz="1600" dirty="0" smtClean="0"/>
              <a:t>run additional test cases for completeness and prepare the regression set of </a:t>
            </a:r>
            <a:r>
              <a:rPr lang="en-GB" sz="1600" dirty="0" smtClean="0"/>
              <a:t>tests.</a:t>
            </a:r>
          </a:p>
          <a:p>
            <a:pPr marL="1200150" lvl="3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presently working on integrating SACI code into Atlys/CHESS-2 analogue system build.</a:t>
            </a:r>
            <a:endParaRPr lang="en-GB" sz="1600" dirty="0" smtClean="0"/>
          </a:p>
          <a:p>
            <a:pPr marL="742950" lvl="2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.</a:t>
            </a:r>
            <a:endParaRPr lang="en-GB" sz="1600" dirty="0" smtClean="0"/>
          </a:p>
        </p:txBody>
      </p:sp>
    </p:spTree>
    <p:extLst>
      <p:ext uri="{BB962C8B-B14F-4D97-AF65-F5344CB8AC3E}">
        <p14:creationId xmlns:p14="http://schemas.microsoft.com/office/powerpoint/2010/main" val="85381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00FF"/>
                </a:solidFill>
              </a:rPr>
              <a:t>ABCN’ </a:t>
            </a:r>
            <a:r>
              <a:rPr lang="en-GB" sz="3600" dirty="0" smtClean="0">
                <a:solidFill>
                  <a:srgbClr val="0000FF"/>
                </a:solidFill>
              </a:rPr>
              <a:t>software status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>
              <a:spcAft>
                <a:spcPts val="600"/>
              </a:spcAft>
              <a:buFont typeface="+mj-lt"/>
              <a:buAutoNum type="arabicPeriod" startAt="2"/>
            </a:pPr>
            <a:r>
              <a:rPr lang="en-GB" sz="2400" dirty="0"/>
              <a:t>Software to read ABCN’</a:t>
            </a:r>
          </a:p>
          <a:p>
            <a:pPr marL="457200" lvl="2">
              <a:spcAft>
                <a:spcPts val="600"/>
              </a:spcAft>
            </a:pPr>
            <a:r>
              <a:rPr lang="en-GB" dirty="0"/>
              <a:t>Current status:</a:t>
            </a:r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.</a:t>
            </a:r>
            <a:endParaRPr lang="en-GB" sz="1600" dirty="0" smtClean="0"/>
          </a:p>
        </p:txBody>
      </p:sp>
    </p:spTree>
    <p:extLst>
      <p:ext uri="{BB962C8B-B14F-4D97-AF65-F5344CB8AC3E}">
        <p14:creationId xmlns:p14="http://schemas.microsoft.com/office/powerpoint/2010/main" val="419807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CHESS-2-to-FMC adaptor board status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dirty="0" smtClean="0"/>
              <a:t>Current status:</a:t>
            </a:r>
          </a:p>
          <a:p>
            <a:pPr marL="2857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Assembly house update: </a:t>
            </a:r>
            <a:endParaRPr lang="en-GB" dirty="0" smtClean="0"/>
          </a:p>
          <a:p>
            <a:pPr marL="2857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.</a:t>
            </a:r>
            <a:endParaRPr lang="en-GB" dirty="0" smtClean="0"/>
          </a:p>
          <a:p>
            <a:pPr marL="0" lvl="1">
              <a:spcAft>
                <a:spcPts val="600"/>
              </a:spcAft>
            </a:pP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  <a:p>
            <a:pPr marL="2857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Enclosure </a:t>
            </a:r>
            <a:r>
              <a:rPr lang="en-GB" dirty="0" smtClean="0"/>
              <a:t>spec?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22065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mini-module concept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>
              <a:spcAft>
                <a:spcPts val="600"/>
              </a:spcAft>
            </a:pPr>
            <a:r>
              <a:rPr lang="en-GB" dirty="0" smtClean="0"/>
              <a:t>Feedback from Strip CMOS fortnightly meeting: </a:t>
            </a:r>
          </a:p>
          <a:p>
            <a:pPr lvl="2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on the right track. </a:t>
            </a:r>
          </a:p>
          <a:p>
            <a:pPr lvl="2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move connectors to avoid dead space at bottom of tiled array to avoid dead space.</a:t>
            </a:r>
            <a:endParaRPr lang="en-GB" dirty="0"/>
          </a:p>
        </p:txBody>
      </p:sp>
      <p:sp>
        <p:nvSpPr>
          <p:cNvPr id="34" name="Rectangle 33"/>
          <p:cNvSpPr/>
          <p:nvPr/>
        </p:nvSpPr>
        <p:spPr>
          <a:xfrm>
            <a:off x="643105" y="2237918"/>
            <a:ext cx="5979418" cy="2463148"/>
          </a:xfrm>
          <a:prstGeom prst="rect">
            <a:avLst/>
          </a:prstGeom>
          <a:solidFill>
            <a:srgbClr val="00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9471" y="2395994"/>
            <a:ext cx="770154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JTAG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667819" y="4052647"/>
            <a:ext cx="762847" cy="471895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hybrid panel connector</a:t>
            </a:r>
            <a:endParaRPr lang="en-GB" sz="1100" dirty="0">
              <a:solidFill>
                <a:schemeClr val="tx1"/>
              </a:solidFill>
            </a:endParaRPr>
          </a:p>
        </p:txBody>
      </p:sp>
      <p:pic>
        <p:nvPicPr>
          <p:cNvPr id="39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>
            <a:off x="3668470" y="2350195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400"/>
          <a:stretch/>
        </p:blipFill>
        <p:spPr bwMode="auto">
          <a:xfrm>
            <a:off x="3668470" y="3098214"/>
            <a:ext cx="1674420" cy="738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400"/>
          <a:stretch/>
        </p:blipFill>
        <p:spPr bwMode="auto">
          <a:xfrm>
            <a:off x="3668470" y="3876397"/>
            <a:ext cx="1674420" cy="738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Rectangle 41"/>
          <p:cNvSpPr/>
          <p:nvPr/>
        </p:nvSpPr>
        <p:spPr>
          <a:xfrm>
            <a:off x="5449471" y="2395994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449471" y="2752940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823125" y="3065972"/>
            <a:ext cx="762847" cy="764471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ABCN’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(FPGA)</a:t>
            </a:r>
            <a:endParaRPr lang="en-GB" sz="1600" dirty="0">
              <a:solidFill>
                <a:schemeClr val="tx1"/>
              </a:solidFill>
            </a:endParaRPr>
          </a:p>
        </p:txBody>
      </p:sp>
      <p:pic>
        <p:nvPicPr>
          <p:cNvPr id="45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 rot="10800000">
            <a:off x="1958394" y="2355459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 rot="10800000">
            <a:off x="1958394" y="3126577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 rot="10800000">
            <a:off x="1958394" y="3884320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Rectangle 47"/>
          <p:cNvSpPr/>
          <p:nvPr/>
        </p:nvSpPr>
        <p:spPr>
          <a:xfrm>
            <a:off x="5667819" y="3065971"/>
            <a:ext cx="762847" cy="764471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ABCN’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(FPGA)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449471" y="3169502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449471" y="3526448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5449471" y="3931981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449471" y="4288927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791302" y="2395994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791302" y="2752940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791302" y="3169502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791302" y="3526448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791302" y="3931981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791302" y="4288927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819471" y="4108573"/>
            <a:ext cx="770154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power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667819" y="2395994"/>
            <a:ext cx="770154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clock?</a:t>
            </a:r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54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39361</TotalTime>
  <Words>144</Words>
  <Application>Microsoft Office PowerPoint</Application>
  <PresentationFormat>On-screen Show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Progress and next steps  8 December 2016  this version is the minutes of the meeting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1344</cp:revision>
  <cp:lastPrinted>2015-07-21T15:43:16Z</cp:lastPrinted>
  <dcterms:created xsi:type="dcterms:W3CDTF">2014-09-18T13:48:06Z</dcterms:created>
  <dcterms:modified xsi:type="dcterms:W3CDTF">2016-12-08T15:49:14Z</dcterms:modified>
</cp:coreProperties>
</file>