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44" autoAdjust="0"/>
  </p:normalViewPr>
  <p:slideViewPr>
    <p:cSldViewPr snapToGrid="0" snapToObjects="1">
      <p:cViewPr varScale="1">
        <p:scale>
          <a:sx n="148" d="100"/>
          <a:sy n="148" d="100"/>
        </p:scale>
        <p:origin x="-2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822DD-5430-B747-83AD-8D8914FC41CD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7DB8-FAC3-5543-BC28-79B6F559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2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47F-9EE2-A14D-9819-02C302FCD578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2D29-3C64-BB49-B414-ABC854D6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2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E8-89C2-BB43-93FF-3B26C5AE4F85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8CB1-4C78-2841-8240-763DAEE39CBF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94E-0975-DF43-9D43-BA5C9D6C2DD7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D7DC-CF32-134B-A2F4-65CA73C81D86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97D3-90DA-404C-9AFF-EA0FED04397C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EBB-FC4F-DD44-932E-E89E70846D61}" type="datetime1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CE31-11A4-FD4F-95F3-83067357F88E}" type="datetime1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AA-DC65-184F-9F5F-00B84C455001}" type="datetime1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6AF-355A-B941-8DB9-9E1C873EC84A}" type="datetime1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56F-10AD-234E-A964-AFFAD926CF12}" type="datetime1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2B86-87CA-FD43-AB98-B8689FA15964}" type="datetime1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8F38-C8DB-4045-B34A-4C0488859886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DE12-C35B-F84C-A1F1-D33EEB747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8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Digital </a:t>
            </a:r>
            <a:r>
              <a:rPr lang="en-US" dirty="0" smtClean="0"/>
              <a:t>Readout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r>
              <a:rPr lang="en-US" dirty="0" err="1" smtClean="0"/>
              <a:t>Ruckman</a:t>
            </a:r>
            <a:r>
              <a:rPr lang="en-US" dirty="0" smtClean="0"/>
              <a:t>, Su Dong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793D-21F9-A34E-BA2A-998F1809E245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0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Test Daughter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293" y="1260463"/>
            <a:ext cx="4111595" cy="372483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First panel of 10 </a:t>
            </a:r>
            <a:r>
              <a:rPr lang="en-US" sz="2400" dirty="0" smtClean="0">
                <a:solidFill>
                  <a:srgbClr val="0000FF"/>
                </a:solidFill>
              </a:rPr>
              <a:t>at </a:t>
            </a:r>
            <a:r>
              <a:rPr lang="en-US" sz="2400" dirty="0" smtClean="0">
                <a:solidFill>
                  <a:srgbClr val="0000FF"/>
                </a:solidFill>
              </a:rPr>
              <a:t>SLAC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One bug spotted by </a:t>
            </a:r>
            <a:r>
              <a:rPr lang="en-US" sz="2400" dirty="0" err="1" smtClean="0">
                <a:solidFill>
                  <a:srgbClr val="0000FF"/>
                </a:solidFill>
              </a:rPr>
              <a:t>Wojciech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Fedorko</a:t>
            </a:r>
            <a:r>
              <a:rPr lang="en-US" sz="2400" dirty="0" smtClean="0">
                <a:solidFill>
                  <a:srgbClr val="0000FF"/>
                </a:solidFill>
              </a:rPr>
              <a:t>: BL/BLR </a:t>
            </a:r>
            <a:r>
              <a:rPr lang="en-US" sz="2400" dirty="0" err="1" smtClean="0">
                <a:solidFill>
                  <a:srgbClr val="0000FF"/>
                </a:solidFill>
              </a:rPr>
              <a:t>mislabelle</a:t>
            </a:r>
            <a:r>
              <a:rPr lang="en-US" sz="24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on </a:t>
            </a:r>
            <a:r>
              <a:rPr lang="en-US" sz="2400" dirty="0" err="1" smtClean="0">
                <a:solidFill>
                  <a:srgbClr val="0000FF"/>
                </a:solidFill>
              </a:rPr>
              <a:t>SamTec</a:t>
            </a:r>
            <a:r>
              <a:rPr lang="en-US" sz="2400" dirty="0" smtClean="0">
                <a:solidFill>
                  <a:srgbClr val="0000FF"/>
                </a:solidFill>
              </a:rPr>
              <a:t> connector as BR/BRL caused no connect at layout.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Two regular wire soldering patch on daughter card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Carrier board still OK 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D7DC-CF32-134B-A2F4-65CA73C81D86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648" y="5741251"/>
            <a:ext cx="844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Design details for daughter + carrier are documented </a:t>
            </a:r>
            <a:r>
              <a:rPr lang="en-US" dirty="0" smtClean="0">
                <a:solidFill>
                  <a:srgbClr val="0000FF"/>
                </a:solidFill>
              </a:rPr>
              <a:t>(including wire bond diagrams) at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confluence.slac.stanford.edu</a:t>
            </a:r>
            <a:r>
              <a:rPr lang="en-US" dirty="0" smtClean="0"/>
              <a:t>/display/AIRTRACK/ATLAS%3A+CHESS2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0" y="1397752"/>
            <a:ext cx="4226840" cy="3176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648" y="4910254"/>
            <a:ext cx="846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Two patched daughter boards went to </a:t>
            </a:r>
            <a:r>
              <a:rPr lang="en-US" sz="2400" dirty="0" err="1" smtClean="0">
                <a:solidFill>
                  <a:srgbClr val="0000FF"/>
                </a:solidFill>
              </a:rPr>
              <a:t>Amtech</a:t>
            </a:r>
            <a:r>
              <a:rPr lang="en-US" sz="2400" dirty="0" smtClean="0">
                <a:solidFill>
                  <a:srgbClr val="0000FF"/>
                </a:solidFill>
              </a:rPr>
              <a:t> for wire bonding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Sending a few to UCSC to load for further checks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3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98" y="293520"/>
            <a:ext cx="47818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Carrier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36" y="1316394"/>
            <a:ext cx="3987109" cy="3557356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First few loaded boards at SLAC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Checks by Larry so far: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Power regulation OK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Can program FPGA and PROM with J-tag. PROM booting OK.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Can R/W registers via SFP port with PGP link. 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More standalone tests to come: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SPI DAC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Triggering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External clock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Data collection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D7DC-CF32-134B-A2F4-65CA73C81D86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856" y="1256329"/>
            <a:ext cx="4567709" cy="3425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237" y="4759337"/>
            <a:ext cx="8530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tests requires loaded daughter board: 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SACI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HV bias 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ASIC’s parallel LVDS data tuning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319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Full digital chain test ~ next week with patched daughter boards.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 few more boards to be loaded at UCSC to further check for potential problems.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Sending two carrier boards to UBC for ABCN’ test stand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Continue </a:t>
            </a:r>
            <a:r>
              <a:rPr lang="en-US" sz="2800" dirty="0">
                <a:solidFill>
                  <a:srgbClr val="0000FF"/>
                </a:solidFill>
              </a:rPr>
              <a:t>loading rest of the digital </a:t>
            </a:r>
            <a:r>
              <a:rPr lang="en-US" sz="2800" dirty="0" smtClean="0">
                <a:solidFill>
                  <a:srgbClr val="0000FF"/>
                </a:solidFill>
              </a:rPr>
              <a:t>boards.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Launch revised daughter board fab after first check.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Distribute bare (or partial loaded) daughter boards and carrier boards.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Documentation collection started at: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    </a:t>
            </a:r>
            <a:r>
              <a:rPr lang="en-US" sz="2000" b="1" dirty="0" smtClean="0">
                <a:latin typeface="Arial"/>
                <a:cs typeface="Arial"/>
              </a:rPr>
              <a:t> https</a:t>
            </a:r>
            <a:r>
              <a:rPr lang="en-US" sz="2000" b="1" dirty="0">
                <a:latin typeface="Arial"/>
                <a:cs typeface="Arial"/>
              </a:rPr>
              <a:t>://</a:t>
            </a:r>
            <a:r>
              <a:rPr lang="en-US" sz="2000" b="1" dirty="0" err="1">
                <a:latin typeface="Arial"/>
                <a:cs typeface="Arial"/>
              </a:rPr>
              <a:t>twiki.cern.ch</a:t>
            </a:r>
            <a:r>
              <a:rPr lang="en-US" sz="2000" b="1" dirty="0">
                <a:latin typeface="Arial"/>
                <a:cs typeface="Arial"/>
              </a:rPr>
              <a:t>/</a:t>
            </a:r>
            <a:r>
              <a:rPr lang="en-US" sz="2000" b="1" dirty="0" err="1">
                <a:latin typeface="Arial"/>
                <a:cs typeface="Arial"/>
              </a:rPr>
              <a:t>twiki</a:t>
            </a:r>
            <a:r>
              <a:rPr lang="en-US" sz="2000" b="1" dirty="0">
                <a:latin typeface="Arial"/>
                <a:cs typeface="Arial"/>
              </a:rPr>
              <a:t>/bin/view/Atlas/</a:t>
            </a:r>
            <a:r>
              <a:rPr lang="en-US" sz="2000" b="1" dirty="0" err="1" smtClean="0">
                <a:latin typeface="Arial"/>
                <a:cs typeface="Arial"/>
              </a:rPr>
              <a:t>CHESSStripTestChip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D7DC-CF32-134B-A2F4-65CA73C81D86}" type="datetime1">
              <a:rPr lang="en-US" smtClean="0"/>
              <a:t>11/22/16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DE12-C35B-F84C-A1F1-D33EEB747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4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279</Words>
  <Application>Microsoft Macintosh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CHESS2 Digital Readout</vt:lpstr>
      <vt:lpstr>Digital Test Daughter Board</vt:lpstr>
      <vt:lpstr>Digital Carrier Board</vt:lpstr>
      <vt:lpstr>Status and Next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Digital Test Boards</dc:title>
  <dc:creator>Dong Su</dc:creator>
  <cp:lastModifiedBy>Dong Su</cp:lastModifiedBy>
  <cp:revision>10</cp:revision>
  <dcterms:created xsi:type="dcterms:W3CDTF">2016-10-25T13:25:42Z</dcterms:created>
  <dcterms:modified xsi:type="dcterms:W3CDTF">2016-11-22T15:53:44Z</dcterms:modified>
</cp:coreProperties>
</file>