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3" r:id="rId2"/>
    <p:sldId id="335" r:id="rId3"/>
    <p:sldId id="336" r:id="rId4"/>
    <p:sldId id="33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FF"/>
    <a:srgbClr val="0099CC"/>
    <a:srgbClr val="99CCFF"/>
    <a:srgbClr val="CCECFF"/>
    <a:srgbClr val="CCCCFF"/>
    <a:srgbClr val="FF0066"/>
    <a:srgbClr val="8F8FFF"/>
    <a:srgbClr val="33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60"/>
  </p:normalViewPr>
  <p:slideViewPr>
    <p:cSldViewPr>
      <p:cViewPr varScale="1">
        <p:scale>
          <a:sx n="105" d="100"/>
          <a:sy n="105" d="100"/>
        </p:scale>
        <p:origin x="-24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Atlas/CHESSStripTestCh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2130425"/>
            <a:ext cx="8136904" cy="1470025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Update: Analogue test system and ABCN’</a:t>
            </a:r>
            <a:r>
              <a:rPr lang="en-GB" sz="3600" b="1" dirty="0" smtClean="0">
                <a:solidFill>
                  <a:srgbClr val="0000FF"/>
                </a:solidFill>
              </a:rPr>
              <a:t/>
            </a:r>
            <a:br>
              <a:rPr lang="en-GB" sz="3600" b="1" dirty="0" smtClean="0">
                <a:solidFill>
                  <a:srgbClr val="0000FF"/>
                </a:solidFill>
              </a:rPr>
            </a:br>
            <a:r>
              <a:rPr lang="en-GB" sz="2000" b="1" dirty="0" smtClean="0">
                <a:solidFill>
                  <a:srgbClr val="0000FF"/>
                </a:solidFill>
              </a:rPr>
              <a:t/>
            </a:r>
            <a:br>
              <a:rPr lang="en-GB" sz="2000" b="1" dirty="0" smtClean="0">
                <a:solidFill>
                  <a:srgbClr val="0000FF"/>
                </a:solidFill>
              </a:rPr>
            </a:br>
            <a:r>
              <a:rPr lang="en-GB" sz="3200" dirty="0" smtClean="0"/>
              <a:t>22 November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 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Analogue test system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2</a:t>
            </a:fld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027" name="Picture 3" descr="H:\_SLHC\CMOS\_CHESS\AMS\CHESS-2\photos\CHESS-2 in lab\CHESS-2 analogue db on mb_50p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15" y="1124744"/>
            <a:ext cx="7146369" cy="533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Analogue test system - status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3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3623" y="764704"/>
            <a:ext cx="8210866" cy="6036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Distribution</a:t>
            </a:r>
          </a:p>
          <a:p>
            <a:r>
              <a:rPr lang="en-GB" sz="1800" dirty="0" smtClean="0"/>
              <a:t>Edge TCT cut-outs done last week</a:t>
            </a:r>
          </a:p>
          <a:p>
            <a:r>
              <a:rPr lang="en-GB" sz="1800" dirty="0" smtClean="0"/>
              <a:t>Delivered: Argonne, DESY, Santa Cruz, Glasgow</a:t>
            </a:r>
          </a:p>
          <a:p>
            <a:r>
              <a:rPr lang="en-GB" sz="1800" dirty="0" smtClean="0"/>
              <a:t>In transit: Ljubljana (x10 edge TCT) – posted today. RAL’s at Oxford, QMUL’s at Glasgow.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Documentation</a:t>
            </a:r>
          </a:p>
          <a:p>
            <a:r>
              <a:rPr lang="en-GB" sz="1800" dirty="0" smtClean="0"/>
              <a:t>Have extended our CHESS </a:t>
            </a:r>
            <a:r>
              <a:rPr lang="en-GB" sz="1800" dirty="0" err="1" smtClean="0"/>
              <a:t>TWiki</a:t>
            </a:r>
            <a:r>
              <a:rPr lang="en-GB" sz="1800" dirty="0" smtClean="0"/>
              <a:t> page for </a:t>
            </a:r>
            <a:r>
              <a:rPr lang="en-GB" sz="1800" dirty="0"/>
              <a:t>CHESS-2 work:</a:t>
            </a:r>
            <a:br>
              <a:rPr lang="en-GB" sz="1800" dirty="0"/>
            </a:b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twiki.cern.ch/twiki/bin/view/Atlas/CHESSStripTestChip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including a structure to describe the 3 test systems – analogue, digital and ABCN’</a:t>
            </a:r>
          </a:p>
          <a:p>
            <a:r>
              <a:rPr lang="en-GB" sz="1800" dirty="0" smtClean="0"/>
              <a:t>Info will continue to be added over time.</a:t>
            </a:r>
          </a:p>
          <a:p>
            <a:r>
              <a:rPr lang="en-GB" sz="1800" dirty="0" smtClean="0"/>
              <a:t>Will post </a:t>
            </a:r>
            <a:r>
              <a:rPr lang="en-GB" sz="1800" b="1" dirty="0" smtClean="0"/>
              <a:t>bonding diagrams </a:t>
            </a:r>
            <a:r>
              <a:rPr lang="en-GB" sz="1800" dirty="0" smtClean="0"/>
              <a:t>and </a:t>
            </a:r>
            <a:r>
              <a:rPr lang="en-GB" sz="1800" b="1" dirty="0" smtClean="0"/>
              <a:t>motherboard changes </a:t>
            </a:r>
            <a:r>
              <a:rPr lang="en-GB" sz="1800" dirty="0" smtClean="0"/>
              <a:t>by tomorrow and e-mail institutes.</a:t>
            </a:r>
            <a:endParaRPr lang="en-GB" sz="1800" dirty="0"/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Firmware</a:t>
            </a:r>
          </a:p>
          <a:p>
            <a:r>
              <a:rPr lang="en-GB" sz="1800" dirty="0" smtClean="0"/>
              <a:t>Have SACI firmware – need to merge to Atlys next + add 40MHz clock.</a:t>
            </a:r>
          </a:p>
          <a:p>
            <a:r>
              <a:rPr lang="en-GB" sz="1800" dirty="0" smtClean="0"/>
              <a:t>Probably 2-3 days of work.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Software</a:t>
            </a:r>
          </a:p>
          <a:p>
            <a:r>
              <a:rPr lang="en-GB" sz="1800" dirty="0" smtClean="0"/>
              <a:t>Kestutis has updated this for running the motherboard’s DACs for CHESS-2.</a:t>
            </a:r>
          </a:p>
          <a:p>
            <a:r>
              <a:rPr lang="en-GB" sz="1800" dirty="0" smtClean="0"/>
              <a:t>Next: add changes for SACI.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080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4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1) </a:t>
            </a:r>
            <a:r>
              <a:rPr lang="en-GB" sz="2000" b="1" dirty="0" smtClean="0">
                <a:solidFill>
                  <a:srgbClr val="0000FF"/>
                </a:solidFill>
              </a:rPr>
              <a:t>SACI: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Wojtek at UBC (Vancouver) completed the SACI driver for the ITSDAQ firmware environment. Jaya John, Kestutis and Wojtek simulated and debugged it.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2) Adaptor board:</a:t>
            </a:r>
            <a:endParaRPr lang="en-GB" sz="18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Boards and most components received (as of last Thursday).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Boards expected to go out for assembly this week.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2000" b="1" dirty="0">
                <a:solidFill>
                  <a:srgbClr val="0000FF"/>
                </a:solidFill>
              </a:rPr>
              <a:t>3</a:t>
            </a:r>
            <a:r>
              <a:rPr lang="en-GB" sz="2000" b="1" dirty="0" smtClean="0">
                <a:solidFill>
                  <a:srgbClr val="0000FF"/>
                </a:solidFill>
              </a:rPr>
              <a:t>) </a:t>
            </a:r>
            <a:r>
              <a:rPr lang="en-GB" sz="2000" b="1" dirty="0">
                <a:solidFill>
                  <a:srgbClr val="0000FF"/>
                </a:solidFill>
              </a:rPr>
              <a:t>Next steps:</a:t>
            </a:r>
          </a:p>
          <a:p>
            <a:pPr marL="0" indent="0">
              <a:buNone/>
            </a:pPr>
            <a:endParaRPr lang="en-GB" sz="1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800" dirty="0" smtClean="0"/>
              <a:t>Wojtek (UBC) is currently merging the SACI code into the Nexys Video firmware base. Robin (UBC) is preparing the software extensions to SCTDAQ.</a:t>
            </a:r>
          </a:p>
          <a:p>
            <a:pPr marL="0" indent="0">
              <a:buNone/>
            </a:pPr>
            <a:r>
              <a:rPr lang="en-GB" sz="1800" dirty="0" smtClean="0"/>
              <a:t>Jaya John is running some more test cases and preparing a regression test set.</a:t>
            </a: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399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5553</TotalTime>
  <Words>190</Words>
  <Application>Microsoft Office PowerPoint</Application>
  <PresentationFormat>On-screen Show (4:3)</PresentationFormat>
  <Paragraphs>41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Update: Analogue test system and ABCN’  22 November 2016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519</cp:revision>
  <cp:lastPrinted>2016-03-27T01:56:20Z</cp:lastPrinted>
  <dcterms:created xsi:type="dcterms:W3CDTF">2014-09-18T13:48:06Z</dcterms:created>
  <dcterms:modified xsi:type="dcterms:W3CDTF">2016-11-22T17:50:13Z</dcterms:modified>
</cp:coreProperties>
</file>