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firstSlideNum="0" strictFirstAndLastChars="0" saveSubsetFonts="1">
  <p:sldMasterIdLst>
    <p:sldMasterId id="2147483687" r:id="rId4"/>
    <p:sldMasterId id="214748368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Lst>
  <p:sldSz cy="6858000" cx="9906000"/>
  <p:notesSz cx="6808775" cy="9940925"/>
  <p:embeddedFontLst>
    <p:embeddedFont>
      <p:font typeface="Arimo"/>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206530BB-8A90-44D5-B9E9-4D82A240A311}">
  <a:tblStyle styleId="{206530BB-8A90-44D5-B9E9-4D82A240A311}" styleName="Table_0"/>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Arimo-regular.fntdata"/><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Arimo-italic.fntdata"/><Relationship Id="rId47" Type="http://schemas.openxmlformats.org/officeDocument/2006/relationships/font" Target="fonts/Arimo-bold.fntdata"/><Relationship Id="rId49" Type="http://schemas.openxmlformats.org/officeDocument/2006/relationships/font" Target="fonts/Arimo-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50474" cy="497046"/>
          </a:xfrm>
          <a:prstGeom prst="rect">
            <a:avLst/>
          </a:prstGeom>
          <a:noFill/>
          <a:ln>
            <a:noFill/>
          </a:ln>
        </p:spPr>
        <p:txBody>
          <a:bodyPr anchorCtr="0" anchor="t"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4561" lvl="1" marL="436361" marR="0" rtl="0" algn="l">
              <a:spcBef>
                <a:spcPts val="0"/>
              </a:spcBef>
              <a:buNone/>
              <a:defRPr b="0" i="0" sz="1800" u="none" cap="none" strike="noStrike">
                <a:solidFill>
                  <a:schemeClr val="dk1"/>
                </a:solidFill>
                <a:latin typeface="Calibri"/>
                <a:ea typeface="Calibri"/>
                <a:cs typeface="Calibri"/>
                <a:sym typeface="Calibri"/>
              </a:defRPr>
            </a:lvl2pPr>
            <a:lvl3pPr indent="-9122" lvl="2" marL="872722" marR="0" rtl="0" algn="l">
              <a:spcBef>
                <a:spcPts val="0"/>
              </a:spcBef>
              <a:buNone/>
              <a:defRPr b="0" i="0" sz="1800" u="none" cap="none" strike="noStrike">
                <a:solidFill>
                  <a:schemeClr val="dk1"/>
                </a:solidFill>
                <a:latin typeface="Calibri"/>
                <a:ea typeface="Calibri"/>
                <a:cs typeface="Calibri"/>
                <a:sym typeface="Calibri"/>
              </a:defRPr>
            </a:lvl3pPr>
            <a:lvl4pPr indent="-982" lvl="3" marL="1309083" marR="0" rtl="0" algn="l">
              <a:spcBef>
                <a:spcPts val="0"/>
              </a:spcBef>
              <a:buNone/>
              <a:defRPr b="0" i="0" sz="1800" u="none" cap="none" strike="noStrike">
                <a:solidFill>
                  <a:schemeClr val="dk1"/>
                </a:solidFill>
                <a:latin typeface="Calibri"/>
                <a:ea typeface="Calibri"/>
                <a:cs typeface="Calibri"/>
                <a:sym typeface="Calibri"/>
              </a:defRPr>
            </a:lvl4pPr>
            <a:lvl5pPr indent="-5545" lvl="4" marL="1745445" marR="0" rtl="0" algn="l">
              <a:spcBef>
                <a:spcPts val="0"/>
              </a:spcBef>
              <a:buNone/>
              <a:defRPr b="0" i="0" sz="1800" u="none" cap="none" strike="noStrike">
                <a:solidFill>
                  <a:schemeClr val="dk1"/>
                </a:solidFill>
                <a:latin typeface="Calibri"/>
                <a:ea typeface="Calibri"/>
                <a:cs typeface="Calibri"/>
                <a:sym typeface="Calibri"/>
              </a:defRPr>
            </a:lvl5pPr>
            <a:lvl6pPr indent="-10105" lvl="5" marL="2181806" marR="0" rtl="0" algn="l">
              <a:spcBef>
                <a:spcPts val="0"/>
              </a:spcBef>
              <a:buNone/>
              <a:defRPr b="0" i="0" sz="1800" u="none" cap="none" strike="noStrike">
                <a:solidFill>
                  <a:schemeClr val="dk1"/>
                </a:solidFill>
                <a:latin typeface="Calibri"/>
                <a:ea typeface="Calibri"/>
                <a:cs typeface="Calibri"/>
                <a:sym typeface="Calibri"/>
              </a:defRPr>
            </a:lvl6pPr>
            <a:lvl7pPr indent="-1966" lvl="6" marL="2618167" marR="0" rtl="0" algn="l">
              <a:spcBef>
                <a:spcPts val="0"/>
              </a:spcBef>
              <a:buNone/>
              <a:defRPr b="0" i="0" sz="1800" u="none" cap="none" strike="noStrike">
                <a:solidFill>
                  <a:schemeClr val="dk1"/>
                </a:solidFill>
                <a:latin typeface="Calibri"/>
                <a:ea typeface="Calibri"/>
                <a:cs typeface="Calibri"/>
                <a:sym typeface="Calibri"/>
              </a:defRPr>
            </a:lvl7pPr>
            <a:lvl8pPr indent="-6529" lvl="7" marL="3054529" marR="0" rtl="0" algn="l">
              <a:spcBef>
                <a:spcPts val="0"/>
              </a:spcBef>
              <a:buNone/>
              <a:defRPr b="0" i="0" sz="1800" u="none" cap="none" strike="noStrike">
                <a:solidFill>
                  <a:schemeClr val="dk1"/>
                </a:solidFill>
                <a:latin typeface="Calibri"/>
                <a:ea typeface="Calibri"/>
                <a:cs typeface="Calibri"/>
                <a:sym typeface="Calibri"/>
              </a:defRPr>
            </a:lvl8pPr>
            <a:lvl9pPr indent="-11090" lvl="8" marL="349089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56737" y="0"/>
            <a:ext cx="2950474" cy="497046"/>
          </a:xfrm>
          <a:prstGeom prst="rect">
            <a:avLst/>
          </a:prstGeom>
          <a:noFill/>
          <a:ln>
            <a:noFill/>
          </a:ln>
        </p:spPr>
        <p:txBody>
          <a:bodyPr anchorCtr="0" anchor="t" bIns="91425" lIns="91425" rIns="91425" tIns="91425"/>
          <a:lstStyle>
            <a:lvl1pPr indent="0" lvl="0" marL="0" marR="0" rtl="0" algn="r">
              <a:spcBef>
                <a:spcPts val="0"/>
              </a:spcBef>
              <a:buNone/>
              <a:defRPr b="0" i="0" sz="1200" u="none" cap="none" strike="noStrike">
                <a:solidFill>
                  <a:schemeClr val="dk1"/>
                </a:solidFill>
                <a:latin typeface="Calibri"/>
                <a:ea typeface="Calibri"/>
                <a:cs typeface="Calibri"/>
                <a:sym typeface="Calibri"/>
              </a:defRPr>
            </a:lvl1pPr>
            <a:lvl2pPr indent="-4561" lvl="1" marL="436361" marR="0" rtl="0" algn="l">
              <a:spcBef>
                <a:spcPts val="0"/>
              </a:spcBef>
              <a:buNone/>
              <a:defRPr b="0" i="0" sz="1800" u="none" cap="none" strike="noStrike">
                <a:solidFill>
                  <a:schemeClr val="dk1"/>
                </a:solidFill>
                <a:latin typeface="Calibri"/>
                <a:ea typeface="Calibri"/>
                <a:cs typeface="Calibri"/>
                <a:sym typeface="Calibri"/>
              </a:defRPr>
            </a:lvl2pPr>
            <a:lvl3pPr indent="-9122" lvl="2" marL="872722" marR="0" rtl="0" algn="l">
              <a:spcBef>
                <a:spcPts val="0"/>
              </a:spcBef>
              <a:buNone/>
              <a:defRPr b="0" i="0" sz="1800" u="none" cap="none" strike="noStrike">
                <a:solidFill>
                  <a:schemeClr val="dk1"/>
                </a:solidFill>
                <a:latin typeface="Calibri"/>
                <a:ea typeface="Calibri"/>
                <a:cs typeface="Calibri"/>
                <a:sym typeface="Calibri"/>
              </a:defRPr>
            </a:lvl3pPr>
            <a:lvl4pPr indent="-982" lvl="3" marL="1309083" marR="0" rtl="0" algn="l">
              <a:spcBef>
                <a:spcPts val="0"/>
              </a:spcBef>
              <a:buNone/>
              <a:defRPr b="0" i="0" sz="1800" u="none" cap="none" strike="noStrike">
                <a:solidFill>
                  <a:schemeClr val="dk1"/>
                </a:solidFill>
                <a:latin typeface="Calibri"/>
                <a:ea typeface="Calibri"/>
                <a:cs typeface="Calibri"/>
                <a:sym typeface="Calibri"/>
              </a:defRPr>
            </a:lvl4pPr>
            <a:lvl5pPr indent="-5545" lvl="4" marL="1745445" marR="0" rtl="0" algn="l">
              <a:spcBef>
                <a:spcPts val="0"/>
              </a:spcBef>
              <a:buNone/>
              <a:defRPr b="0" i="0" sz="1800" u="none" cap="none" strike="noStrike">
                <a:solidFill>
                  <a:schemeClr val="dk1"/>
                </a:solidFill>
                <a:latin typeface="Calibri"/>
                <a:ea typeface="Calibri"/>
                <a:cs typeface="Calibri"/>
                <a:sym typeface="Calibri"/>
              </a:defRPr>
            </a:lvl5pPr>
            <a:lvl6pPr indent="-10105" lvl="5" marL="2181806" marR="0" rtl="0" algn="l">
              <a:spcBef>
                <a:spcPts val="0"/>
              </a:spcBef>
              <a:buNone/>
              <a:defRPr b="0" i="0" sz="1800" u="none" cap="none" strike="noStrike">
                <a:solidFill>
                  <a:schemeClr val="dk1"/>
                </a:solidFill>
                <a:latin typeface="Calibri"/>
                <a:ea typeface="Calibri"/>
                <a:cs typeface="Calibri"/>
                <a:sym typeface="Calibri"/>
              </a:defRPr>
            </a:lvl6pPr>
            <a:lvl7pPr indent="-1966" lvl="6" marL="2618167" marR="0" rtl="0" algn="l">
              <a:spcBef>
                <a:spcPts val="0"/>
              </a:spcBef>
              <a:buNone/>
              <a:defRPr b="0" i="0" sz="1800" u="none" cap="none" strike="noStrike">
                <a:solidFill>
                  <a:schemeClr val="dk1"/>
                </a:solidFill>
                <a:latin typeface="Calibri"/>
                <a:ea typeface="Calibri"/>
                <a:cs typeface="Calibri"/>
                <a:sym typeface="Calibri"/>
              </a:defRPr>
            </a:lvl7pPr>
            <a:lvl8pPr indent="-6529" lvl="7" marL="3054529" marR="0" rtl="0" algn="l">
              <a:spcBef>
                <a:spcPts val="0"/>
              </a:spcBef>
              <a:buNone/>
              <a:defRPr b="0" i="0" sz="1800" u="none" cap="none" strike="noStrike">
                <a:solidFill>
                  <a:schemeClr val="dk1"/>
                </a:solidFill>
                <a:latin typeface="Calibri"/>
                <a:ea typeface="Calibri"/>
                <a:cs typeface="Calibri"/>
                <a:sym typeface="Calibri"/>
              </a:defRPr>
            </a:lvl8pPr>
            <a:lvl9pPr indent="-11090" lvl="8" marL="349089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0879" y="4721939"/>
            <a:ext cx="5447030" cy="4473416"/>
          </a:xfrm>
          <a:prstGeom prst="rect">
            <a:avLst/>
          </a:prstGeom>
          <a:noFill/>
          <a:ln>
            <a:noFill/>
          </a:ln>
        </p:spPr>
        <p:txBody>
          <a:bodyPr anchorCtr="0" anchor="t" bIns="91425" lIns="91425" rIns="91425" tIns="91425"/>
          <a:lstStyle>
            <a:lvl1pPr indent="0" lvl="0" marL="0" marR="0" rtl="0" algn="l">
              <a:spcBef>
                <a:spcPts val="0"/>
              </a:spcBef>
              <a:buNone/>
              <a:defRPr b="0" i="0" sz="1100" u="none" cap="none" strike="noStrike">
                <a:solidFill>
                  <a:schemeClr val="dk1"/>
                </a:solidFill>
                <a:latin typeface="Calibri"/>
                <a:ea typeface="Calibri"/>
                <a:cs typeface="Calibri"/>
                <a:sym typeface="Calibri"/>
              </a:defRPr>
            </a:lvl1pPr>
            <a:lvl2pPr indent="-4561" lvl="1" marL="436361" marR="0" rtl="0" algn="l">
              <a:spcBef>
                <a:spcPts val="0"/>
              </a:spcBef>
              <a:buNone/>
              <a:defRPr b="0" i="0" sz="1100" u="none" cap="none" strike="noStrike">
                <a:solidFill>
                  <a:schemeClr val="dk1"/>
                </a:solidFill>
                <a:latin typeface="Calibri"/>
                <a:ea typeface="Calibri"/>
                <a:cs typeface="Calibri"/>
                <a:sym typeface="Calibri"/>
              </a:defRPr>
            </a:lvl2pPr>
            <a:lvl3pPr indent="-9122" lvl="2" marL="872722" marR="0" rtl="0" algn="l">
              <a:spcBef>
                <a:spcPts val="0"/>
              </a:spcBef>
              <a:buNone/>
              <a:defRPr b="0" i="0" sz="1100" u="none" cap="none" strike="noStrike">
                <a:solidFill>
                  <a:schemeClr val="dk1"/>
                </a:solidFill>
                <a:latin typeface="Calibri"/>
                <a:ea typeface="Calibri"/>
                <a:cs typeface="Calibri"/>
                <a:sym typeface="Calibri"/>
              </a:defRPr>
            </a:lvl3pPr>
            <a:lvl4pPr indent="-982" lvl="3" marL="1309083" marR="0" rtl="0" algn="l">
              <a:spcBef>
                <a:spcPts val="0"/>
              </a:spcBef>
              <a:buNone/>
              <a:defRPr b="0" i="0" sz="1100" u="none" cap="none" strike="noStrike">
                <a:solidFill>
                  <a:schemeClr val="dk1"/>
                </a:solidFill>
                <a:latin typeface="Calibri"/>
                <a:ea typeface="Calibri"/>
                <a:cs typeface="Calibri"/>
                <a:sym typeface="Calibri"/>
              </a:defRPr>
            </a:lvl4pPr>
            <a:lvl5pPr indent="-5545" lvl="4" marL="1745445" marR="0" rtl="0" algn="l">
              <a:spcBef>
                <a:spcPts val="0"/>
              </a:spcBef>
              <a:buNone/>
              <a:defRPr b="0" i="0" sz="1100" u="none" cap="none" strike="noStrike">
                <a:solidFill>
                  <a:schemeClr val="dk1"/>
                </a:solidFill>
                <a:latin typeface="Calibri"/>
                <a:ea typeface="Calibri"/>
                <a:cs typeface="Calibri"/>
                <a:sym typeface="Calibri"/>
              </a:defRPr>
            </a:lvl5pPr>
            <a:lvl6pPr indent="-10105" lvl="5" marL="2181806" marR="0" rtl="0" algn="l">
              <a:spcBef>
                <a:spcPts val="0"/>
              </a:spcBef>
              <a:buNone/>
              <a:defRPr b="0" i="0" sz="1100" u="none" cap="none" strike="noStrike">
                <a:solidFill>
                  <a:schemeClr val="dk1"/>
                </a:solidFill>
                <a:latin typeface="Calibri"/>
                <a:ea typeface="Calibri"/>
                <a:cs typeface="Calibri"/>
                <a:sym typeface="Calibri"/>
              </a:defRPr>
            </a:lvl6pPr>
            <a:lvl7pPr indent="-1966" lvl="6" marL="2618167" marR="0" rtl="0" algn="l">
              <a:spcBef>
                <a:spcPts val="0"/>
              </a:spcBef>
              <a:buNone/>
              <a:defRPr b="0" i="0" sz="1100" u="none" cap="none" strike="noStrike">
                <a:solidFill>
                  <a:schemeClr val="dk1"/>
                </a:solidFill>
                <a:latin typeface="Calibri"/>
                <a:ea typeface="Calibri"/>
                <a:cs typeface="Calibri"/>
                <a:sym typeface="Calibri"/>
              </a:defRPr>
            </a:lvl7pPr>
            <a:lvl8pPr indent="-6529" lvl="7" marL="3054529" marR="0" rtl="0" algn="l">
              <a:spcBef>
                <a:spcPts val="0"/>
              </a:spcBef>
              <a:buNone/>
              <a:defRPr b="0" i="0" sz="1100" u="none" cap="none" strike="noStrike">
                <a:solidFill>
                  <a:schemeClr val="dk1"/>
                </a:solidFill>
                <a:latin typeface="Calibri"/>
                <a:ea typeface="Calibri"/>
                <a:cs typeface="Calibri"/>
                <a:sym typeface="Calibri"/>
              </a:defRPr>
            </a:lvl8pPr>
            <a:lvl9pPr indent="-11090" lvl="8" marL="3490890" marR="0" rtl="0" algn="l">
              <a:spcBef>
                <a:spcPts val="0"/>
              </a:spcBef>
              <a:buNone/>
              <a:defRPr b="0" i="0" sz="11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9442153"/>
            <a:ext cx="2950474" cy="497046"/>
          </a:xfrm>
          <a:prstGeom prst="rect">
            <a:avLst/>
          </a:prstGeom>
          <a:noFill/>
          <a:ln>
            <a:noFill/>
          </a:ln>
        </p:spPr>
        <p:txBody>
          <a:bodyPr anchorCtr="0" anchor="b"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4561" lvl="1" marL="436361" marR="0" rtl="0" algn="l">
              <a:spcBef>
                <a:spcPts val="0"/>
              </a:spcBef>
              <a:buNone/>
              <a:defRPr b="0" i="0" sz="1800" u="none" cap="none" strike="noStrike">
                <a:solidFill>
                  <a:schemeClr val="dk1"/>
                </a:solidFill>
                <a:latin typeface="Calibri"/>
                <a:ea typeface="Calibri"/>
                <a:cs typeface="Calibri"/>
                <a:sym typeface="Calibri"/>
              </a:defRPr>
            </a:lvl2pPr>
            <a:lvl3pPr indent="-9122" lvl="2" marL="872722" marR="0" rtl="0" algn="l">
              <a:spcBef>
                <a:spcPts val="0"/>
              </a:spcBef>
              <a:buNone/>
              <a:defRPr b="0" i="0" sz="1800" u="none" cap="none" strike="noStrike">
                <a:solidFill>
                  <a:schemeClr val="dk1"/>
                </a:solidFill>
                <a:latin typeface="Calibri"/>
                <a:ea typeface="Calibri"/>
                <a:cs typeface="Calibri"/>
                <a:sym typeface="Calibri"/>
              </a:defRPr>
            </a:lvl3pPr>
            <a:lvl4pPr indent="-982" lvl="3" marL="1309083" marR="0" rtl="0" algn="l">
              <a:spcBef>
                <a:spcPts val="0"/>
              </a:spcBef>
              <a:buNone/>
              <a:defRPr b="0" i="0" sz="1800" u="none" cap="none" strike="noStrike">
                <a:solidFill>
                  <a:schemeClr val="dk1"/>
                </a:solidFill>
                <a:latin typeface="Calibri"/>
                <a:ea typeface="Calibri"/>
                <a:cs typeface="Calibri"/>
                <a:sym typeface="Calibri"/>
              </a:defRPr>
            </a:lvl4pPr>
            <a:lvl5pPr indent="-5545" lvl="4" marL="1745445" marR="0" rtl="0" algn="l">
              <a:spcBef>
                <a:spcPts val="0"/>
              </a:spcBef>
              <a:buNone/>
              <a:defRPr b="0" i="0" sz="1800" u="none" cap="none" strike="noStrike">
                <a:solidFill>
                  <a:schemeClr val="dk1"/>
                </a:solidFill>
                <a:latin typeface="Calibri"/>
                <a:ea typeface="Calibri"/>
                <a:cs typeface="Calibri"/>
                <a:sym typeface="Calibri"/>
              </a:defRPr>
            </a:lvl5pPr>
            <a:lvl6pPr indent="-10105" lvl="5" marL="2181806" marR="0" rtl="0" algn="l">
              <a:spcBef>
                <a:spcPts val="0"/>
              </a:spcBef>
              <a:buNone/>
              <a:defRPr b="0" i="0" sz="1800" u="none" cap="none" strike="noStrike">
                <a:solidFill>
                  <a:schemeClr val="dk1"/>
                </a:solidFill>
                <a:latin typeface="Calibri"/>
                <a:ea typeface="Calibri"/>
                <a:cs typeface="Calibri"/>
                <a:sym typeface="Calibri"/>
              </a:defRPr>
            </a:lvl6pPr>
            <a:lvl7pPr indent="-1966" lvl="6" marL="2618167" marR="0" rtl="0" algn="l">
              <a:spcBef>
                <a:spcPts val="0"/>
              </a:spcBef>
              <a:buNone/>
              <a:defRPr b="0" i="0" sz="1800" u="none" cap="none" strike="noStrike">
                <a:solidFill>
                  <a:schemeClr val="dk1"/>
                </a:solidFill>
                <a:latin typeface="Calibri"/>
                <a:ea typeface="Calibri"/>
                <a:cs typeface="Calibri"/>
                <a:sym typeface="Calibri"/>
              </a:defRPr>
            </a:lvl7pPr>
            <a:lvl8pPr indent="-6529" lvl="7" marL="3054529" marR="0" rtl="0" algn="l">
              <a:spcBef>
                <a:spcPts val="0"/>
              </a:spcBef>
              <a:buNone/>
              <a:defRPr b="0" i="0" sz="1800" u="none" cap="none" strike="noStrike">
                <a:solidFill>
                  <a:schemeClr val="dk1"/>
                </a:solidFill>
                <a:latin typeface="Calibri"/>
                <a:ea typeface="Calibri"/>
                <a:cs typeface="Calibri"/>
                <a:sym typeface="Calibri"/>
              </a:defRPr>
            </a:lvl8pPr>
            <a:lvl9pPr indent="-11090" lvl="8" marL="349089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56737" y="9442153"/>
            <a:ext cx="2950474" cy="49704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GB"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7" name="Shape 257"/>
        <p:cNvGrpSpPr/>
        <p:nvPr/>
      </p:nvGrpSpPr>
      <p:grpSpPr>
        <a:xfrm>
          <a:off x="0" y="0"/>
          <a:ext cx="0" cy="0"/>
          <a:chOff x="0" y="0"/>
          <a:chExt cx="0" cy="0"/>
        </a:xfrm>
      </p:grpSpPr>
      <p:sp>
        <p:nvSpPr>
          <p:cNvPr id="258" name="Shape 258"/>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259" name="Shape 259"/>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4" name="Shape 344"/>
        <p:cNvGrpSpPr/>
        <p:nvPr/>
      </p:nvGrpSpPr>
      <p:grpSpPr>
        <a:xfrm>
          <a:off x="0" y="0"/>
          <a:ext cx="0" cy="0"/>
          <a:chOff x="0" y="0"/>
          <a:chExt cx="0" cy="0"/>
        </a:xfrm>
      </p:grpSpPr>
      <p:sp>
        <p:nvSpPr>
          <p:cNvPr id="345" name="Shape 345"/>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346" name="Shape 346"/>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0" name="Shape 350"/>
        <p:cNvGrpSpPr/>
        <p:nvPr/>
      </p:nvGrpSpPr>
      <p:grpSpPr>
        <a:xfrm>
          <a:off x="0" y="0"/>
          <a:ext cx="0" cy="0"/>
          <a:chOff x="0" y="0"/>
          <a:chExt cx="0" cy="0"/>
        </a:xfrm>
      </p:grpSpPr>
      <p:sp>
        <p:nvSpPr>
          <p:cNvPr id="351" name="Shape 351"/>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352" name="Shape 352"/>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2" name="Shape 372"/>
        <p:cNvGrpSpPr/>
        <p:nvPr/>
      </p:nvGrpSpPr>
      <p:grpSpPr>
        <a:xfrm>
          <a:off x="0" y="0"/>
          <a:ext cx="0" cy="0"/>
          <a:chOff x="0" y="0"/>
          <a:chExt cx="0" cy="0"/>
        </a:xfrm>
      </p:grpSpPr>
      <p:sp>
        <p:nvSpPr>
          <p:cNvPr id="373" name="Shape 373"/>
          <p:cNvSpPr txBox="1"/>
          <p:nvPr>
            <p:ph idx="1" type="body"/>
          </p:nvPr>
        </p:nvSpPr>
        <p:spPr>
          <a:xfrm>
            <a:off x="680879" y="4721939"/>
            <a:ext cx="5447030" cy="4473416"/>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100" u="none" cap="none" strike="noStrike">
              <a:solidFill>
                <a:schemeClr val="dk1"/>
              </a:solidFill>
              <a:latin typeface="Calibri"/>
              <a:ea typeface="Calibri"/>
              <a:cs typeface="Calibri"/>
              <a:sym typeface="Calibri"/>
            </a:endParaRPr>
          </a:p>
        </p:txBody>
      </p:sp>
      <p:sp>
        <p:nvSpPr>
          <p:cNvPr id="374" name="Shape 374"/>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2" name="Shape 382"/>
        <p:cNvGrpSpPr/>
        <p:nvPr/>
      </p:nvGrpSpPr>
      <p:grpSpPr>
        <a:xfrm>
          <a:off x="0" y="0"/>
          <a:ext cx="0" cy="0"/>
          <a:chOff x="0" y="0"/>
          <a:chExt cx="0" cy="0"/>
        </a:xfrm>
      </p:grpSpPr>
      <p:sp>
        <p:nvSpPr>
          <p:cNvPr id="383" name="Shape 383"/>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rPr lang="en-GB"/>
              <a:t>Open citations e.g. Springer Nature</a:t>
            </a:r>
          </a:p>
        </p:txBody>
      </p:sp>
      <p:sp>
        <p:nvSpPr>
          <p:cNvPr id="384" name="Shape 384"/>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9" name="Shape 389"/>
        <p:cNvGrpSpPr/>
        <p:nvPr/>
      </p:nvGrpSpPr>
      <p:grpSpPr>
        <a:xfrm>
          <a:off x="0" y="0"/>
          <a:ext cx="0" cy="0"/>
          <a:chOff x="0" y="0"/>
          <a:chExt cx="0" cy="0"/>
        </a:xfrm>
      </p:grpSpPr>
      <p:sp>
        <p:nvSpPr>
          <p:cNvPr id="390" name="Shape 390"/>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391" name="Shape 391"/>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1" name="Shape 401"/>
        <p:cNvGrpSpPr/>
        <p:nvPr/>
      </p:nvGrpSpPr>
      <p:grpSpPr>
        <a:xfrm>
          <a:off x="0" y="0"/>
          <a:ext cx="0" cy="0"/>
          <a:chOff x="0" y="0"/>
          <a:chExt cx="0" cy="0"/>
        </a:xfrm>
      </p:grpSpPr>
      <p:sp>
        <p:nvSpPr>
          <p:cNvPr id="402" name="Shape 402"/>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403" name="Shape 403"/>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8" name="Shape 408"/>
        <p:cNvGrpSpPr/>
        <p:nvPr/>
      </p:nvGrpSpPr>
      <p:grpSpPr>
        <a:xfrm>
          <a:off x="0" y="0"/>
          <a:ext cx="0" cy="0"/>
          <a:chOff x="0" y="0"/>
          <a:chExt cx="0" cy="0"/>
        </a:xfrm>
      </p:grpSpPr>
      <p:sp>
        <p:nvSpPr>
          <p:cNvPr id="409" name="Shape 409"/>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410" name="Shape 410"/>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4" name="Shape 414"/>
        <p:cNvGrpSpPr/>
        <p:nvPr/>
      </p:nvGrpSpPr>
      <p:grpSpPr>
        <a:xfrm>
          <a:off x="0" y="0"/>
          <a:ext cx="0" cy="0"/>
          <a:chOff x="0" y="0"/>
          <a:chExt cx="0" cy="0"/>
        </a:xfrm>
      </p:grpSpPr>
      <p:sp>
        <p:nvSpPr>
          <p:cNvPr id="415" name="Shape 415"/>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416" name="Shape 416"/>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4" name="Shape 434"/>
        <p:cNvGrpSpPr/>
        <p:nvPr/>
      </p:nvGrpSpPr>
      <p:grpSpPr>
        <a:xfrm>
          <a:off x="0" y="0"/>
          <a:ext cx="0" cy="0"/>
          <a:chOff x="0" y="0"/>
          <a:chExt cx="0" cy="0"/>
        </a:xfrm>
      </p:grpSpPr>
      <p:sp>
        <p:nvSpPr>
          <p:cNvPr id="435" name="Shape 435"/>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436" name="Shape 436"/>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3" name="Shape 443"/>
        <p:cNvGrpSpPr/>
        <p:nvPr/>
      </p:nvGrpSpPr>
      <p:grpSpPr>
        <a:xfrm>
          <a:off x="0" y="0"/>
          <a:ext cx="0" cy="0"/>
          <a:chOff x="0" y="0"/>
          <a:chExt cx="0" cy="0"/>
        </a:xfrm>
      </p:grpSpPr>
      <p:sp>
        <p:nvSpPr>
          <p:cNvPr id="444" name="Shape 444"/>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445" name="Shape 445"/>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4" name="Shape 264"/>
        <p:cNvGrpSpPr/>
        <p:nvPr/>
      </p:nvGrpSpPr>
      <p:grpSpPr>
        <a:xfrm>
          <a:off x="0" y="0"/>
          <a:ext cx="0" cy="0"/>
          <a:chOff x="0" y="0"/>
          <a:chExt cx="0" cy="0"/>
        </a:xfrm>
      </p:grpSpPr>
      <p:sp>
        <p:nvSpPr>
          <p:cNvPr id="265" name="Shape 265"/>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266" name="Shape 266"/>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9" name="Shape 449"/>
        <p:cNvGrpSpPr/>
        <p:nvPr/>
      </p:nvGrpSpPr>
      <p:grpSpPr>
        <a:xfrm>
          <a:off x="0" y="0"/>
          <a:ext cx="0" cy="0"/>
          <a:chOff x="0" y="0"/>
          <a:chExt cx="0" cy="0"/>
        </a:xfrm>
      </p:grpSpPr>
      <p:sp>
        <p:nvSpPr>
          <p:cNvPr id="450" name="Shape 450"/>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451" name="Shape 451"/>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7" name="Shape 457"/>
        <p:cNvGrpSpPr/>
        <p:nvPr/>
      </p:nvGrpSpPr>
      <p:grpSpPr>
        <a:xfrm>
          <a:off x="0" y="0"/>
          <a:ext cx="0" cy="0"/>
          <a:chOff x="0" y="0"/>
          <a:chExt cx="0" cy="0"/>
        </a:xfrm>
      </p:grpSpPr>
      <p:sp>
        <p:nvSpPr>
          <p:cNvPr id="458" name="Shape 458"/>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459" name="Shape 459"/>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8" name="Shape 468"/>
        <p:cNvGrpSpPr/>
        <p:nvPr/>
      </p:nvGrpSpPr>
      <p:grpSpPr>
        <a:xfrm>
          <a:off x="0" y="0"/>
          <a:ext cx="0" cy="0"/>
          <a:chOff x="0" y="0"/>
          <a:chExt cx="0" cy="0"/>
        </a:xfrm>
      </p:grpSpPr>
      <p:sp>
        <p:nvSpPr>
          <p:cNvPr id="469" name="Shape 469"/>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470" name="Shape 470"/>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4" name="Shape 474"/>
        <p:cNvGrpSpPr/>
        <p:nvPr/>
      </p:nvGrpSpPr>
      <p:grpSpPr>
        <a:xfrm>
          <a:off x="0" y="0"/>
          <a:ext cx="0" cy="0"/>
          <a:chOff x="0" y="0"/>
          <a:chExt cx="0" cy="0"/>
        </a:xfrm>
      </p:grpSpPr>
      <p:sp>
        <p:nvSpPr>
          <p:cNvPr id="475" name="Shape 475"/>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476" name="Shape 476"/>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3" name="Shape 483"/>
        <p:cNvGrpSpPr/>
        <p:nvPr/>
      </p:nvGrpSpPr>
      <p:grpSpPr>
        <a:xfrm>
          <a:off x="0" y="0"/>
          <a:ext cx="0" cy="0"/>
          <a:chOff x="0" y="0"/>
          <a:chExt cx="0" cy="0"/>
        </a:xfrm>
      </p:grpSpPr>
      <p:sp>
        <p:nvSpPr>
          <p:cNvPr id="484" name="Shape 484"/>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485" name="Shape 485"/>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0" name="Shape 490"/>
        <p:cNvGrpSpPr/>
        <p:nvPr/>
      </p:nvGrpSpPr>
      <p:grpSpPr>
        <a:xfrm>
          <a:off x="0" y="0"/>
          <a:ext cx="0" cy="0"/>
          <a:chOff x="0" y="0"/>
          <a:chExt cx="0" cy="0"/>
        </a:xfrm>
      </p:grpSpPr>
      <p:sp>
        <p:nvSpPr>
          <p:cNvPr id="491" name="Shape 491"/>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492" name="Shape 492"/>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8" name="Shape 498"/>
        <p:cNvGrpSpPr/>
        <p:nvPr/>
      </p:nvGrpSpPr>
      <p:grpSpPr>
        <a:xfrm>
          <a:off x="0" y="0"/>
          <a:ext cx="0" cy="0"/>
          <a:chOff x="0" y="0"/>
          <a:chExt cx="0" cy="0"/>
        </a:xfrm>
      </p:grpSpPr>
      <p:sp>
        <p:nvSpPr>
          <p:cNvPr id="499" name="Shape 499"/>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500" name="Shape 500"/>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6" name="Shape 506"/>
        <p:cNvGrpSpPr/>
        <p:nvPr/>
      </p:nvGrpSpPr>
      <p:grpSpPr>
        <a:xfrm>
          <a:off x="0" y="0"/>
          <a:ext cx="0" cy="0"/>
          <a:chOff x="0" y="0"/>
          <a:chExt cx="0" cy="0"/>
        </a:xfrm>
      </p:grpSpPr>
      <p:sp>
        <p:nvSpPr>
          <p:cNvPr id="507" name="Shape 507"/>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08" name="Shape 508"/>
          <p:cNvSpPr txBox="1"/>
          <p:nvPr>
            <p:ph idx="1" type="body"/>
          </p:nvPr>
        </p:nvSpPr>
        <p:spPr>
          <a:xfrm>
            <a:off x="680879" y="4721939"/>
            <a:ext cx="5447030" cy="447341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100" u="none" cap="none" strike="noStrike">
              <a:solidFill>
                <a:schemeClr val="dk1"/>
              </a:solidFill>
              <a:latin typeface="Calibri"/>
              <a:ea typeface="Calibri"/>
              <a:cs typeface="Calibri"/>
              <a:sym typeface="Calibri"/>
            </a:endParaRPr>
          </a:p>
        </p:txBody>
      </p:sp>
      <p:sp>
        <p:nvSpPr>
          <p:cNvPr id="509" name="Shape 509"/>
          <p:cNvSpPr txBox="1"/>
          <p:nvPr>
            <p:ph idx="12" type="sldNum"/>
          </p:nvPr>
        </p:nvSpPr>
        <p:spPr>
          <a:xfrm>
            <a:off x="3856737" y="9442153"/>
            <a:ext cx="2950474" cy="49704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GB" sz="1200">
                <a:solidFill>
                  <a:schemeClr val="dk1"/>
                </a:solidFill>
                <a:latin typeface="Calibri"/>
                <a:ea typeface="Calibri"/>
                <a:cs typeface="Calibri"/>
                <a:sym typeface="Calibri"/>
              </a:rPr>
              <a:t>‹#›</a:t>
            </a:fld>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5" name="Shape 515"/>
        <p:cNvGrpSpPr/>
        <p:nvPr/>
      </p:nvGrpSpPr>
      <p:grpSpPr>
        <a:xfrm>
          <a:off x="0" y="0"/>
          <a:ext cx="0" cy="0"/>
          <a:chOff x="0" y="0"/>
          <a:chExt cx="0" cy="0"/>
        </a:xfrm>
      </p:grpSpPr>
      <p:sp>
        <p:nvSpPr>
          <p:cNvPr id="516" name="Shape 516"/>
          <p:cNvSpPr/>
          <p:nvPr>
            <p:ph idx="2" type="sldImg"/>
          </p:nvPr>
        </p:nvSpPr>
        <p:spPr>
          <a:xfrm>
            <a:off x="712787" y="746125"/>
            <a:ext cx="5383200" cy="3727500"/>
          </a:xfrm>
          <a:custGeom>
            <a:pathLst>
              <a:path extrusionOk="0" h="120000" w="120000">
                <a:moveTo>
                  <a:pt x="0" y="0"/>
                </a:moveTo>
                <a:lnTo>
                  <a:pt x="120000" y="0"/>
                </a:lnTo>
                <a:lnTo>
                  <a:pt x="120000" y="120000"/>
                </a:lnTo>
                <a:lnTo>
                  <a:pt x="0" y="120000"/>
                </a:lnTo>
                <a:close/>
              </a:path>
            </a:pathLst>
          </a:custGeom>
        </p:spPr>
      </p:sp>
      <p:sp>
        <p:nvSpPr>
          <p:cNvPr id="517" name="Shape 517"/>
          <p:cNvSpPr txBox="1"/>
          <p:nvPr>
            <p:ph idx="1" type="body"/>
          </p:nvPr>
        </p:nvSpPr>
        <p:spPr>
          <a:xfrm>
            <a:off x="680879" y="4721939"/>
            <a:ext cx="5447100" cy="4473300"/>
          </a:xfrm>
          <a:prstGeom prst="rect">
            <a:avLst/>
          </a:prstGeom>
        </p:spPr>
        <p:txBody>
          <a:bodyPr anchorCtr="0" anchor="t" bIns="91425" lIns="91425" rIns="91425" tIns="91425">
            <a:noAutofit/>
          </a:bodyPr>
          <a:lstStyle/>
          <a:p>
            <a:pPr lvl="0">
              <a:spcBef>
                <a:spcPts val="0"/>
              </a:spcBef>
              <a:buNone/>
            </a:pPr>
            <a:r>
              <a:t/>
            </a:r>
            <a:endParaRPr/>
          </a:p>
        </p:txBody>
      </p:sp>
      <p:sp>
        <p:nvSpPr>
          <p:cNvPr id="518" name="Shape 518"/>
          <p:cNvSpPr txBox="1"/>
          <p:nvPr>
            <p:ph idx="12" type="sldNum"/>
          </p:nvPr>
        </p:nvSpPr>
        <p:spPr>
          <a:xfrm>
            <a:off x="3856737" y="9442153"/>
            <a:ext cx="2950499" cy="4971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GB"/>
              <a:t>‹#›</a:t>
            </a:fld>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4" name="Shape 524"/>
        <p:cNvGrpSpPr/>
        <p:nvPr/>
      </p:nvGrpSpPr>
      <p:grpSpPr>
        <a:xfrm>
          <a:off x="0" y="0"/>
          <a:ext cx="0" cy="0"/>
          <a:chOff x="0" y="0"/>
          <a:chExt cx="0" cy="0"/>
        </a:xfrm>
      </p:grpSpPr>
      <p:sp>
        <p:nvSpPr>
          <p:cNvPr id="525" name="Shape 525"/>
          <p:cNvSpPr txBox="1"/>
          <p:nvPr>
            <p:ph idx="1" type="body"/>
          </p:nvPr>
        </p:nvSpPr>
        <p:spPr>
          <a:xfrm>
            <a:off x="680877" y="4784069"/>
            <a:ext cx="5447018" cy="3914239"/>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100" u="none" cap="none" strike="noStrike">
              <a:solidFill>
                <a:schemeClr val="dk1"/>
              </a:solidFill>
              <a:latin typeface="Calibri"/>
              <a:ea typeface="Calibri"/>
              <a:cs typeface="Calibri"/>
              <a:sym typeface="Calibri"/>
            </a:endParaRPr>
          </a:p>
        </p:txBody>
      </p:sp>
      <p:sp>
        <p:nvSpPr>
          <p:cNvPr id="526" name="Shape 526"/>
          <p:cNvSpPr/>
          <p:nvPr>
            <p:ph idx="2" type="sldImg"/>
          </p:nvPr>
        </p:nvSpPr>
        <p:spPr>
          <a:xfrm>
            <a:off x="981075" y="1243012"/>
            <a:ext cx="4846637" cy="3355974"/>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2" name="Shape 272"/>
        <p:cNvGrpSpPr/>
        <p:nvPr/>
      </p:nvGrpSpPr>
      <p:grpSpPr>
        <a:xfrm>
          <a:off x="0" y="0"/>
          <a:ext cx="0" cy="0"/>
          <a:chOff x="0" y="0"/>
          <a:chExt cx="0" cy="0"/>
        </a:xfrm>
      </p:grpSpPr>
      <p:sp>
        <p:nvSpPr>
          <p:cNvPr id="273" name="Shape 273"/>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274" name="Shape 274"/>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9" name="Shape 539"/>
        <p:cNvGrpSpPr/>
        <p:nvPr/>
      </p:nvGrpSpPr>
      <p:grpSpPr>
        <a:xfrm>
          <a:off x="0" y="0"/>
          <a:ext cx="0" cy="0"/>
          <a:chOff x="0" y="0"/>
          <a:chExt cx="0" cy="0"/>
        </a:xfrm>
      </p:grpSpPr>
      <p:sp>
        <p:nvSpPr>
          <p:cNvPr id="540" name="Shape 540"/>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541" name="Shape 541"/>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9" name="Shape 549"/>
        <p:cNvGrpSpPr/>
        <p:nvPr/>
      </p:nvGrpSpPr>
      <p:grpSpPr>
        <a:xfrm>
          <a:off x="0" y="0"/>
          <a:ext cx="0" cy="0"/>
          <a:chOff x="0" y="0"/>
          <a:chExt cx="0" cy="0"/>
        </a:xfrm>
      </p:grpSpPr>
      <p:sp>
        <p:nvSpPr>
          <p:cNvPr id="550" name="Shape 550"/>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551" name="Shape 551"/>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5" name="Shape 555"/>
        <p:cNvGrpSpPr/>
        <p:nvPr/>
      </p:nvGrpSpPr>
      <p:grpSpPr>
        <a:xfrm>
          <a:off x="0" y="0"/>
          <a:ext cx="0" cy="0"/>
          <a:chOff x="0" y="0"/>
          <a:chExt cx="0" cy="0"/>
        </a:xfrm>
      </p:grpSpPr>
      <p:sp>
        <p:nvSpPr>
          <p:cNvPr id="556" name="Shape 556"/>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557" name="Shape 557"/>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2" name="Shape 562"/>
        <p:cNvGrpSpPr/>
        <p:nvPr/>
      </p:nvGrpSpPr>
      <p:grpSpPr>
        <a:xfrm>
          <a:off x="0" y="0"/>
          <a:ext cx="0" cy="0"/>
          <a:chOff x="0" y="0"/>
          <a:chExt cx="0" cy="0"/>
        </a:xfrm>
      </p:grpSpPr>
      <p:sp>
        <p:nvSpPr>
          <p:cNvPr id="563" name="Shape 563"/>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564" name="Shape 564"/>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0" name="Shape 570"/>
        <p:cNvGrpSpPr/>
        <p:nvPr/>
      </p:nvGrpSpPr>
      <p:grpSpPr>
        <a:xfrm>
          <a:off x="0" y="0"/>
          <a:ext cx="0" cy="0"/>
          <a:chOff x="0" y="0"/>
          <a:chExt cx="0" cy="0"/>
        </a:xfrm>
      </p:grpSpPr>
      <p:sp>
        <p:nvSpPr>
          <p:cNvPr id="571" name="Shape 571"/>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572" name="Shape 572"/>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7" name="Shape 577"/>
        <p:cNvGrpSpPr/>
        <p:nvPr/>
      </p:nvGrpSpPr>
      <p:grpSpPr>
        <a:xfrm>
          <a:off x="0" y="0"/>
          <a:ext cx="0" cy="0"/>
          <a:chOff x="0" y="0"/>
          <a:chExt cx="0" cy="0"/>
        </a:xfrm>
      </p:grpSpPr>
      <p:sp>
        <p:nvSpPr>
          <p:cNvPr id="578" name="Shape 578"/>
          <p:cNvSpPr/>
          <p:nvPr>
            <p:ph idx="2" type="sldImg"/>
          </p:nvPr>
        </p:nvSpPr>
        <p:spPr>
          <a:xfrm>
            <a:off x="712787" y="746125"/>
            <a:ext cx="5383200" cy="3727500"/>
          </a:xfrm>
          <a:custGeom>
            <a:pathLst>
              <a:path extrusionOk="0" h="120000" w="120000">
                <a:moveTo>
                  <a:pt x="0" y="0"/>
                </a:moveTo>
                <a:lnTo>
                  <a:pt x="120000" y="0"/>
                </a:lnTo>
                <a:lnTo>
                  <a:pt x="120000" y="120000"/>
                </a:lnTo>
                <a:lnTo>
                  <a:pt x="0" y="120000"/>
                </a:lnTo>
                <a:close/>
              </a:path>
            </a:pathLst>
          </a:custGeom>
        </p:spPr>
      </p:sp>
      <p:sp>
        <p:nvSpPr>
          <p:cNvPr id="579" name="Shape 579"/>
          <p:cNvSpPr txBox="1"/>
          <p:nvPr>
            <p:ph idx="1" type="body"/>
          </p:nvPr>
        </p:nvSpPr>
        <p:spPr>
          <a:xfrm>
            <a:off x="680879" y="4721939"/>
            <a:ext cx="5447100" cy="4473300"/>
          </a:xfrm>
          <a:prstGeom prst="rect">
            <a:avLst/>
          </a:prstGeom>
        </p:spPr>
        <p:txBody>
          <a:bodyPr anchorCtr="0" anchor="t" bIns="91425" lIns="91425" rIns="91425" tIns="91425">
            <a:noAutofit/>
          </a:bodyPr>
          <a:lstStyle/>
          <a:p>
            <a:pPr lvl="0">
              <a:spcBef>
                <a:spcPts val="0"/>
              </a:spcBef>
              <a:buNone/>
            </a:pPr>
            <a:r>
              <a:t/>
            </a:r>
            <a:endParaRPr/>
          </a:p>
        </p:txBody>
      </p:sp>
      <p:sp>
        <p:nvSpPr>
          <p:cNvPr id="580" name="Shape 580"/>
          <p:cNvSpPr txBox="1"/>
          <p:nvPr>
            <p:ph idx="12" type="sldNum"/>
          </p:nvPr>
        </p:nvSpPr>
        <p:spPr>
          <a:xfrm>
            <a:off x="3856737" y="9442153"/>
            <a:ext cx="2950499" cy="4971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GB"/>
              <a:t>‹#›</a:t>
            </a:fld>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4" name="Shape 584"/>
        <p:cNvGrpSpPr/>
        <p:nvPr/>
      </p:nvGrpSpPr>
      <p:grpSpPr>
        <a:xfrm>
          <a:off x="0" y="0"/>
          <a:ext cx="0" cy="0"/>
          <a:chOff x="0" y="0"/>
          <a:chExt cx="0" cy="0"/>
        </a:xfrm>
      </p:grpSpPr>
      <p:sp>
        <p:nvSpPr>
          <p:cNvPr id="585" name="Shape 585"/>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586" name="Shape 586"/>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0" name="Shape 590"/>
        <p:cNvGrpSpPr/>
        <p:nvPr/>
      </p:nvGrpSpPr>
      <p:grpSpPr>
        <a:xfrm>
          <a:off x="0" y="0"/>
          <a:ext cx="0" cy="0"/>
          <a:chOff x="0" y="0"/>
          <a:chExt cx="0" cy="0"/>
        </a:xfrm>
      </p:grpSpPr>
      <p:sp>
        <p:nvSpPr>
          <p:cNvPr id="591" name="Shape 591"/>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592" name="Shape 592"/>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7" name="Shape 597"/>
        <p:cNvGrpSpPr/>
        <p:nvPr/>
      </p:nvGrpSpPr>
      <p:grpSpPr>
        <a:xfrm>
          <a:off x="0" y="0"/>
          <a:ext cx="0" cy="0"/>
          <a:chOff x="0" y="0"/>
          <a:chExt cx="0" cy="0"/>
        </a:xfrm>
      </p:grpSpPr>
      <p:sp>
        <p:nvSpPr>
          <p:cNvPr id="598" name="Shape 598"/>
          <p:cNvSpPr/>
          <p:nvPr>
            <p:ph idx="2" type="sldImg"/>
          </p:nvPr>
        </p:nvSpPr>
        <p:spPr>
          <a:xfrm>
            <a:off x="712787" y="746125"/>
            <a:ext cx="5383200" cy="3727500"/>
          </a:xfrm>
          <a:custGeom>
            <a:pathLst>
              <a:path extrusionOk="0" h="120000" w="120000">
                <a:moveTo>
                  <a:pt x="0" y="0"/>
                </a:moveTo>
                <a:lnTo>
                  <a:pt x="120000" y="0"/>
                </a:lnTo>
                <a:lnTo>
                  <a:pt x="120000" y="120000"/>
                </a:lnTo>
                <a:lnTo>
                  <a:pt x="0" y="120000"/>
                </a:lnTo>
                <a:close/>
              </a:path>
            </a:pathLst>
          </a:custGeom>
        </p:spPr>
      </p:sp>
      <p:sp>
        <p:nvSpPr>
          <p:cNvPr id="599" name="Shape 599"/>
          <p:cNvSpPr txBox="1"/>
          <p:nvPr>
            <p:ph idx="1" type="body"/>
          </p:nvPr>
        </p:nvSpPr>
        <p:spPr>
          <a:xfrm>
            <a:off x="680879" y="4721939"/>
            <a:ext cx="5447100" cy="4473300"/>
          </a:xfrm>
          <a:prstGeom prst="rect">
            <a:avLst/>
          </a:prstGeom>
        </p:spPr>
        <p:txBody>
          <a:bodyPr anchorCtr="0" anchor="t" bIns="91425" lIns="91425" rIns="91425" tIns="91425">
            <a:noAutofit/>
          </a:bodyPr>
          <a:lstStyle/>
          <a:p>
            <a:pPr lvl="0">
              <a:spcBef>
                <a:spcPts val="0"/>
              </a:spcBef>
              <a:buNone/>
            </a:pPr>
            <a:r>
              <a:t/>
            </a:r>
            <a:endParaRPr/>
          </a:p>
        </p:txBody>
      </p:sp>
      <p:sp>
        <p:nvSpPr>
          <p:cNvPr id="600" name="Shape 600"/>
          <p:cNvSpPr txBox="1"/>
          <p:nvPr>
            <p:ph idx="12" type="sldNum"/>
          </p:nvPr>
        </p:nvSpPr>
        <p:spPr>
          <a:xfrm>
            <a:off x="3856737" y="9442153"/>
            <a:ext cx="2950499" cy="4971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GB"/>
              <a:t>‹#›</a:t>
            </a:fld>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4" name="Shape 604"/>
        <p:cNvGrpSpPr/>
        <p:nvPr/>
      </p:nvGrpSpPr>
      <p:grpSpPr>
        <a:xfrm>
          <a:off x="0" y="0"/>
          <a:ext cx="0" cy="0"/>
          <a:chOff x="0" y="0"/>
          <a:chExt cx="0" cy="0"/>
        </a:xfrm>
      </p:grpSpPr>
      <p:sp>
        <p:nvSpPr>
          <p:cNvPr id="605" name="Shape 605"/>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606" name="Shape 606"/>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80" name="Shape 280"/>
          <p:cNvSpPr txBox="1"/>
          <p:nvPr>
            <p:ph idx="1" type="body"/>
          </p:nvPr>
        </p:nvSpPr>
        <p:spPr>
          <a:xfrm>
            <a:off x="680879" y="4721939"/>
            <a:ext cx="5447030" cy="447341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GB" sz="1100" u="none" cap="none" strike="noStrike">
                <a:solidFill>
                  <a:schemeClr val="dk1"/>
                </a:solidFill>
                <a:latin typeface="Calibri"/>
                <a:ea typeface="Calibri"/>
                <a:cs typeface="Calibri"/>
                <a:sym typeface="Calibri"/>
              </a:rPr>
              <a:t>What else do they want?</a:t>
            </a:r>
          </a:p>
        </p:txBody>
      </p:sp>
      <p:sp>
        <p:nvSpPr>
          <p:cNvPr id="281" name="Shape 281"/>
          <p:cNvSpPr txBox="1"/>
          <p:nvPr>
            <p:ph idx="12" type="sldNum"/>
          </p:nvPr>
        </p:nvSpPr>
        <p:spPr>
          <a:xfrm>
            <a:off x="3856737" y="9442153"/>
            <a:ext cx="2950474" cy="49704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GB" sz="1200">
                <a:solidFill>
                  <a:schemeClr val="dk1"/>
                </a:solidFill>
                <a:latin typeface="Calibri"/>
                <a:ea typeface="Calibri"/>
                <a:cs typeface="Calibri"/>
                <a:sym typeface="Calibri"/>
              </a:rPr>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7" name="Shape 287"/>
        <p:cNvGrpSpPr/>
        <p:nvPr/>
      </p:nvGrpSpPr>
      <p:grpSpPr>
        <a:xfrm>
          <a:off x="0" y="0"/>
          <a:ext cx="0" cy="0"/>
          <a:chOff x="0" y="0"/>
          <a:chExt cx="0" cy="0"/>
        </a:xfrm>
      </p:grpSpPr>
      <p:sp>
        <p:nvSpPr>
          <p:cNvPr id="288" name="Shape 288"/>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89" name="Shape 289"/>
          <p:cNvSpPr txBox="1"/>
          <p:nvPr>
            <p:ph idx="1" type="body"/>
          </p:nvPr>
        </p:nvSpPr>
        <p:spPr>
          <a:xfrm>
            <a:off x="680879" y="4721939"/>
            <a:ext cx="5447030" cy="447341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GB" sz="1100" u="none" cap="none" strike="noStrike">
                <a:solidFill>
                  <a:schemeClr val="dk1"/>
                </a:solidFill>
                <a:latin typeface="Calibri"/>
                <a:ea typeface="Calibri"/>
                <a:cs typeface="Calibri"/>
                <a:sym typeface="Calibri"/>
              </a:rPr>
              <a:t>Main findings:</a:t>
            </a:r>
          </a:p>
          <a:p>
            <a:pPr indent="0" lvl="0" marL="0" marR="0" rtl="0" algn="l">
              <a:spcBef>
                <a:spcPts val="0"/>
              </a:spcBef>
              <a:buSzPct val="25000"/>
              <a:buNone/>
            </a:pPr>
            <a:r>
              <a:rPr b="0" i="0" lang="en-GB" sz="1100" u="none" cap="none" strike="noStrike">
                <a:solidFill>
                  <a:schemeClr val="dk1"/>
                </a:solidFill>
                <a:latin typeface="Calibri"/>
                <a:ea typeface="Calibri"/>
                <a:cs typeface="Calibri"/>
                <a:sym typeface="Calibri"/>
              </a:rPr>
              <a:t>Researchers do share and use one another’s data but lack places to put it.</a:t>
            </a:r>
          </a:p>
          <a:p>
            <a:pPr indent="0" lvl="0" marL="0" marR="0" rtl="0" algn="l">
              <a:spcBef>
                <a:spcPts val="0"/>
              </a:spcBef>
              <a:buSzPct val="25000"/>
              <a:buNone/>
            </a:pPr>
            <a:r>
              <a:rPr b="0" i="0" lang="en-GB" sz="1100" u="none" cap="none" strike="noStrike">
                <a:solidFill>
                  <a:schemeClr val="dk1"/>
                </a:solidFill>
                <a:latin typeface="Calibri"/>
                <a:ea typeface="Calibri"/>
                <a:cs typeface="Calibri"/>
                <a:sym typeface="Calibri"/>
              </a:rPr>
              <a:t>They would value a high quality data publication</a:t>
            </a:r>
          </a:p>
        </p:txBody>
      </p:sp>
      <p:sp>
        <p:nvSpPr>
          <p:cNvPr id="290" name="Shape 290"/>
          <p:cNvSpPr txBox="1"/>
          <p:nvPr>
            <p:ph idx="12" type="sldNum"/>
          </p:nvPr>
        </p:nvSpPr>
        <p:spPr>
          <a:xfrm>
            <a:off x="3856737" y="9442153"/>
            <a:ext cx="2950474" cy="49704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GB" sz="1200">
                <a:solidFill>
                  <a:schemeClr val="dk1"/>
                </a:solidFill>
                <a:latin typeface="Calibri"/>
                <a:ea typeface="Calibri"/>
                <a:cs typeface="Calibri"/>
                <a:sym typeface="Calibri"/>
              </a:rPr>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6" name="Shape 296"/>
        <p:cNvGrpSpPr/>
        <p:nvPr/>
      </p:nvGrpSpPr>
      <p:grpSpPr>
        <a:xfrm>
          <a:off x="0" y="0"/>
          <a:ext cx="0" cy="0"/>
          <a:chOff x="0" y="0"/>
          <a:chExt cx="0" cy="0"/>
        </a:xfrm>
      </p:grpSpPr>
      <p:sp>
        <p:nvSpPr>
          <p:cNvPr id="297" name="Shape 297"/>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298" name="Shape 298"/>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2" name="Shape 302"/>
        <p:cNvGrpSpPr/>
        <p:nvPr/>
      </p:nvGrpSpPr>
      <p:grpSpPr>
        <a:xfrm>
          <a:off x="0" y="0"/>
          <a:ext cx="0" cy="0"/>
          <a:chOff x="0" y="0"/>
          <a:chExt cx="0" cy="0"/>
        </a:xfrm>
      </p:grpSpPr>
      <p:sp>
        <p:nvSpPr>
          <p:cNvPr id="303" name="Shape 303"/>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304" name="Shape 304"/>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5" name="Shape 315"/>
        <p:cNvGrpSpPr/>
        <p:nvPr/>
      </p:nvGrpSpPr>
      <p:grpSpPr>
        <a:xfrm>
          <a:off x="0" y="0"/>
          <a:ext cx="0" cy="0"/>
          <a:chOff x="0" y="0"/>
          <a:chExt cx="0" cy="0"/>
        </a:xfrm>
      </p:grpSpPr>
      <p:sp>
        <p:nvSpPr>
          <p:cNvPr id="316" name="Shape 316"/>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17" name="Shape 317"/>
          <p:cNvSpPr txBox="1"/>
          <p:nvPr>
            <p:ph idx="1" type="body"/>
          </p:nvPr>
        </p:nvSpPr>
        <p:spPr>
          <a:xfrm>
            <a:off x="680879" y="4721939"/>
            <a:ext cx="5447030" cy="447341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GB" sz="1100" u="none" cap="none" strike="noStrike">
                <a:solidFill>
                  <a:schemeClr val="dk1"/>
                </a:solidFill>
                <a:latin typeface="Calibri"/>
                <a:ea typeface="Calibri"/>
                <a:cs typeface="Calibri"/>
                <a:sym typeface="Calibri"/>
              </a:rPr>
              <a:t>We now have several examples of data descriptors derived from different sources and linking data to publications in various/multiple ways.</a:t>
            </a:r>
          </a:p>
          <a:p>
            <a:pPr indent="0" lvl="0" marL="0" marR="0" rtl="0" algn="l">
              <a:spcBef>
                <a:spcPts val="0"/>
              </a:spcBef>
              <a:buSzPct val="25000"/>
              <a:buNone/>
            </a:pPr>
            <a:r>
              <a:rPr b="0" i="0" lang="en-GB" sz="1100" u="none" cap="none" strike="noStrike">
                <a:solidFill>
                  <a:schemeClr val="dk1"/>
                </a:solidFill>
                <a:latin typeface="Calibri"/>
                <a:ea typeface="Calibri"/>
                <a:cs typeface="Calibri"/>
                <a:sym typeface="Calibri"/>
              </a:rPr>
              <a:t>Following up on the previous publication at Nature, the authors provide a richer description and release of valuable gene expression data from an iPS cell reprogramming time-course, including data from four early time points, not analyzed or released in the original publication (figshare data).  </a:t>
            </a:r>
          </a:p>
        </p:txBody>
      </p:sp>
      <p:sp>
        <p:nvSpPr>
          <p:cNvPr id="318" name="Shape 318"/>
          <p:cNvSpPr txBox="1"/>
          <p:nvPr>
            <p:ph idx="12" type="sldNum"/>
          </p:nvPr>
        </p:nvSpPr>
        <p:spPr>
          <a:xfrm>
            <a:off x="3856737" y="9442153"/>
            <a:ext cx="2950474" cy="49704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GB" sz="1200">
                <a:solidFill>
                  <a:srgbClr val="000000"/>
                </a:solidFill>
                <a:latin typeface="Calibri"/>
                <a:ea typeface="Calibri"/>
                <a:cs typeface="Calibri"/>
                <a:sym typeface="Calibri"/>
              </a:rPr>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2" name="Shape 332"/>
        <p:cNvGrpSpPr/>
        <p:nvPr/>
      </p:nvGrpSpPr>
      <p:grpSpPr>
        <a:xfrm>
          <a:off x="0" y="0"/>
          <a:ext cx="0" cy="0"/>
          <a:chOff x="0" y="0"/>
          <a:chExt cx="0" cy="0"/>
        </a:xfrm>
      </p:grpSpPr>
      <p:sp>
        <p:nvSpPr>
          <p:cNvPr id="333" name="Shape 333"/>
          <p:cNvSpPr txBox="1"/>
          <p:nvPr>
            <p:ph idx="1" type="body"/>
          </p:nvPr>
        </p:nvSpPr>
        <p:spPr>
          <a:xfrm>
            <a:off x="680879" y="4721939"/>
            <a:ext cx="5447030" cy="4473416"/>
          </a:xfrm>
          <a:prstGeom prst="rect">
            <a:avLst/>
          </a:prstGeom>
        </p:spPr>
        <p:txBody>
          <a:bodyPr anchorCtr="0" anchor="t" bIns="91425" lIns="91425" rIns="91425" tIns="91425">
            <a:noAutofit/>
          </a:bodyPr>
          <a:lstStyle/>
          <a:p>
            <a:pPr lvl="0">
              <a:spcBef>
                <a:spcPts val="0"/>
              </a:spcBef>
              <a:buNone/>
            </a:pPr>
            <a:r>
              <a:t/>
            </a:r>
            <a:endParaRPr/>
          </a:p>
        </p:txBody>
      </p:sp>
      <p:sp>
        <p:nvSpPr>
          <p:cNvPr id="334" name="Shape 334"/>
          <p:cNvSpPr/>
          <p:nvPr>
            <p:ph idx="2" type="sldImg"/>
          </p:nvPr>
        </p:nvSpPr>
        <p:spPr>
          <a:xfrm>
            <a:off x="712787" y="746125"/>
            <a:ext cx="5383212" cy="3727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ver Page_Image 2 (blue-scale)">
    <p:spTree>
      <p:nvGrpSpPr>
        <p:cNvPr id="15"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b="7292" l="5507" r="488" t="0"/>
          <a:stretch/>
        </p:blipFill>
        <p:spPr>
          <a:xfrm>
            <a:off x="0" y="-3361"/>
            <a:ext cx="9904799" cy="6855319"/>
          </a:xfrm>
          <a:prstGeom prst="rect">
            <a:avLst/>
          </a:prstGeom>
          <a:noFill/>
          <a:ln>
            <a:noFill/>
          </a:ln>
        </p:spPr>
      </p:pic>
      <p:grpSp>
        <p:nvGrpSpPr>
          <p:cNvPr id="17" name="Shape 17"/>
          <p:cNvGrpSpPr/>
          <p:nvPr/>
        </p:nvGrpSpPr>
        <p:grpSpPr>
          <a:xfrm>
            <a:off x="4923991" y="-3361"/>
            <a:ext cx="4490136" cy="3258955"/>
            <a:chOff x="4891355" y="-10176"/>
            <a:chExt cx="4490136" cy="3258955"/>
          </a:xfrm>
        </p:grpSpPr>
        <p:sp>
          <p:nvSpPr>
            <p:cNvPr id="18" name="Shape 18"/>
            <p:cNvSpPr/>
            <p:nvPr/>
          </p:nvSpPr>
          <p:spPr>
            <a:xfrm>
              <a:off x="6390050" y="1666041"/>
              <a:ext cx="2991441" cy="1582737"/>
            </a:xfrm>
            <a:custGeom>
              <a:pathLst>
                <a:path extrusionOk="0" h="120000" w="120000">
                  <a:moveTo>
                    <a:pt x="119999" y="90797"/>
                  </a:moveTo>
                  <a:cubicBezTo>
                    <a:pt x="119999" y="0"/>
                    <a:pt x="119999" y="0"/>
                    <a:pt x="119999" y="0"/>
                  </a:cubicBezTo>
                  <a:cubicBezTo>
                    <a:pt x="0" y="64785"/>
                    <a:pt x="0" y="64785"/>
                    <a:pt x="0" y="64785"/>
                  </a:cubicBezTo>
                  <a:cubicBezTo>
                    <a:pt x="99480" y="118282"/>
                    <a:pt x="99480" y="118282"/>
                    <a:pt x="99480" y="118282"/>
                  </a:cubicBezTo>
                  <a:cubicBezTo>
                    <a:pt x="101038" y="119263"/>
                    <a:pt x="102727" y="120000"/>
                    <a:pt x="104545" y="120000"/>
                  </a:cubicBezTo>
                  <a:cubicBezTo>
                    <a:pt x="113116" y="120000"/>
                    <a:pt x="119999" y="106993"/>
                    <a:pt x="119999" y="90797"/>
                  </a:cubicBezTo>
                </a:path>
              </a:pathLst>
            </a:custGeom>
            <a:solidFill>
              <a:srgbClr val="3D9BD6"/>
            </a:solidFill>
            <a:ln>
              <a:noFill/>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19" name="Shape 19"/>
            <p:cNvSpPr/>
            <p:nvPr/>
          </p:nvSpPr>
          <p:spPr>
            <a:xfrm>
              <a:off x="4891355" y="-10176"/>
              <a:ext cx="4490136" cy="2845749"/>
            </a:xfrm>
            <a:custGeom>
              <a:pathLst>
                <a:path extrusionOk="0" h="120000" w="120000">
                  <a:moveTo>
                    <a:pt x="0" y="0"/>
                  </a:moveTo>
                  <a:cubicBezTo>
                    <a:pt x="119999" y="0"/>
                    <a:pt x="119999" y="0"/>
                    <a:pt x="119999" y="0"/>
                  </a:cubicBezTo>
                  <a:cubicBezTo>
                    <a:pt x="119999" y="71125"/>
                    <a:pt x="119999" y="71125"/>
                    <a:pt x="119999" y="71125"/>
                  </a:cubicBezTo>
                  <a:cubicBezTo>
                    <a:pt x="12764" y="119337"/>
                    <a:pt x="12764" y="119337"/>
                    <a:pt x="12764" y="119337"/>
                  </a:cubicBezTo>
                  <a:cubicBezTo>
                    <a:pt x="11840" y="119735"/>
                    <a:pt x="10916" y="119999"/>
                    <a:pt x="9993" y="119999"/>
                  </a:cubicBezTo>
                  <a:cubicBezTo>
                    <a:pt x="4450" y="119999"/>
                    <a:pt x="0" y="112980"/>
                    <a:pt x="0" y="104238"/>
                  </a:cubicBezTo>
                  <a:lnTo>
                    <a:pt x="0" y="0"/>
                  </a:lnTo>
                  <a:close/>
                </a:path>
              </a:pathLst>
            </a:custGeom>
            <a:solidFill>
              <a:srgbClr val="FFFFFF"/>
            </a:solidFill>
            <a:ln>
              <a:noFill/>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grpSp>
      <p:sp>
        <p:nvSpPr>
          <p:cNvPr id="20" name="Shape 20"/>
          <p:cNvSpPr/>
          <p:nvPr/>
        </p:nvSpPr>
        <p:spPr>
          <a:xfrm>
            <a:off x="1200" y="3483"/>
            <a:ext cx="9903599" cy="6858000"/>
          </a:xfrm>
          <a:custGeom>
            <a:pathLst>
              <a:path extrusionOk="0" h="120000" w="120000">
                <a:moveTo>
                  <a:pt x="14081" y="111222"/>
                </a:moveTo>
                <a:cubicBezTo>
                  <a:pt x="10118" y="111222"/>
                  <a:pt x="6886" y="106888"/>
                  <a:pt x="6540" y="101333"/>
                </a:cubicBezTo>
                <a:cubicBezTo>
                  <a:pt x="6502" y="101111"/>
                  <a:pt x="6502" y="100777"/>
                  <a:pt x="6502" y="100444"/>
                </a:cubicBezTo>
                <a:cubicBezTo>
                  <a:pt x="6502" y="0"/>
                  <a:pt x="6502" y="0"/>
                  <a:pt x="6502" y="0"/>
                </a:cubicBezTo>
                <a:cubicBezTo>
                  <a:pt x="0" y="0"/>
                  <a:pt x="0" y="0"/>
                  <a:pt x="0" y="0"/>
                </a:cubicBezTo>
                <a:cubicBezTo>
                  <a:pt x="0" y="120000"/>
                  <a:pt x="0" y="120000"/>
                  <a:pt x="0" y="120000"/>
                </a:cubicBezTo>
                <a:cubicBezTo>
                  <a:pt x="119999" y="120000"/>
                  <a:pt x="119999" y="120000"/>
                  <a:pt x="119999" y="120000"/>
                </a:cubicBezTo>
                <a:cubicBezTo>
                  <a:pt x="119999" y="68055"/>
                  <a:pt x="119999" y="68055"/>
                  <a:pt x="119999" y="68055"/>
                </a:cubicBezTo>
                <a:cubicBezTo>
                  <a:pt x="119999" y="68055"/>
                  <a:pt x="16005" y="110833"/>
                  <a:pt x="15966" y="110833"/>
                </a:cubicBezTo>
                <a:cubicBezTo>
                  <a:pt x="15351" y="111055"/>
                  <a:pt x="14735" y="111222"/>
                  <a:pt x="14081" y="111222"/>
                </a:cubicBezTo>
                <a:close/>
              </a:path>
            </a:pathLst>
          </a:custGeom>
          <a:solidFill>
            <a:schemeClr val="lt1"/>
          </a:solidFill>
          <a:ln>
            <a:noFill/>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pic>
        <p:nvPicPr>
          <p:cNvPr id="21" name="Shape 21"/>
          <p:cNvPicPr preferRelativeResize="0"/>
          <p:nvPr/>
        </p:nvPicPr>
        <p:blipFill rotWithShape="1">
          <a:blip r:embed="rId3">
            <a:alphaModFix/>
          </a:blip>
          <a:srcRect b="0" l="0" r="0" t="0"/>
          <a:stretch/>
        </p:blipFill>
        <p:spPr>
          <a:xfrm>
            <a:off x="6211432" y="6057901"/>
            <a:ext cx="3170059" cy="305999"/>
          </a:xfrm>
          <a:prstGeom prst="rect">
            <a:avLst/>
          </a:prstGeom>
          <a:noFill/>
          <a:ln>
            <a:noFill/>
          </a:ln>
        </p:spPr>
      </p:pic>
      <p:sp>
        <p:nvSpPr>
          <p:cNvPr id="22" name="Shape 22"/>
          <p:cNvSpPr/>
          <p:nvPr/>
        </p:nvSpPr>
        <p:spPr>
          <a:xfrm>
            <a:off x="10137575" y="1"/>
            <a:ext cx="2359222" cy="2842386"/>
          </a:xfrm>
          <a:prstGeom prst="rect">
            <a:avLst/>
          </a:prstGeom>
          <a:solidFill>
            <a:srgbClr val="F2F2F2"/>
          </a:solidFill>
          <a:ln>
            <a:noFill/>
          </a:ln>
        </p:spPr>
        <p:txBody>
          <a:bodyPr anchorCtr="0" anchor="t" bIns="85650" lIns="85650" rIns="85650" tIns="85650">
            <a:noAutofit/>
          </a:bodyPr>
          <a:lstStyle/>
          <a:p>
            <a:pPr indent="0" lvl="0" marL="0" marR="0" rtl="0" algn="l">
              <a:spcBef>
                <a:spcPts val="0"/>
              </a:spcBef>
              <a:buSzPct val="25000"/>
              <a:buNone/>
            </a:pPr>
            <a:r>
              <a:rPr b="1" lang="en-GB" sz="1100">
                <a:solidFill>
                  <a:schemeClr val="accent6"/>
                </a:solidFill>
                <a:latin typeface="Calibri"/>
                <a:ea typeface="Calibri"/>
                <a:cs typeface="Calibri"/>
                <a:sym typeface="Calibri"/>
              </a:rPr>
              <a:t>Updating image</a:t>
            </a:r>
          </a:p>
          <a:p>
            <a:pPr indent="0" lvl="0" marL="0" marR="0" rtl="0" algn="l">
              <a:spcBef>
                <a:spcPts val="0"/>
              </a:spcBef>
              <a:buSzPct val="25000"/>
              <a:buNone/>
            </a:pPr>
            <a:r>
              <a:rPr b="0" lang="en-GB" sz="1100">
                <a:solidFill>
                  <a:schemeClr val="accent6"/>
                </a:solidFill>
                <a:latin typeface="Calibri"/>
                <a:ea typeface="Calibri"/>
                <a:cs typeface="Calibri"/>
                <a:sym typeface="Calibri"/>
              </a:rPr>
              <a:t>To update the background image:</a:t>
            </a:r>
          </a:p>
          <a:p>
            <a:pPr indent="-177800" lvl="0" marL="177800" marR="0" rtl="0" algn="l">
              <a:spcBef>
                <a:spcPts val="0"/>
              </a:spcBef>
              <a:buClr>
                <a:schemeClr val="accent6"/>
              </a:buClr>
              <a:buSzPct val="100000"/>
              <a:buFont typeface="Arial"/>
              <a:buChar char="•"/>
            </a:pPr>
            <a:r>
              <a:rPr b="0" lang="en-GB" sz="1100">
                <a:solidFill>
                  <a:schemeClr val="accent6"/>
                </a:solidFill>
                <a:latin typeface="Calibri"/>
                <a:ea typeface="Calibri"/>
                <a:cs typeface="Calibri"/>
                <a:sym typeface="Calibri"/>
              </a:rPr>
              <a:t>Go to ‘View’</a:t>
            </a:r>
          </a:p>
          <a:p>
            <a:pPr indent="-177800" lvl="0" marL="177800" marR="0" rtl="0" algn="l">
              <a:spcBef>
                <a:spcPts val="0"/>
              </a:spcBef>
              <a:buClr>
                <a:schemeClr val="accent6"/>
              </a:buClr>
              <a:buSzPct val="100000"/>
              <a:buFont typeface="Arial"/>
              <a:buChar char="•"/>
            </a:pPr>
            <a:r>
              <a:rPr b="0" lang="en-GB" sz="1100">
                <a:solidFill>
                  <a:schemeClr val="accent6"/>
                </a:solidFill>
                <a:latin typeface="Calibri"/>
                <a:ea typeface="Calibri"/>
                <a:cs typeface="Calibri"/>
                <a:sym typeface="Calibri"/>
              </a:rPr>
              <a:t>Select ‘Slide Master’</a:t>
            </a:r>
          </a:p>
          <a:p>
            <a:pPr indent="-177800" lvl="0" marL="177800" marR="0" rtl="0" algn="l">
              <a:spcBef>
                <a:spcPts val="0"/>
              </a:spcBef>
              <a:buClr>
                <a:schemeClr val="accent6"/>
              </a:buClr>
              <a:buSzPct val="100000"/>
              <a:buFont typeface="Arial"/>
              <a:buChar char="•"/>
            </a:pPr>
            <a:r>
              <a:rPr b="0" lang="en-GB" sz="1100">
                <a:solidFill>
                  <a:schemeClr val="accent6"/>
                </a:solidFill>
                <a:latin typeface="Calibri"/>
                <a:ea typeface="Calibri"/>
                <a:cs typeface="Calibri"/>
                <a:sym typeface="Calibri"/>
              </a:rPr>
              <a:t>Select the page with the image</a:t>
            </a:r>
          </a:p>
          <a:p>
            <a:pPr indent="-177800" lvl="0" marL="177800" marR="0" rtl="0" algn="l">
              <a:spcBef>
                <a:spcPts val="0"/>
              </a:spcBef>
              <a:buClr>
                <a:schemeClr val="accent6"/>
              </a:buClr>
              <a:buSzPct val="100000"/>
              <a:buFont typeface="Arial"/>
              <a:buChar char="•"/>
            </a:pPr>
            <a:r>
              <a:rPr b="0" lang="en-GB" sz="1100">
                <a:solidFill>
                  <a:schemeClr val="accent6"/>
                </a:solidFill>
                <a:latin typeface="Calibri"/>
                <a:ea typeface="Calibri"/>
                <a:cs typeface="Calibri"/>
                <a:sym typeface="Calibri"/>
              </a:rPr>
              <a:t>Right click on the image</a:t>
            </a:r>
            <a:r>
              <a:rPr b="0" lang="en-GB" sz="1100">
                <a:solidFill>
                  <a:schemeClr val="accent6"/>
                </a:solidFill>
                <a:latin typeface="Calibri"/>
                <a:ea typeface="Calibri"/>
                <a:cs typeface="Calibri"/>
                <a:sym typeface="Calibri"/>
              </a:rPr>
              <a:t> and select ‘C</a:t>
            </a:r>
            <a:r>
              <a:rPr b="0" lang="en-GB" sz="1100">
                <a:solidFill>
                  <a:schemeClr val="accent6"/>
                </a:solidFill>
                <a:latin typeface="Calibri"/>
                <a:ea typeface="Calibri"/>
                <a:cs typeface="Calibri"/>
                <a:sym typeface="Calibri"/>
              </a:rPr>
              <a:t>hange picture’</a:t>
            </a:r>
          </a:p>
          <a:p>
            <a:pPr indent="-177800" lvl="0" marL="177800" marR="0" rtl="0" algn="l">
              <a:spcBef>
                <a:spcPts val="0"/>
              </a:spcBef>
              <a:buClr>
                <a:schemeClr val="accent6"/>
              </a:buClr>
              <a:buSzPct val="100000"/>
              <a:buFont typeface="Arial"/>
              <a:buChar char="•"/>
            </a:pPr>
            <a:r>
              <a:rPr b="0" lang="en-GB" sz="1100">
                <a:solidFill>
                  <a:schemeClr val="accent6"/>
                </a:solidFill>
                <a:latin typeface="Calibri"/>
                <a:ea typeface="Calibri"/>
                <a:cs typeface="Calibri"/>
                <a:sym typeface="Calibri"/>
              </a:rPr>
              <a:t>Navigate to the location with the new image</a:t>
            </a:r>
          </a:p>
          <a:p>
            <a:pPr indent="-177800" lvl="0" marL="177800" marR="0" rtl="0" algn="l">
              <a:spcBef>
                <a:spcPts val="0"/>
              </a:spcBef>
              <a:buClr>
                <a:schemeClr val="accent6"/>
              </a:buClr>
              <a:buSzPct val="100000"/>
              <a:buFont typeface="Arial"/>
              <a:buChar char="•"/>
            </a:pPr>
            <a:r>
              <a:rPr b="0" lang="en-GB" sz="1100">
                <a:solidFill>
                  <a:schemeClr val="accent6"/>
                </a:solidFill>
                <a:latin typeface="Calibri"/>
                <a:ea typeface="Calibri"/>
                <a:cs typeface="Calibri"/>
                <a:sym typeface="Calibri"/>
              </a:rPr>
              <a:t>Select</a:t>
            </a:r>
            <a:r>
              <a:rPr b="0" lang="en-GB" sz="1100">
                <a:solidFill>
                  <a:schemeClr val="accent6"/>
                </a:solidFill>
                <a:latin typeface="Calibri"/>
                <a:ea typeface="Calibri"/>
                <a:cs typeface="Calibri"/>
                <a:sym typeface="Calibri"/>
              </a:rPr>
              <a:t> ‘insert’</a:t>
            </a:r>
          </a:p>
          <a:p>
            <a:pPr indent="-177800" lvl="0" marL="177800" marR="0" rtl="0" algn="l">
              <a:spcBef>
                <a:spcPts val="0"/>
              </a:spcBef>
              <a:buClr>
                <a:schemeClr val="dk1"/>
              </a:buClr>
              <a:buFont typeface="Arial"/>
              <a:buNone/>
            </a:pPr>
            <a:r>
              <a:t/>
            </a:r>
            <a:endParaRPr b="0" sz="1100">
              <a:solidFill>
                <a:schemeClr val="accent6"/>
              </a:solidFill>
              <a:latin typeface="Calibri"/>
              <a:ea typeface="Calibri"/>
              <a:cs typeface="Calibri"/>
              <a:sym typeface="Calibri"/>
            </a:endParaRPr>
          </a:p>
          <a:p>
            <a:pPr indent="0" lvl="0" marL="0" marR="0" rtl="0" algn="l">
              <a:spcBef>
                <a:spcPts val="0"/>
              </a:spcBef>
              <a:buClr>
                <a:schemeClr val="accent6"/>
              </a:buClr>
              <a:buSzPct val="25000"/>
              <a:buFont typeface="Calibri"/>
              <a:buNone/>
            </a:pPr>
            <a:r>
              <a:rPr b="0" lang="en-GB" sz="1100">
                <a:solidFill>
                  <a:schemeClr val="accent6"/>
                </a:solidFill>
                <a:latin typeface="Calibri"/>
                <a:ea typeface="Calibri"/>
                <a:cs typeface="Calibri"/>
                <a:sym typeface="Calibri"/>
              </a:rPr>
              <a:t>Please note the new image needs to be at least 19cm x 27.5cm to fit the area. If the image does not fit you will need to manually manipulate the image to fit</a:t>
            </a:r>
          </a:p>
        </p:txBody>
      </p:sp>
      <p:sp>
        <p:nvSpPr>
          <p:cNvPr id="23" name="Shape 23"/>
          <p:cNvSpPr txBox="1"/>
          <p:nvPr>
            <p:ph type="title"/>
          </p:nvPr>
        </p:nvSpPr>
        <p:spPr>
          <a:xfrm>
            <a:off x="5167253" y="507606"/>
            <a:ext cx="4003612" cy="649048"/>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3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4" name="Shape 24"/>
          <p:cNvSpPr txBox="1"/>
          <p:nvPr>
            <p:ph idx="1" type="body"/>
          </p:nvPr>
        </p:nvSpPr>
        <p:spPr>
          <a:xfrm>
            <a:off x="5167221" y="1274762"/>
            <a:ext cx="4003675" cy="630942"/>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0" i="0" sz="2000" u="none" cap="none" strike="noStrike">
                <a:solidFill>
                  <a:schemeClr val="accent4"/>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600" u="none" cap="none" strike="noStrike">
                <a:solidFill>
                  <a:schemeClr val="accent4"/>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divider 3">
    <p:bg>
      <p:bgPr>
        <a:solidFill>
          <a:schemeClr val="lt2"/>
        </a:solidFill>
      </p:bgPr>
    </p:bg>
    <p:spTree>
      <p:nvGrpSpPr>
        <p:cNvPr id="71" name="Shape 71"/>
        <p:cNvGrpSpPr/>
        <p:nvPr/>
      </p:nvGrpSpPr>
      <p:grpSpPr>
        <a:xfrm>
          <a:off x="0" y="0"/>
          <a:ext cx="0" cy="0"/>
          <a:chOff x="0" y="0"/>
          <a:chExt cx="0" cy="0"/>
        </a:xfrm>
      </p:grpSpPr>
      <p:sp>
        <p:nvSpPr>
          <p:cNvPr id="72" name="Shape 72"/>
          <p:cNvSpPr/>
          <p:nvPr/>
        </p:nvSpPr>
        <p:spPr>
          <a:xfrm>
            <a:off x="0" y="0"/>
            <a:ext cx="9906000" cy="6858000"/>
          </a:xfrm>
          <a:prstGeom prst="rect">
            <a:avLst/>
          </a:prstGeom>
          <a:solidFill>
            <a:srgbClr val="AEC4D1"/>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73" name="Shape 73"/>
          <p:cNvSpPr/>
          <p:nvPr/>
        </p:nvSpPr>
        <p:spPr>
          <a:xfrm rot="-5400000">
            <a:off x="6039137" y="2452979"/>
            <a:ext cx="2824488" cy="4909235"/>
          </a:xfrm>
          <a:custGeom>
            <a:pathLst>
              <a:path extrusionOk="0" h="120000" w="120000">
                <a:moveTo>
                  <a:pt x="0" y="120000"/>
                </a:moveTo>
                <a:lnTo>
                  <a:pt x="60614" y="0"/>
                </a:lnTo>
                <a:lnTo>
                  <a:pt x="120000" y="120000"/>
                </a:lnTo>
                <a:lnTo>
                  <a:pt x="0" y="120000"/>
                </a:lnTo>
                <a:close/>
              </a:path>
            </a:pathLst>
          </a:custGeom>
          <a:solidFill>
            <a:srgbClr val="D6E1E8"/>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74" name="Shape 74"/>
          <p:cNvSpPr/>
          <p:nvPr/>
        </p:nvSpPr>
        <p:spPr>
          <a:xfrm>
            <a:off x="533400" y="1"/>
            <a:ext cx="9371400" cy="5958126"/>
          </a:xfrm>
          <a:custGeom>
            <a:pathLst>
              <a:path extrusionOk="0" h="120000" w="120000">
                <a:moveTo>
                  <a:pt x="0" y="0"/>
                </a:moveTo>
                <a:lnTo>
                  <a:pt x="120000" y="0"/>
                </a:lnTo>
                <a:lnTo>
                  <a:pt x="120000" y="70564"/>
                </a:lnTo>
                <a:lnTo>
                  <a:pt x="9909" y="119563"/>
                </a:lnTo>
                <a:cubicBezTo>
                  <a:pt x="9330" y="119664"/>
                  <a:pt x="8027" y="120205"/>
                  <a:pt x="6860" y="119915"/>
                </a:cubicBezTo>
                <a:cubicBezTo>
                  <a:pt x="5693" y="119624"/>
                  <a:pt x="4324" y="119171"/>
                  <a:pt x="2540" y="116669"/>
                </a:cubicBezTo>
                <a:cubicBezTo>
                  <a:pt x="757" y="114168"/>
                  <a:pt x="38" y="109457"/>
                  <a:pt x="0" y="107205"/>
                </a:cubicBezTo>
                <a:lnTo>
                  <a:pt x="0" y="0"/>
                </a:lnTo>
                <a:close/>
              </a:path>
            </a:pathLst>
          </a:custGeom>
          <a:solidFill>
            <a:schemeClr val="accent5"/>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75" name="Shape 75"/>
          <p:cNvSpPr txBox="1"/>
          <p:nvPr>
            <p:ph idx="1" type="body"/>
          </p:nvPr>
        </p:nvSpPr>
        <p:spPr>
          <a:xfrm>
            <a:off x="825500" y="4570412"/>
            <a:ext cx="2260599" cy="81915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10800" u="none" cap="none" strike="noStrike">
                <a:solidFill>
                  <a:schemeClr val="lt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76" name="Shape 76"/>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1"/>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lang="en-GB" sz="1200">
                <a:solidFill>
                  <a:schemeClr val="accent1"/>
                </a:solidFill>
                <a:latin typeface="Calibri"/>
                <a:ea typeface="Calibri"/>
                <a:cs typeface="Calibri"/>
                <a:sym typeface="Calibri"/>
              </a:rPr>
              <a:t>‹#›</a:t>
            </a:fld>
          </a:p>
        </p:txBody>
      </p:sp>
      <p:sp>
        <p:nvSpPr>
          <p:cNvPr id="77" name="Shape 77"/>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Calibri"/>
              <a:buNone/>
              <a:defRPr b="1" i="0" sz="2600" u="none" cap="none" strike="noStrike">
                <a:solidFill>
                  <a:schemeClr val="lt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8" name="Shape 78"/>
          <p:cNvSpPr/>
          <p:nvPr/>
        </p:nvSpPr>
        <p:spPr>
          <a:xfrm>
            <a:off x="825500" y="6387326"/>
            <a:ext cx="2090315" cy="153887"/>
          </a:xfrm>
          <a:prstGeom prst="rect">
            <a:avLst/>
          </a:prstGeom>
          <a:noFill/>
          <a:ln>
            <a:noFill/>
          </a:ln>
        </p:spPr>
        <p:txBody>
          <a:bodyPr anchorCtr="0" anchor="t" bIns="0" lIns="0" rIns="0" tIns="0">
            <a:noAutofit/>
          </a:bodyPr>
          <a:lstStyle/>
          <a:p>
            <a:pPr indent="0" lvl="0" marL="0" marR="0" rtl="0" algn="l">
              <a:spcBef>
                <a:spcPts val="0"/>
              </a:spcBef>
              <a:buSzPct val="25000"/>
              <a:buNone/>
            </a:pPr>
            <a:r>
              <a:rPr lang="en-GB" sz="1000">
                <a:solidFill>
                  <a:schemeClr val="lt1"/>
                </a:solidFill>
                <a:latin typeface="Calibri"/>
                <a:ea typeface="Calibri"/>
                <a:cs typeface="Calibri"/>
                <a:sym typeface="Calibri"/>
              </a:rPr>
              <a:t>[Title for presentation / Date to go here]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divider 4">
    <p:bg>
      <p:bgPr>
        <a:solidFill>
          <a:schemeClr val="lt2"/>
        </a:solidFill>
      </p:bgPr>
    </p:bg>
    <p:spTree>
      <p:nvGrpSpPr>
        <p:cNvPr id="79" name="Shape 79"/>
        <p:cNvGrpSpPr/>
        <p:nvPr/>
      </p:nvGrpSpPr>
      <p:grpSpPr>
        <a:xfrm>
          <a:off x="0" y="0"/>
          <a:ext cx="0" cy="0"/>
          <a:chOff x="0" y="0"/>
          <a:chExt cx="0" cy="0"/>
        </a:xfrm>
      </p:grpSpPr>
      <p:sp>
        <p:nvSpPr>
          <p:cNvPr id="80" name="Shape 80"/>
          <p:cNvSpPr/>
          <p:nvPr/>
        </p:nvSpPr>
        <p:spPr>
          <a:xfrm>
            <a:off x="0" y="0"/>
            <a:ext cx="9906000" cy="6858000"/>
          </a:xfrm>
          <a:prstGeom prst="rect">
            <a:avLst/>
          </a:prstGeom>
          <a:solidFill>
            <a:srgbClr val="6EB5E1"/>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81" name="Shape 81"/>
          <p:cNvSpPr/>
          <p:nvPr/>
        </p:nvSpPr>
        <p:spPr>
          <a:xfrm rot="-5400000">
            <a:off x="6039137" y="2452979"/>
            <a:ext cx="2824488" cy="4909235"/>
          </a:xfrm>
          <a:custGeom>
            <a:pathLst>
              <a:path extrusionOk="0" h="120000" w="120000">
                <a:moveTo>
                  <a:pt x="0" y="120000"/>
                </a:moveTo>
                <a:lnTo>
                  <a:pt x="60614" y="0"/>
                </a:lnTo>
                <a:lnTo>
                  <a:pt x="120000" y="120000"/>
                </a:lnTo>
                <a:lnTo>
                  <a:pt x="0" y="120000"/>
                </a:lnTo>
                <a:close/>
              </a:path>
            </a:pathLst>
          </a:custGeom>
          <a:solidFill>
            <a:srgbClr val="8CC4E7"/>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82" name="Shape 82"/>
          <p:cNvSpPr/>
          <p:nvPr/>
        </p:nvSpPr>
        <p:spPr>
          <a:xfrm>
            <a:off x="533400" y="1"/>
            <a:ext cx="9371400" cy="5958126"/>
          </a:xfrm>
          <a:custGeom>
            <a:pathLst>
              <a:path extrusionOk="0" h="120000" w="120000">
                <a:moveTo>
                  <a:pt x="0" y="0"/>
                </a:moveTo>
                <a:lnTo>
                  <a:pt x="120000" y="0"/>
                </a:lnTo>
                <a:lnTo>
                  <a:pt x="120000" y="70564"/>
                </a:lnTo>
                <a:lnTo>
                  <a:pt x="9909" y="119563"/>
                </a:lnTo>
                <a:cubicBezTo>
                  <a:pt x="9330" y="119664"/>
                  <a:pt x="8027" y="120205"/>
                  <a:pt x="6860" y="119915"/>
                </a:cubicBezTo>
                <a:cubicBezTo>
                  <a:pt x="5693" y="119624"/>
                  <a:pt x="4324" y="119171"/>
                  <a:pt x="2540" y="116669"/>
                </a:cubicBezTo>
                <a:cubicBezTo>
                  <a:pt x="757" y="114168"/>
                  <a:pt x="38" y="109457"/>
                  <a:pt x="0" y="107205"/>
                </a:cubicBezTo>
                <a:lnTo>
                  <a:pt x="0" y="0"/>
                </a:lnTo>
                <a:close/>
              </a:path>
            </a:pathLst>
          </a:custGeom>
          <a:solidFill>
            <a:schemeClr val="accent4"/>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83" name="Shape 83"/>
          <p:cNvSpPr txBox="1"/>
          <p:nvPr>
            <p:ph idx="1" type="body"/>
          </p:nvPr>
        </p:nvSpPr>
        <p:spPr>
          <a:xfrm>
            <a:off x="825500" y="4570412"/>
            <a:ext cx="2260599" cy="81915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10800" u="none" cap="none" strike="noStrike">
                <a:solidFill>
                  <a:schemeClr val="lt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84" name="Shape 84"/>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1"/>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lang="en-GB" sz="1200">
                <a:solidFill>
                  <a:schemeClr val="accent1"/>
                </a:solidFill>
                <a:latin typeface="Calibri"/>
                <a:ea typeface="Calibri"/>
                <a:cs typeface="Calibri"/>
                <a:sym typeface="Calibri"/>
              </a:rPr>
              <a:t>‹#›</a:t>
            </a:fld>
          </a:p>
        </p:txBody>
      </p:sp>
      <p:sp>
        <p:nvSpPr>
          <p:cNvPr id="85" name="Shape 85"/>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Calibri"/>
              <a:buNone/>
              <a:defRPr b="1" i="0" sz="2600" u="none" cap="none" strike="noStrike">
                <a:solidFill>
                  <a:schemeClr val="lt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86" name="Shape 86"/>
          <p:cNvSpPr/>
          <p:nvPr/>
        </p:nvSpPr>
        <p:spPr>
          <a:xfrm>
            <a:off x="825500" y="6387326"/>
            <a:ext cx="2090315" cy="153887"/>
          </a:xfrm>
          <a:prstGeom prst="rect">
            <a:avLst/>
          </a:prstGeom>
          <a:noFill/>
          <a:ln>
            <a:noFill/>
          </a:ln>
        </p:spPr>
        <p:txBody>
          <a:bodyPr anchorCtr="0" anchor="t" bIns="0" lIns="0" rIns="0" tIns="0">
            <a:noAutofit/>
          </a:bodyPr>
          <a:lstStyle/>
          <a:p>
            <a:pPr indent="0" lvl="0" marL="0" marR="0" rtl="0" algn="l">
              <a:spcBef>
                <a:spcPts val="0"/>
              </a:spcBef>
              <a:buSzPct val="25000"/>
              <a:buNone/>
            </a:pPr>
            <a:r>
              <a:rPr lang="en-GB" sz="1000">
                <a:solidFill>
                  <a:schemeClr val="lt1"/>
                </a:solidFill>
                <a:latin typeface="Calibri"/>
                <a:ea typeface="Calibri"/>
                <a:cs typeface="Calibri"/>
                <a:sym typeface="Calibri"/>
              </a:rPr>
              <a:t>[Title for presentation / Date to go here]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divider 5">
    <p:bg>
      <p:bgPr>
        <a:solidFill>
          <a:schemeClr val="lt2"/>
        </a:solidFill>
      </p:bgPr>
    </p:bg>
    <p:spTree>
      <p:nvGrpSpPr>
        <p:cNvPr id="87" name="Shape 87"/>
        <p:cNvGrpSpPr/>
        <p:nvPr/>
      </p:nvGrpSpPr>
      <p:grpSpPr>
        <a:xfrm>
          <a:off x="0" y="0"/>
          <a:ext cx="0" cy="0"/>
          <a:chOff x="0" y="0"/>
          <a:chExt cx="0" cy="0"/>
        </a:xfrm>
      </p:grpSpPr>
      <p:sp>
        <p:nvSpPr>
          <p:cNvPr id="88" name="Shape 88"/>
          <p:cNvSpPr/>
          <p:nvPr/>
        </p:nvSpPr>
        <p:spPr>
          <a:xfrm>
            <a:off x="0" y="0"/>
            <a:ext cx="9906000" cy="6858000"/>
          </a:xfrm>
          <a:prstGeom prst="rect">
            <a:avLst/>
          </a:prstGeom>
          <a:solidFill>
            <a:srgbClr val="F8A158"/>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89" name="Shape 89"/>
          <p:cNvSpPr/>
          <p:nvPr/>
        </p:nvSpPr>
        <p:spPr>
          <a:xfrm rot="-5400000">
            <a:off x="6039137" y="2452979"/>
            <a:ext cx="2824488" cy="4909235"/>
          </a:xfrm>
          <a:custGeom>
            <a:pathLst>
              <a:path extrusionOk="0" h="120000" w="120000">
                <a:moveTo>
                  <a:pt x="0" y="120000"/>
                </a:moveTo>
                <a:lnTo>
                  <a:pt x="60614" y="0"/>
                </a:lnTo>
                <a:lnTo>
                  <a:pt x="120000" y="120000"/>
                </a:lnTo>
                <a:lnTo>
                  <a:pt x="0" y="120000"/>
                </a:lnTo>
                <a:close/>
              </a:path>
            </a:pathLst>
          </a:custGeom>
          <a:solidFill>
            <a:srgbClr val="F9B479"/>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90" name="Shape 90"/>
          <p:cNvSpPr/>
          <p:nvPr/>
        </p:nvSpPr>
        <p:spPr>
          <a:xfrm>
            <a:off x="533400" y="1"/>
            <a:ext cx="9371400" cy="5958126"/>
          </a:xfrm>
          <a:custGeom>
            <a:pathLst>
              <a:path extrusionOk="0" h="120000" w="120000">
                <a:moveTo>
                  <a:pt x="0" y="0"/>
                </a:moveTo>
                <a:lnTo>
                  <a:pt x="120000" y="0"/>
                </a:lnTo>
                <a:lnTo>
                  <a:pt x="120000" y="70564"/>
                </a:lnTo>
                <a:lnTo>
                  <a:pt x="9909" y="119563"/>
                </a:lnTo>
                <a:cubicBezTo>
                  <a:pt x="9330" y="119664"/>
                  <a:pt x="8027" y="120205"/>
                  <a:pt x="6860" y="119915"/>
                </a:cubicBezTo>
                <a:cubicBezTo>
                  <a:pt x="5693" y="119624"/>
                  <a:pt x="4324" y="119171"/>
                  <a:pt x="2540" y="116669"/>
                </a:cubicBezTo>
                <a:cubicBezTo>
                  <a:pt x="757" y="114168"/>
                  <a:pt x="38" y="109457"/>
                  <a:pt x="0" y="107205"/>
                </a:cubicBezTo>
                <a:lnTo>
                  <a:pt x="0" y="0"/>
                </a:lnTo>
                <a:close/>
              </a:path>
            </a:pathLst>
          </a:custGeom>
          <a:solidFill>
            <a:srgbClr val="F58220"/>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91" name="Shape 91"/>
          <p:cNvSpPr txBox="1"/>
          <p:nvPr>
            <p:ph idx="1" type="body"/>
          </p:nvPr>
        </p:nvSpPr>
        <p:spPr>
          <a:xfrm>
            <a:off x="825500" y="4570412"/>
            <a:ext cx="2260599" cy="81915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10800" u="none" cap="none" strike="noStrike">
                <a:solidFill>
                  <a:schemeClr val="lt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92" name="Shape 92"/>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Calibri"/>
              <a:buNone/>
              <a:defRPr b="1" i="0" sz="2600" u="none" cap="none" strike="noStrike">
                <a:solidFill>
                  <a:schemeClr val="lt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93" name="Shape 93"/>
          <p:cNvSpPr/>
          <p:nvPr/>
        </p:nvSpPr>
        <p:spPr>
          <a:xfrm>
            <a:off x="825500" y="6387326"/>
            <a:ext cx="2090315" cy="153887"/>
          </a:xfrm>
          <a:prstGeom prst="rect">
            <a:avLst/>
          </a:prstGeom>
          <a:noFill/>
          <a:ln>
            <a:noFill/>
          </a:ln>
        </p:spPr>
        <p:txBody>
          <a:bodyPr anchorCtr="0" anchor="t" bIns="0" lIns="0" rIns="0" tIns="0">
            <a:noAutofit/>
          </a:bodyPr>
          <a:lstStyle/>
          <a:p>
            <a:pPr indent="0" lvl="0" marL="0" marR="0" rtl="0" algn="l">
              <a:spcBef>
                <a:spcPts val="0"/>
              </a:spcBef>
              <a:buSzPct val="25000"/>
              <a:buNone/>
            </a:pPr>
            <a:r>
              <a:rPr lang="en-GB" sz="1000">
                <a:solidFill>
                  <a:schemeClr val="lt1"/>
                </a:solidFill>
                <a:latin typeface="Calibri"/>
                <a:ea typeface="Calibri"/>
                <a:cs typeface="Calibri"/>
                <a:sym typeface="Calibri"/>
              </a:rPr>
              <a:t>[Title for presentation / Date to go here]</a:t>
            </a:r>
          </a:p>
        </p:txBody>
      </p:sp>
      <p:sp>
        <p:nvSpPr>
          <p:cNvPr id="94" name="Shape 94"/>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1"/>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lang="en-GB" sz="1200">
                <a:solidFill>
                  <a:schemeClr val="accent1"/>
                </a:solidFill>
                <a:latin typeface="Calibri"/>
                <a:ea typeface="Calibri"/>
                <a:cs typeface="Calibri"/>
                <a:sym typeface="Calibri"/>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divider 6">
    <p:bg>
      <p:bgPr>
        <a:solidFill>
          <a:schemeClr val="lt2"/>
        </a:solidFill>
      </p:bgPr>
    </p:bg>
    <p:spTree>
      <p:nvGrpSpPr>
        <p:cNvPr id="95" name="Shape 95"/>
        <p:cNvGrpSpPr/>
        <p:nvPr/>
      </p:nvGrpSpPr>
      <p:grpSpPr>
        <a:xfrm>
          <a:off x="0" y="0"/>
          <a:ext cx="0" cy="0"/>
          <a:chOff x="0" y="0"/>
          <a:chExt cx="0" cy="0"/>
        </a:xfrm>
      </p:grpSpPr>
      <p:sp>
        <p:nvSpPr>
          <p:cNvPr id="96" name="Shape 96"/>
          <p:cNvSpPr/>
          <p:nvPr/>
        </p:nvSpPr>
        <p:spPr>
          <a:xfrm>
            <a:off x="0" y="0"/>
            <a:ext cx="9906000" cy="6858000"/>
          </a:xfrm>
          <a:prstGeom prst="rect">
            <a:avLst/>
          </a:prstGeom>
          <a:solidFill>
            <a:srgbClr val="D3E262"/>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97" name="Shape 97"/>
          <p:cNvSpPr/>
          <p:nvPr/>
        </p:nvSpPr>
        <p:spPr>
          <a:xfrm rot="-5400000">
            <a:off x="6039137" y="2452979"/>
            <a:ext cx="2824488" cy="4909235"/>
          </a:xfrm>
          <a:custGeom>
            <a:pathLst>
              <a:path extrusionOk="0" h="120000" w="120000">
                <a:moveTo>
                  <a:pt x="0" y="120000"/>
                </a:moveTo>
                <a:lnTo>
                  <a:pt x="60614" y="0"/>
                </a:lnTo>
                <a:lnTo>
                  <a:pt x="120000" y="120000"/>
                </a:lnTo>
                <a:lnTo>
                  <a:pt x="0" y="120000"/>
                </a:lnTo>
                <a:close/>
              </a:path>
            </a:pathLst>
          </a:custGeom>
          <a:solidFill>
            <a:srgbClr val="DCE882"/>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98" name="Shape 98"/>
          <p:cNvSpPr/>
          <p:nvPr/>
        </p:nvSpPr>
        <p:spPr>
          <a:xfrm>
            <a:off x="533400" y="1"/>
            <a:ext cx="9371400" cy="5958126"/>
          </a:xfrm>
          <a:custGeom>
            <a:pathLst>
              <a:path extrusionOk="0" h="120000" w="120000">
                <a:moveTo>
                  <a:pt x="0" y="0"/>
                </a:moveTo>
                <a:lnTo>
                  <a:pt x="120000" y="0"/>
                </a:lnTo>
                <a:lnTo>
                  <a:pt x="120000" y="70564"/>
                </a:lnTo>
                <a:lnTo>
                  <a:pt x="9909" y="119563"/>
                </a:lnTo>
                <a:cubicBezTo>
                  <a:pt x="9330" y="119664"/>
                  <a:pt x="8027" y="120205"/>
                  <a:pt x="6860" y="119915"/>
                </a:cubicBezTo>
                <a:cubicBezTo>
                  <a:pt x="5693" y="119624"/>
                  <a:pt x="4324" y="119171"/>
                  <a:pt x="2540" y="116669"/>
                </a:cubicBezTo>
                <a:cubicBezTo>
                  <a:pt x="757" y="114168"/>
                  <a:pt x="38" y="109457"/>
                  <a:pt x="0" y="107205"/>
                </a:cubicBezTo>
                <a:lnTo>
                  <a:pt x="0" y="0"/>
                </a:lnTo>
                <a:close/>
              </a:path>
            </a:pathLst>
          </a:custGeom>
          <a:solidFill>
            <a:srgbClr val="C4D82E"/>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99" name="Shape 99"/>
          <p:cNvSpPr txBox="1"/>
          <p:nvPr>
            <p:ph idx="1" type="body"/>
          </p:nvPr>
        </p:nvSpPr>
        <p:spPr>
          <a:xfrm>
            <a:off x="825500" y="4570412"/>
            <a:ext cx="2260599" cy="81915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10800" u="none" cap="none" strike="noStrike">
                <a:solidFill>
                  <a:schemeClr val="lt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100" name="Shape 100"/>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1"/>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lang="en-GB" sz="1200">
                <a:solidFill>
                  <a:schemeClr val="accent1"/>
                </a:solidFill>
                <a:latin typeface="Calibri"/>
                <a:ea typeface="Calibri"/>
                <a:cs typeface="Calibri"/>
                <a:sym typeface="Calibri"/>
              </a:rPr>
              <a:t>‹#›</a:t>
            </a:fld>
          </a:p>
        </p:txBody>
      </p:sp>
      <p:sp>
        <p:nvSpPr>
          <p:cNvPr id="101" name="Shape 101"/>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Calibri"/>
              <a:buNone/>
              <a:defRPr b="1" i="0" sz="2600" u="none" cap="none" strike="noStrike">
                <a:solidFill>
                  <a:schemeClr val="lt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02" name="Shape 102"/>
          <p:cNvSpPr/>
          <p:nvPr/>
        </p:nvSpPr>
        <p:spPr>
          <a:xfrm>
            <a:off x="825500" y="6387326"/>
            <a:ext cx="2090315" cy="153887"/>
          </a:xfrm>
          <a:prstGeom prst="rect">
            <a:avLst/>
          </a:prstGeom>
          <a:noFill/>
          <a:ln>
            <a:noFill/>
          </a:ln>
        </p:spPr>
        <p:txBody>
          <a:bodyPr anchorCtr="0" anchor="t" bIns="0" lIns="0" rIns="0" tIns="0">
            <a:noAutofit/>
          </a:bodyPr>
          <a:lstStyle/>
          <a:p>
            <a:pPr indent="0" lvl="0" marL="0" marR="0" rtl="0" algn="l">
              <a:spcBef>
                <a:spcPts val="0"/>
              </a:spcBef>
              <a:buSzPct val="25000"/>
              <a:buNone/>
            </a:pPr>
            <a:r>
              <a:rPr lang="en-GB" sz="1000">
                <a:solidFill>
                  <a:schemeClr val="lt1"/>
                </a:solidFill>
                <a:latin typeface="Calibri"/>
                <a:ea typeface="Calibri"/>
                <a:cs typeface="Calibri"/>
                <a:sym typeface="Calibri"/>
              </a:rPr>
              <a:t>[Title for presentation / Date to go here]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divider 7">
    <p:bg>
      <p:bgPr>
        <a:solidFill>
          <a:schemeClr val="lt2"/>
        </a:solidFill>
      </p:bgPr>
    </p:bg>
    <p:spTree>
      <p:nvGrpSpPr>
        <p:cNvPr id="103" name="Shape 103"/>
        <p:cNvGrpSpPr/>
        <p:nvPr/>
      </p:nvGrpSpPr>
      <p:grpSpPr>
        <a:xfrm>
          <a:off x="0" y="0"/>
          <a:ext cx="0" cy="0"/>
          <a:chOff x="0" y="0"/>
          <a:chExt cx="0" cy="0"/>
        </a:xfrm>
      </p:grpSpPr>
      <p:sp>
        <p:nvSpPr>
          <p:cNvPr id="104" name="Shape 104"/>
          <p:cNvSpPr/>
          <p:nvPr/>
        </p:nvSpPr>
        <p:spPr>
          <a:xfrm>
            <a:off x="0" y="0"/>
            <a:ext cx="9906000" cy="6858000"/>
          </a:xfrm>
          <a:prstGeom prst="rect">
            <a:avLst/>
          </a:prstGeom>
          <a:solidFill>
            <a:srgbClr val="AE9DCB"/>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05" name="Shape 105"/>
          <p:cNvSpPr/>
          <p:nvPr/>
        </p:nvSpPr>
        <p:spPr>
          <a:xfrm rot="-5400000">
            <a:off x="6039137" y="2452979"/>
            <a:ext cx="2824488" cy="4909235"/>
          </a:xfrm>
          <a:custGeom>
            <a:pathLst>
              <a:path extrusionOk="0" h="120000" w="120000">
                <a:moveTo>
                  <a:pt x="0" y="120000"/>
                </a:moveTo>
                <a:lnTo>
                  <a:pt x="60614" y="0"/>
                </a:lnTo>
                <a:lnTo>
                  <a:pt x="120000" y="120000"/>
                </a:lnTo>
                <a:lnTo>
                  <a:pt x="0" y="120000"/>
                </a:lnTo>
                <a:close/>
              </a:path>
            </a:pathLst>
          </a:custGeom>
          <a:solidFill>
            <a:srgbClr val="BEB0D5"/>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06" name="Shape 106"/>
          <p:cNvSpPr/>
          <p:nvPr/>
        </p:nvSpPr>
        <p:spPr>
          <a:xfrm>
            <a:off x="533400" y="1"/>
            <a:ext cx="9371400" cy="5958126"/>
          </a:xfrm>
          <a:custGeom>
            <a:pathLst>
              <a:path extrusionOk="0" h="120000" w="120000">
                <a:moveTo>
                  <a:pt x="0" y="0"/>
                </a:moveTo>
                <a:lnTo>
                  <a:pt x="120000" y="0"/>
                </a:lnTo>
                <a:lnTo>
                  <a:pt x="120000" y="70564"/>
                </a:lnTo>
                <a:lnTo>
                  <a:pt x="9909" y="119563"/>
                </a:lnTo>
                <a:cubicBezTo>
                  <a:pt x="9330" y="119664"/>
                  <a:pt x="8027" y="120205"/>
                  <a:pt x="6860" y="119915"/>
                </a:cubicBezTo>
                <a:cubicBezTo>
                  <a:pt x="5693" y="119624"/>
                  <a:pt x="4324" y="119171"/>
                  <a:pt x="2540" y="116669"/>
                </a:cubicBezTo>
                <a:cubicBezTo>
                  <a:pt x="757" y="114168"/>
                  <a:pt x="38" y="109457"/>
                  <a:pt x="0" y="107205"/>
                </a:cubicBezTo>
                <a:lnTo>
                  <a:pt x="0" y="0"/>
                </a:lnTo>
                <a:close/>
              </a:path>
            </a:pathLst>
          </a:custGeom>
          <a:solidFill>
            <a:srgbClr val="937CB9"/>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07" name="Shape 107"/>
          <p:cNvSpPr txBox="1"/>
          <p:nvPr>
            <p:ph idx="1" type="body"/>
          </p:nvPr>
        </p:nvSpPr>
        <p:spPr>
          <a:xfrm>
            <a:off x="825500" y="4570412"/>
            <a:ext cx="2260599" cy="81915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10800" u="none" cap="none" strike="noStrike">
                <a:solidFill>
                  <a:schemeClr val="lt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108" name="Shape 108"/>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1"/>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lang="en-GB" sz="1200">
                <a:solidFill>
                  <a:schemeClr val="accent1"/>
                </a:solidFill>
                <a:latin typeface="Calibri"/>
                <a:ea typeface="Calibri"/>
                <a:cs typeface="Calibri"/>
                <a:sym typeface="Calibri"/>
              </a:rPr>
              <a:t>‹#›</a:t>
            </a:fld>
          </a:p>
        </p:txBody>
      </p:sp>
      <p:sp>
        <p:nvSpPr>
          <p:cNvPr id="109" name="Shape 109"/>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Calibri"/>
              <a:buNone/>
              <a:defRPr b="1" i="0" sz="2600" u="none" cap="none" strike="noStrike">
                <a:solidFill>
                  <a:schemeClr val="lt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10" name="Shape 110"/>
          <p:cNvSpPr/>
          <p:nvPr/>
        </p:nvSpPr>
        <p:spPr>
          <a:xfrm>
            <a:off x="825500" y="6387326"/>
            <a:ext cx="2090315" cy="153887"/>
          </a:xfrm>
          <a:prstGeom prst="rect">
            <a:avLst/>
          </a:prstGeom>
          <a:noFill/>
          <a:ln>
            <a:noFill/>
          </a:ln>
        </p:spPr>
        <p:txBody>
          <a:bodyPr anchorCtr="0" anchor="t" bIns="0" lIns="0" rIns="0" tIns="0">
            <a:noAutofit/>
          </a:bodyPr>
          <a:lstStyle/>
          <a:p>
            <a:pPr indent="0" lvl="0" marL="0" marR="0" rtl="0" algn="l">
              <a:spcBef>
                <a:spcPts val="0"/>
              </a:spcBef>
              <a:buSzPct val="25000"/>
              <a:buNone/>
            </a:pPr>
            <a:r>
              <a:rPr lang="en-GB" sz="1000">
                <a:solidFill>
                  <a:schemeClr val="lt1"/>
                </a:solidFill>
                <a:latin typeface="Calibri"/>
                <a:ea typeface="Calibri"/>
                <a:cs typeface="Calibri"/>
                <a:sym typeface="Calibri"/>
              </a:rPr>
              <a:t>[Title for presentation / Date to go here]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divider 8">
    <p:bg>
      <p:bgPr>
        <a:solidFill>
          <a:schemeClr val="lt2"/>
        </a:solidFill>
      </p:bgPr>
    </p:bg>
    <p:spTree>
      <p:nvGrpSpPr>
        <p:cNvPr id="111" name="Shape 111"/>
        <p:cNvGrpSpPr/>
        <p:nvPr/>
      </p:nvGrpSpPr>
      <p:grpSpPr>
        <a:xfrm>
          <a:off x="0" y="0"/>
          <a:ext cx="0" cy="0"/>
          <a:chOff x="0" y="0"/>
          <a:chExt cx="0" cy="0"/>
        </a:xfrm>
      </p:grpSpPr>
      <p:sp>
        <p:nvSpPr>
          <p:cNvPr id="112" name="Shape 112"/>
          <p:cNvSpPr/>
          <p:nvPr/>
        </p:nvSpPr>
        <p:spPr>
          <a:xfrm>
            <a:off x="0" y="0"/>
            <a:ext cx="9906000" cy="6858000"/>
          </a:xfrm>
          <a:prstGeom prst="rect">
            <a:avLst/>
          </a:prstGeom>
          <a:solidFill>
            <a:srgbClr val="40CAC4"/>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13" name="Shape 113"/>
          <p:cNvSpPr/>
          <p:nvPr/>
        </p:nvSpPr>
        <p:spPr>
          <a:xfrm rot="-5400000">
            <a:off x="6039137" y="2452979"/>
            <a:ext cx="2824488" cy="4909235"/>
          </a:xfrm>
          <a:custGeom>
            <a:pathLst>
              <a:path extrusionOk="0" h="120000" w="120000">
                <a:moveTo>
                  <a:pt x="0" y="120000"/>
                </a:moveTo>
                <a:lnTo>
                  <a:pt x="60614" y="0"/>
                </a:lnTo>
                <a:lnTo>
                  <a:pt x="120000" y="120000"/>
                </a:lnTo>
                <a:lnTo>
                  <a:pt x="0" y="120000"/>
                </a:lnTo>
                <a:close/>
              </a:path>
            </a:pathLst>
          </a:custGeom>
          <a:solidFill>
            <a:srgbClr val="66D4D0"/>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14" name="Shape 114"/>
          <p:cNvSpPr/>
          <p:nvPr/>
        </p:nvSpPr>
        <p:spPr>
          <a:xfrm>
            <a:off x="533400" y="1"/>
            <a:ext cx="9371400" cy="5958126"/>
          </a:xfrm>
          <a:custGeom>
            <a:pathLst>
              <a:path extrusionOk="0" h="120000" w="120000">
                <a:moveTo>
                  <a:pt x="0" y="0"/>
                </a:moveTo>
                <a:lnTo>
                  <a:pt x="120000" y="0"/>
                </a:lnTo>
                <a:lnTo>
                  <a:pt x="120000" y="70564"/>
                </a:lnTo>
                <a:lnTo>
                  <a:pt x="9909" y="119563"/>
                </a:lnTo>
                <a:cubicBezTo>
                  <a:pt x="9330" y="119664"/>
                  <a:pt x="8027" y="120205"/>
                  <a:pt x="6860" y="119915"/>
                </a:cubicBezTo>
                <a:cubicBezTo>
                  <a:pt x="5693" y="119624"/>
                  <a:pt x="4324" y="119171"/>
                  <a:pt x="2540" y="116669"/>
                </a:cubicBezTo>
                <a:cubicBezTo>
                  <a:pt x="757" y="114168"/>
                  <a:pt x="38" y="109457"/>
                  <a:pt x="0" y="107205"/>
                </a:cubicBezTo>
                <a:lnTo>
                  <a:pt x="0" y="0"/>
                </a:lnTo>
                <a:close/>
              </a:path>
            </a:pathLst>
          </a:custGeom>
          <a:solidFill>
            <a:srgbClr val="00B8B0"/>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15" name="Shape 115"/>
          <p:cNvSpPr txBox="1"/>
          <p:nvPr>
            <p:ph idx="1" type="body"/>
          </p:nvPr>
        </p:nvSpPr>
        <p:spPr>
          <a:xfrm>
            <a:off x="825500" y="4570412"/>
            <a:ext cx="2260599" cy="81915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10800" u="none" cap="none" strike="noStrike">
                <a:solidFill>
                  <a:schemeClr val="lt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116" name="Shape 116"/>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1"/>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lang="en-GB" sz="1200">
                <a:solidFill>
                  <a:schemeClr val="accent1"/>
                </a:solidFill>
                <a:latin typeface="Calibri"/>
                <a:ea typeface="Calibri"/>
                <a:cs typeface="Calibri"/>
                <a:sym typeface="Calibri"/>
              </a:rPr>
              <a:t>‹#›</a:t>
            </a:fld>
          </a:p>
        </p:txBody>
      </p:sp>
      <p:sp>
        <p:nvSpPr>
          <p:cNvPr id="117" name="Shape 117"/>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Calibri"/>
              <a:buNone/>
              <a:defRPr b="1" i="0" sz="2600" u="none" cap="none" strike="noStrike">
                <a:solidFill>
                  <a:schemeClr val="lt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18" name="Shape 118"/>
          <p:cNvSpPr/>
          <p:nvPr/>
        </p:nvSpPr>
        <p:spPr>
          <a:xfrm>
            <a:off x="825500" y="6387326"/>
            <a:ext cx="2090315" cy="153887"/>
          </a:xfrm>
          <a:prstGeom prst="rect">
            <a:avLst/>
          </a:prstGeom>
          <a:noFill/>
          <a:ln>
            <a:noFill/>
          </a:ln>
        </p:spPr>
        <p:txBody>
          <a:bodyPr anchorCtr="0" anchor="t" bIns="0" lIns="0" rIns="0" tIns="0">
            <a:noAutofit/>
          </a:bodyPr>
          <a:lstStyle/>
          <a:p>
            <a:pPr indent="0" lvl="0" marL="0" marR="0" rtl="0" algn="l">
              <a:spcBef>
                <a:spcPts val="0"/>
              </a:spcBef>
              <a:buSzPct val="25000"/>
              <a:buNone/>
            </a:pPr>
            <a:r>
              <a:rPr lang="en-GB" sz="1000">
                <a:solidFill>
                  <a:schemeClr val="lt1"/>
                </a:solidFill>
                <a:latin typeface="Calibri"/>
                <a:ea typeface="Calibri"/>
                <a:cs typeface="Calibri"/>
                <a:sym typeface="Calibri"/>
              </a:rPr>
              <a:t>[Title for presentation / Date to go here]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 image">
    <p:spTree>
      <p:nvGrpSpPr>
        <p:cNvPr id="119" name="Shape 119"/>
        <p:cNvGrpSpPr/>
        <p:nvPr/>
      </p:nvGrpSpPr>
      <p:grpSpPr>
        <a:xfrm>
          <a:off x="0" y="0"/>
          <a:ext cx="0" cy="0"/>
          <a:chOff x="0" y="0"/>
          <a:chExt cx="0" cy="0"/>
        </a:xfrm>
      </p:grpSpPr>
      <p:sp>
        <p:nvSpPr>
          <p:cNvPr id="120" name="Shape 120"/>
          <p:cNvSpPr/>
          <p:nvPr>
            <p:ph idx="2" type="pic"/>
          </p:nvPr>
        </p:nvSpPr>
        <p:spPr>
          <a:xfrm>
            <a:off x="5111855" y="1436687"/>
            <a:ext cx="3945599" cy="4303712"/>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121" name="Shape 121"/>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6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22" name="Shape 122"/>
          <p:cNvSpPr txBox="1"/>
          <p:nvPr>
            <p:ph idx="1" type="body"/>
          </p:nvPr>
        </p:nvSpPr>
        <p:spPr>
          <a:xfrm>
            <a:off x="825500" y="1436687"/>
            <a:ext cx="3945599" cy="1692771"/>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wo column">
    <p:spTree>
      <p:nvGrpSpPr>
        <p:cNvPr id="123" name="Shape 123"/>
        <p:cNvGrpSpPr/>
        <p:nvPr/>
      </p:nvGrpSpPr>
      <p:grpSpPr>
        <a:xfrm>
          <a:off x="0" y="0"/>
          <a:ext cx="0" cy="0"/>
          <a:chOff x="0" y="0"/>
          <a:chExt cx="0" cy="0"/>
        </a:xfrm>
      </p:grpSpPr>
      <p:sp>
        <p:nvSpPr>
          <p:cNvPr id="124" name="Shape 124"/>
          <p:cNvSpPr txBox="1"/>
          <p:nvPr>
            <p:ph idx="1" type="body"/>
          </p:nvPr>
        </p:nvSpPr>
        <p:spPr>
          <a:xfrm>
            <a:off x="825253" y="1436687"/>
            <a:ext cx="3944548" cy="1692771"/>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125" name="Shape 125"/>
          <p:cNvSpPr txBox="1"/>
          <p:nvPr>
            <p:ph idx="2" type="body"/>
          </p:nvPr>
        </p:nvSpPr>
        <p:spPr>
          <a:xfrm>
            <a:off x="5120078" y="1436687"/>
            <a:ext cx="3944548" cy="1692771"/>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126" name="Shape 126"/>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6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hree column">
    <p:spTree>
      <p:nvGrpSpPr>
        <p:cNvPr id="127" name="Shape 127"/>
        <p:cNvGrpSpPr/>
        <p:nvPr/>
      </p:nvGrpSpPr>
      <p:grpSpPr>
        <a:xfrm>
          <a:off x="0" y="0"/>
          <a:ext cx="0" cy="0"/>
          <a:chOff x="0" y="0"/>
          <a:chExt cx="0" cy="0"/>
        </a:xfrm>
      </p:grpSpPr>
      <p:sp>
        <p:nvSpPr>
          <p:cNvPr id="128" name="Shape 128"/>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6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29" name="Shape 129"/>
          <p:cNvSpPr txBox="1"/>
          <p:nvPr>
            <p:ph idx="1" type="body"/>
          </p:nvPr>
        </p:nvSpPr>
        <p:spPr>
          <a:xfrm>
            <a:off x="825500" y="1436687"/>
            <a:ext cx="2501900" cy="2000547"/>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130" name="Shape 130"/>
          <p:cNvSpPr txBox="1"/>
          <p:nvPr>
            <p:ph idx="2" type="body"/>
          </p:nvPr>
        </p:nvSpPr>
        <p:spPr>
          <a:xfrm>
            <a:off x="3687762" y="1436687"/>
            <a:ext cx="2501900" cy="2000547"/>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131" name="Shape 131"/>
          <p:cNvSpPr txBox="1"/>
          <p:nvPr>
            <p:ph idx="3" type="body"/>
          </p:nvPr>
        </p:nvSpPr>
        <p:spPr>
          <a:xfrm>
            <a:off x="6550025" y="1436687"/>
            <a:ext cx="2501900" cy="2000547"/>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Only">
    <p:spTree>
      <p:nvGrpSpPr>
        <p:cNvPr id="132" name="Shape 132"/>
        <p:cNvGrpSpPr/>
        <p:nvPr/>
      </p:nvGrpSpPr>
      <p:grpSpPr>
        <a:xfrm>
          <a:off x="0" y="0"/>
          <a:ext cx="0" cy="0"/>
          <a:chOff x="0" y="0"/>
          <a:chExt cx="0" cy="0"/>
        </a:xfrm>
      </p:grpSpPr>
      <p:sp>
        <p:nvSpPr>
          <p:cNvPr id="133" name="Shape 133"/>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6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p:spTree>
      <p:nvGrpSpPr>
        <p:cNvPr id="25" name="Shape 25"/>
        <p:cNvGrpSpPr/>
        <p:nvPr/>
      </p:nvGrpSpPr>
      <p:grpSpPr>
        <a:xfrm>
          <a:off x="0" y="0"/>
          <a:ext cx="0" cy="0"/>
          <a:chOff x="0" y="0"/>
          <a:chExt cx="0" cy="0"/>
        </a:xfrm>
      </p:grpSpPr>
      <p:sp>
        <p:nvSpPr>
          <p:cNvPr id="26" name="Shape 26"/>
          <p:cNvSpPr txBox="1"/>
          <p:nvPr>
            <p:ph idx="1" type="body"/>
          </p:nvPr>
        </p:nvSpPr>
        <p:spPr>
          <a:xfrm>
            <a:off x="825500" y="1436687"/>
            <a:ext cx="8239125" cy="1692771"/>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27" name="Shape 27"/>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6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ackpage 2">
    <p:bg>
      <p:bgPr>
        <a:solidFill>
          <a:schemeClr val="lt1"/>
        </a:solidFill>
      </p:bgPr>
    </p:bg>
    <p:spTree>
      <p:nvGrpSpPr>
        <p:cNvPr id="134" name="Shape 134"/>
        <p:cNvGrpSpPr/>
        <p:nvPr/>
      </p:nvGrpSpPr>
      <p:grpSpPr>
        <a:xfrm>
          <a:off x="0" y="0"/>
          <a:ext cx="0" cy="0"/>
          <a:chOff x="0" y="0"/>
          <a:chExt cx="0" cy="0"/>
        </a:xfrm>
      </p:grpSpPr>
      <p:sp>
        <p:nvSpPr>
          <p:cNvPr id="135" name="Shape 135"/>
          <p:cNvSpPr/>
          <p:nvPr/>
        </p:nvSpPr>
        <p:spPr>
          <a:xfrm>
            <a:off x="5849137" y="5637539"/>
            <a:ext cx="3778512" cy="1220459"/>
          </a:xfrm>
          <a:prstGeom prst="rect">
            <a:avLst/>
          </a:prstGeom>
          <a:solidFill>
            <a:schemeClr val="lt1"/>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36" name="Shape 136"/>
          <p:cNvSpPr/>
          <p:nvPr/>
        </p:nvSpPr>
        <p:spPr>
          <a:xfrm>
            <a:off x="552450" y="-9526"/>
            <a:ext cx="9353550" cy="5969045"/>
          </a:xfrm>
          <a:custGeom>
            <a:pathLst>
              <a:path extrusionOk="0" h="120000" w="120000">
                <a:moveTo>
                  <a:pt x="0" y="0"/>
                </a:moveTo>
                <a:cubicBezTo>
                  <a:pt x="0" y="106978"/>
                  <a:pt x="0" y="106978"/>
                  <a:pt x="0" y="106978"/>
                </a:cubicBezTo>
                <a:cubicBezTo>
                  <a:pt x="40" y="109276"/>
                  <a:pt x="772" y="113936"/>
                  <a:pt x="2560" y="116425"/>
                </a:cubicBezTo>
                <a:cubicBezTo>
                  <a:pt x="4308" y="118914"/>
                  <a:pt x="5691" y="119425"/>
                  <a:pt x="6869" y="119680"/>
                </a:cubicBezTo>
                <a:cubicBezTo>
                  <a:pt x="8008" y="120000"/>
                  <a:pt x="9349" y="119425"/>
                  <a:pt x="9918" y="119361"/>
                </a:cubicBezTo>
                <a:cubicBezTo>
                  <a:pt x="120000" y="70404"/>
                  <a:pt x="120000" y="70404"/>
                  <a:pt x="120000" y="70404"/>
                </a:cubicBezTo>
              </a:path>
            </a:pathLst>
          </a:custGeom>
          <a:noFill/>
          <a:ln cap="flat" cmpd="sng" w="19050">
            <a:solidFill>
              <a:schemeClr val="accent6"/>
            </a:solidFill>
            <a:prstDash val="solid"/>
            <a:miter/>
            <a:headEnd len="med" w="med" type="none"/>
            <a:tailEnd len="med" w="med" type="none"/>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137" name="Shape 137"/>
          <p:cNvSpPr txBox="1"/>
          <p:nvPr>
            <p:ph type="title"/>
          </p:nvPr>
        </p:nvSpPr>
        <p:spPr>
          <a:xfrm>
            <a:off x="825500" y="563562"/>
            <a:ext cx="8239125" cy="370557"/>
          </a:xfrm>
          <a:prstGeom prst="rect">
            <a:avLst/>
          </a:prstGeom>
          <a:noFill/>
          <a:ln>
            <a:noFill/>
          </a:ln>
        </p:spPr>
        <p:txBody>
          <a:bodyPr anchorCtr="0" anchor="t" bIns="91425" lIns="91425" rIns="91425" tIns="91425"/>
          <a:lstStyle>
            <a:lvl1pPr indent="0" lvl="0" marL="0" marR="0" rtl="0" algn="l">
              <a:lnSpc>
                <a:spcPct val="85000"/>
              </a:lnSpc>
              <a:spcBef>
                <a:spcPts val="0"/>
              </a:spcBef>
              <a:buClr>
                <a:schemeClr val="accent5"/>
              </a:buClr>
              <a:buFont typeface="Calibri"/>
              <a:buNone/>
              <a:defRPr b="1" i="0" sz="3600" u="none" cap="none" strike="noStrike">
                <a:solidFill>
                  <a:schemeClr val="accent5"/>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pic>
        <p:nvPicPr>
          <p:cNvPr id="138" name="Shape 138"/>
          <p:cNvPicPr preferRelativeResize="0"/>
          <p:nvPr/>
        </p:nvPicPr>
        <p:blipFill rotWithShape="1">
          <a:blip r:embed="rId2">
            <a:alphaModFix/>
          </a:blip>
          <a:srcRect b="0" l="0" r="0" t="0"/>
          <a:stretch/>
        </p:blipFill>
        <p:spPr>
          <a:xfrm>
            <a:off x="6211432" y="6235214"/>
            <a:ext cx="3170059" cy="305999"/>
          </a:xfrm>
          <a:prstGeom prst="rect">
            <a:avLst/>
          </a:prstGeom>
          <a:noFill/>
          <a:ln>
            <a:noFill/>
          </a:ln>
        </p:spPr>
      </p:pic>
      <p:sp>
        <p:nvSpPr>
          <p:cNvPr id="139" name="Shape 139"/>
          <p:cNvSpPr txBox="1"/>
          <p:nvPr>
            <p:ph idx="1" type="body"/>
          </p:nvPr>
        </p:nvSpPr>
        <p:spPr>
          <a:xfrm>
            <a:off x="825500" y="1436687"/>
            <a:ext cx="5385931" cy="1692771"/>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40" name="Shape 140"/>
        <p:cNvGrpSpPr/>
        <p:nvPr/>
      </p:nvGrpSpPr>
      <p:grpSpPr>
        <a:xfrm>
          <a:off x="0" y="0"/>
          <a:ext cx="0" cy="0"/>
          <a:chOff x="0" y="0"/>
          <a:chExt cx="0" cy="0"/>
        </a:xfrm>
      </p:grpSpPr>
      <p:pic>
        <p:nvPicPr>
          <p:cNvPr id="141" name="Shape 141"/>
          <p:cNvPicPr preferRelativeResize="0"/>
          <p:nvPr/>
        </p:nvPicPr>
        <p:blipFill rotWithShape="1">
          <a:blip r:embed="rId2">
            <a:alphaModFix/>
          </a:blip>
          <a:srcRect b="0" l="0" r="0" t="0"/>
          <a:stretch/>
        </p:blipFill>
        <p:spPr>
          <a:xfrm>
            <a:off x="6247383" y="194452"/>
            <a:ext cx="3386136" cy="24634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p:spTree>
      <p:nvGrpSpPr>
        <p:cNvPr id="148" name="Shape 148"/>
        <p:cNvGrpSpPr/>
        <p:nvPr/>
      </p:nvGrpSpPr>
      <p:grpSpPr>
        <a:xfrm>
          <a:off x="0" y="0"/>
          <a:ext cx="0" cy="0"/>
          <a:chOff x="0" y="0"/>
          <a:chExt cx="0" cy="0"/>
        </a:xfrm>
      </p:grpSpPr>
      <p:sp>
        <p:nvSpPr>
          <p:cNvPr id="149" name="Shape 149"/>
          <p:cNvSpPr txBox="1"/>
          <p:nvPr>
            <p:ph idx="1" type="body"/>
          </p:nvPr>
        </p:nvSpPr>
        <p:spPr>
          <a:xfrm>
            <a:off x="825500" y="1436687"/>
            <a:ext cx="8239125" cy="1692771"/>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150" name="Shape 150"/>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6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ver Page_Image 2 (blue-scale)">
    <p:spTree>
      <p:nvGrpSpPr>
        <p:cNvPr id="151" name="Shape 151"/>
        <p:cNvGrpSpPr/>
        <p:nvPr/>
      </p:nvGrpSpPr>
      <p:grpSpPr>
        <a:xfrm>
          <a:off x="0" y="0"/>
          <a:ext cx="0" cy="0"/>
          <a:chOff x="0" y="0"/>
          <a:chExt cx="0" cy="0"/>
        </a:xfrm>
      </p:grpSpPr>
      <p:pic>
        <p:nvPicPr>
          <p:cNvPr id="152" name="Shape 152"/>
          <p:cNvPicPr preferRelativeResize="0"/>
          <p:nvPr/>
        </p:nvPicPr>
        <p:blipFill rotWithShape="1">
          <a:blip r:embed="rId2">
            <a:alphaModFix/>
          </a:blip>
          <a:srcRect b="7292" l="5507" r="488" t="0"/>
          <a:stretch/>
        </p:blipFill>
        <p:spPr>
          <a:xfrm>
            <a:off x="0" y="-3361"/>
            <a:ext cx="9904799" cy="6855319"/>
          </a:xfrm>
          <a:prstGeom prst="rect">
            <a:avLst/>
          </a:prstGeom>
          <a:noFill/>
          <a:ln>
            <a:noFill/>
          </a:ln>
        </p:spPr>
      </p:pic>
      <p:grpSp>
        <p:nvGrpSpPr>
          <p:cNvPr id="153" name="Shape 153"/>
          <p:cNvGrpSpPr/>
          <p:nvPr/>
        </p:nvGrpSpPr>
        <p:grpSpPr>
          <a:xfrm>
            <a:off x="4923991" y="-3361"/>
            <a:ext cx="4490136" cy="3258955"/>
            <a:chOff x="4891355" y="-10176"/>
            <a:chExt cx="4490136" cy="3258955"/>
          </a:xfrm>
        </p:grpSpPr>
        <p:sp>
          <p:nvSpPr>
            <p:cNvPr id="154" name="Shape 154"/>
            <p:cNvSpPr/>
            <p:nvPr/>
          </p:nvSpPr>
          <p:spPr>
            <a:xfrm>
              <a:off x="6390050" y="1666041"/>
              <a:ext cx="2991441" cy="1582737"/>
            </a:xfrm>
            <a:custGeom>
              <a:pathLst>
                <a:path extrusionOk="0" h="120000" w="120000">
                  <a:moveTo>
                    <a:pt x="119999" y="90797"/>
                  </a:moveTo>
                  <a:cubicBezTo>
                    <a:pt x="119999" y="0"/>
                    <a:pt x="119999" y="0"/>
                    <a:pt x="119999" y="0"/>
                  </a:cubicBezTo>
                  <a:cubicBezTo>
                    <a:pt x="0" y="64785"/>
                    <a:pt x="0" y="64785"/>
                    <a:pt x="0" y="64785"/>
                  </a:cubicBezTo>
                  <a:cubicBezTo>
                    <a:pt x="99480" y="118282"/>
                    <a:pt x="99480" y="118282"/>
                    <a:pt x="99480" y="118282"/>
                  </a:cubicBezTo>
                  <a:cubicBezTo>
                    <a:pt x="101038" y="119263"/>
                    <a:pt x="102727" y="120000"/>
                    <a:pt x="104545" y="120000"/>
                  </a:cubicBezTo>
                  <a:cubicBezTo>
                    <a:pt x="113116" y="120000"/>
                    <a:pt x="119999" y="106993"/>
                    <a:pt x="119999" y="90797"/>
                  </a:cubicBezTo>
                </a:path>
              </a:pathLst>
            </a:custGeom>
            <a:solidFill>
              <a:srgbClr val="3D9BD6"/>
            </a:solidFill>
            <a:ln>
              <a:noFill/>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155" name="Shape 155"/>
            <p:cNvSpPr/>
            <p:nvPr/>
          </p:nvSpPr>
          <p:spPr>
            <a:xfrm>
              <a:off x="4891355" y="-10176"/>
              <a:ext cx="4490136" cy="2845749"/>
            </a:xfrm>
            <a:custGeom>
              <a:pathLst>
                <a:path extrusionOk="0" h="120000" w="120000">
                  <a:moveTo>
                    <a:pt x="0" y="0"/>
                  </a:moveTo>
                  <a:cubicBezTo>
                    <a:pt x="119999" y="0"/>
                    <a:pt x="119999" y="0"/>
                    <a:pt x="119999" y="0"/>
                  </a:cubicBezTo>
                  <a:cubicBezTo>
                    <a:pt x="119999" y="71125"/>
                    <a:pt x="119999" y="71125"/>
                    <a:pt x="119999" y="71125"/>
                  </a:cubicBezTo>
                  <a:cubicBezTo>
                    <a:pt x="12764" y="119337"/>
                    <a:pt x="12764" y="119337"/>
                    <a:pt x="12764" y="119337"/>
                  </a:cubicBezTo>
                  <a:cubicBezTo>
                    <a:pt x="11840" y="119735"/>
                    <a:pt x="10916" y="119999"/>
                    <a:pt x="9993" y="119999"/>
                  </a:cubicBezTo>
                  <a:cubicBezTo>
                    <a:pt x="4450" y="119999"/>
                    <a:pt x="0" y="112980"/>
                    <a:pt x="0" y="104238"/>
                  </a:cubicBezTo>
                  <a:lnTo>
                    <a:pt x="0" y="0"/>
                  </a:lnTo>
                  <a:close/>
                </a:path>
              </a:pathLst>
            </a:custGeom>
            <a:solidFill>
              <a:srgbClr val="FFFFFF"/>
            </a:solidFill>
            <a:ln>
              <a:noFill/>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grpSp>
      <p:sp>
        <p:nvSpPr>
          <p:cNvPr id="156" name="Shape 156"/>
          <p:cNvSpPr/>
          <p:nvPr/>
        </p:nvSpPr>
        <p:spPr>
          <a:xfrm>
            <a:off x="1200" y="3483"/>
            <a:ext cx="9903599" cy="6858000"/>
          </a:xfrm>
          <a:custGeom>
            <a:pathLst>
              <a:path extrusionOk="0" h="120000" w="120000">
                <a:moveTo>
                  <a:pt x="14081" y="111222"/>
                </a:moveTo>
                <a:cubicBezTo>
                  <a:pt x="10118" y="111222"/>
                  <a:pt x="6886" y="106888"/>
                  <a:pt x="6540" y="101333"/>
                </a:cubicBezTo>
                <a:cubicBezTo>
                  <a:pt x="6502" y="101111"/>
                  <a:pt x="6502" y="100777"/>
                  <a:pt x="6502" y="100444"/>
                </a:cubicBezTo>
                <a:cubicBezTo>
                  <a:pt x="6502" y="0"/>
                  <a:pt x="6502" y="0"/>
                  <a:pt x="6502" y="0"/>
                </a:cubicBezTo>
                <a:cubicBezTo>
                  <a:pt x="0" y="0"/>
                  <a:pt x="0" y="0"/>
                  <a:pt x="0" y="0"/>
                </a:cubicBezTo>
                <a:cubicBezTo>
                  <a:pt x="0" y="120000"/>
                  <a:pt x="0" y="120000"/>
                  <a:pt x="0" y="120000"/>
                </a:cubicBezTo>
                <a:cubicBezTo>
                  <a:pt x="119999" y="120000"/>
                  <a:pt x="119999" y="120000"/>
                  <a:pt x="119999" y="120000"/>
                </a:cubicBezTo>
                <a:cubicBezTo>
                  <a:pt x="119999" y="68055"/>
                  <a:pt x="119999" y="68055"/>
                  <a:pt x="119999" y="68055"/>
                </a:cubicBezTo>
                <a:cubicBezTo>
                  <a:pt x="119999" y="68055"/>
                  <a:pt x="16005" y="110833"/>
                  <a:pt x="15966" y="110833"/>
                </a:cubicBezTo>
                <a:cubicBezTo>
                  <a:pt x="15351" y="111055"/>
                  <a:pt x="14735" y="111222"/>
                  <a:pt x="14081" y="111222"/>
                </a:cubicBezTo>
                <a:close/>
              </a:path>
            </a:pathLst>
          </a:custGeom>
          <a:solidFill>
            <a:schemeClr val="lt1"/>
          </a:solidFill>
          <a:ln>
            <a:noFill/>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pic>
        <p:nvPicPr>
          <p:cNvPr id="157" name="Shape 157"/>
          <p:cNvPicPr preferRelativeResize="0"/>
          <p:nvPr/>
        </p:nvPicPr>
        <p:blipFill rotWithShape="1">
          <a:blip r:embed="rId3">
            <a:alphaModFix/>
          </a:blip>
          <a:srcRect b="0" l="0" r="0" t="0"/>
          <a:stretch/>
        </p:blipFill>
        <p:spPr>
          <a:xfrm>
            <a:off x="6211432" y="6057901"/>
            <a:ext cx="3170059" cy="305999"/>
          </a:xfrm>
          <a:prstGeom prst="rect">
            <a:avLst/>
          </a:prstGeom>
          <a:noFill/>
          <a:ln>
            <a:noFill/>
          </a:ln>
        </p:spPr>
      </p:pic>
      <p:sp>
        <p:nvSpPr>
          <p:cNvPr id="158" name="Shape 158"/>
          <p:cNvSpPr/>
          <p:nvPr/>
        </p:nvSpPr>
        <p:spPr>
          <a:xfrm>
            <a:off x="10137575" y="1"/>
            <a:ext cx="2359222" cy="2842386"/>
          </a:xfrm>
          <a:prstGeom prst="rect">
            <a:avLst/>
          </a:prstGeom>
          <a:solidFill>
            <a:srgbClr val="F2F2F2"/>
          </a:solidFill>
          <a:ln>
            <a:noFill/>
          </a:ln>
        </p:spPr>
        <p:txBody>
          <a:bodyPr anchorCtr="0" anchor="t" bIns="85650" lIns="85650" rIns="85650" tIns="85650">
            <a:noAutofit/>
          </a:bodyPr>
          <a:lstStyle/>
          <a:p>
            <a:pPr indent="0" lvl="0" marL="0" marR="0" rtl="0" algn="l">
              <a:spcBef>
                <a:spcPts val="0"/>
              </a:spcBef>
              <a:buSzPct val="25000"/>
              <a:buNone/>
            </a:pPr>
            <a:r>
              <a:rPr b="1" lang="en-GB" sz="1100">
                <a:solidFill>
                  <a:schemeClr val="accent6"/>
                </a:solidFill>
                <a:latin typeface="Calibri"/>
                <a:ea typeface="Calibri"/>
                <a:cs typeface="Calibri"/>
                <a:sym typeface="Calibri"/>
              </a:rPr>
              <a:t>Updating image</a:t>
            </a:r>
          </a:p>
          <a:p>
            <a:pPr indent="0" lvl="0" marL="0" marR="0" rtl="0" algn="l">
              <a:spcBef>
                <a:spcPts val="0"/>
              </a:spcBef>
              <a:buSzPct val="25000"/>
              <a:buNone/>
            </a:pPr>
            <a:r>
              <a:rPr b="0" lang="en-GB" sz="1100">
                <a:solidFill>
                  <a:schemeClr val="accent6"/>
                </a:solidFill>
                <a:latin typeface="Calibri"/>
                <a:ea typeface="Calibri"/>
                <a:cs typeface="Calibri"/>
                <a:sym typeface="Calibri"/>
              </a:rPr>
              <a:t>To update the background image:</a:t>
            </a:r>
          </a:p>
          <a:p>
            <a:pPr indent="-177800" lvl="0" marL="177800" marR="0" rtl="0" algn="l">
              <a:spcBef>
                <a:spcPts val="0"/>
              </a:spcBef>
              <a:buClr>
                <a:schemeClr val="accent6"/>
              </a:buClr>
              <a:buSzPct val="100000"/>
              <a:buFont typeface="Arial"/>
              <a:buChar char="•"/>
            </a:pPr>
            <a:r>
              <a:rPr b="0" lang="en-GB" sz="1100">
                <a:solidFill>
                  <a:schemeClr val="accent6"/>
                </a:solidFill>
                <a:latin typeface="Calibri"/>
                <a:ea typeface="Calibri"/>
                <a:cs typeface="Calibri"/>
                <a:sym typeface="Calibri"/>
              </a:rPr>
              <a:t>Go to ‘View’</a:t>
            </a:r>
          </a:p>
          <a:p>
            <a:pPr indent="-177800" lvl="0" marL="177800" marR="0" rtl="0" algn="l">
              <a:spcBef>
                <a:spcPts val="0"/>
              </a:spcBef>
              <a:buClr>
                <a:schemeClr val="accent6"/>
              </a:buClr>
              <a:buSzPct val="100000"/>
              <a:buFont typeface="Arial"/>
              <a:buChar char="•"/>
            </a:pPr>
            <a:r>
              <a:rPr b="0" lang="en-GB" sz="1100">
                <a:solidFill>
                  <a:schemeClr val="accent6"/>
                </a:solidFill>
                <a:latin typeface="Calibri"/>
                <a:ea typeface="Calibri"/>
                <a:cs typeface="Calibri"/>
                <a:sym typeface="Calibri"/>
              </a:rPr>
              <a:t>Select ‘Slide Master’</a:t>
            </a:r>
          </a:p>
          <a:p>
            <a:pPr indent="-177800" lvl="0" marL="177800" marR="0" rtl="0" algn="l">
              <a:spcBef>
                <a:spcPts val="0"/>
              </a:spcBef>
              <a:buClr>
                <a:schemeClr val="accent6"/>
              </a:buClr>
              <a:buSzPct val="100000"/>
              <a:buFont typeface="Arial"/>
              <a:buChar char="•"/>
            </a:pPr>
            <a:r>
              <a:rPr b="0" lang="en-GB" sz="1100">
                <a:solidFill>
                  <a:schemeClr val="accent6"/>
                </a:solidFill>
                <a:latin typeface="Calibri"/>
                <a:ea typeface="Calibri"/>
                <a:cs typeface="Calibri"/>
                <a:sym typeface="Calibri"/>
              </a:rPr>
              <a:t>Select the page with the image</a:t>
            </a:r>
          </a:p>
          <a:p>
            <a:pPr indent="-177800" lvl="0" marL="177800" marR="0" rtl="0" algn="l">
              <a:spcBef>
                <a:spcPts val="0"/>
              </a:spcBef>
              <a:buClr>
                <a:schemeClr val="accent6"/>
              </a:buClr>
              <a:buSzPct val="100000"/>
              <a:buFont typeface="Arial"/>
              <a:buChar char="•"/>
            </a:pPr>
            <a:r>
              <a:rPr b="0" lang="en-GB" sz="1100">
                <a:solidFill>
                  <a:schemeClr val="accent6"/>
                </a:solidFill>
                <a:latin typeface="Calibri"/>
                <a:ea typeface="Calibri"/>
                <a:cs typeface="Calibri"/>
                <a:sym typeface="Calibri"/>
              </a:rPr>
              <a:t>Right click on the image</a:t>
            </a:r>
            <a:r>
              <a:rPr b="0" lang="en-GB" sz="1100">
                <a:solidFill>
                  <a:schemeClr val="accent6"/>
                </a:solidFill>
                <a:latin typeface="Calibri"/>
                <a:ea typeface="Calibri"/>
                <a:cs typeface="Calibri"/>
                <a:sym typeface="Calibri"/>
              </a:rPr>
              <a:t> and select ‘C</a:t>
            </a:r>
            <a:r>
              <a:rPr b="0" lang="en-GB" sz="1100">
                <a:solidFill>
                  <a:schemeClr val="accent6"/>
                </a:solidFill>
                <a:latin typeface="Calibri"/>
                <a:ea typeface="Calibri"/>
                <a:cs typeface="Calibri"/>
                <a:sym typeface="Calibri"/>
              </a:rPr>
              <a:t>hange picture’</a:t>
            </a:r>
          </a:p>
          <a:p>
            <a:pPr indent="-177800" lvl="0" marL="177800" marR="0" rtl="0" algn="l">
              <a:spcBef>
                <a:spcPts val="0"/>
              </a:spcBef>
              <a:buClr>
                <a:schemeClr val="accent6"/>
              </a:buClr>
              <a:buSzPct val="100000"/>
              <a:buFont typeface="Arial"/>
              <a:buChar char="•"/>
            </a:pPr>
            <a:r>
              <a:rPr b="0" lang="en-GB" sz="1100">
                <a:solidFill>
                  <a:schemeClr val="accent6"/>
                </a:solidFill>
                <a:latin typeface="Calibri"/>
                <a:ea typeface="Calibri"/>
                <a:cs typeface="Calibri"/>
                <a:sym typeface="Calibri"/>
              </a:rPr>
              <a:t>Navigate to the location with the new image</a:t>
            </a:r>
          </a:p>
          <a:p>
            <a:pPr indent="-177800" lvl="0" marL="177800" marR="0" rtl="0" algn="l">
              <a:spcBef>
                <a:spcPts val="0"/>
              </a:spcBef>
              <a:buClr>
                <a:schemeClr val="accent6"/>
              </a:buClr>
              <a:buSzPct val="100000"/>
              <a:buFont typeface="Arial"/>
              <a:buChar char="•"/>
            </a:pPr>
            <a:r>
              <a:rPr b="0" lang="en-GB" sz="1100">
                <a:solidFill>
                  <a:schemeClr val="accent6"/>
                </a:solidFill>
                <a:latin typeface="Calibri"/>
                <a:ea typeface="Calibri"/>
                <a:cs typeface="Calibri"/>
                <a:sym typeface="Calibri"/>
              </a:rPr>
              <a:t>Select</a:t>
            </a:r>
            <a:r>
              <a:rPr b="0" lang="en-GB" sz="1100">
                <a:solidFill>
                  <a:schemeClr val="accent6"/>
                </a:solidFill>
                <a:latin typeface="Calibri"/>
                <a:ea typeface="Calibri"/>
                <a:cs typeface="Calibri"/>
                <a:sym typeface="Calibri"/>
              </a:rPr>
              <a:t> ‘insert’</a:t>
            </a:r>
          </a:p>
          <a:p>
            <a:pPr indent="-177800" lvl="0" marL="177800" marR="0" rtl="0" algn="l">
              <a:spcBef>
                <a:spcPts val="0"/>
              </a:spcBef>
              <a:buClr>
                <a:schemeClr val="dk1"/>
              </a:buClr>
              <a:buFont typeface="Arial"/>
              <a:buNone/>
            </a:pPr>
            <a:r>
              <a:t/>
            </a:r>
            <a:endParaRPr b="0" sz="1100">
              <a:solidFill>
                <a:schemeClr val="accent6"/>
              </a:solidFill>
              <a:latin typeface="Calibri"/>
              <a:ea typeface="Calibri"/>
              <a:cs typeface="Calibri"/>
              <a:sym typeface="Calibri"/>
            </a:endParaRPr>
          </a:p>
          <a:p>
            <a:pPr indent="0" lvl="0" marL="0" marR="0" rtl="0" algn="l">
              <a:spcBef>
                <a:spcPts val="0"/>
              </a:spcBef>
              <a:buClr>
                <a:schemeClr val="accent6"/>
              </a:buClr>
              <a:buSzPct val="25000"/>
              <a:buFont typeface="Calibri"/>
              <a:buNone/>
            </a:pPr>
            <a:r>
              <a:rPr b="0" lang="en-GB" sz="1100">
                <a:solidFill>
                  <a:schemeClr val="accent6"/>
                </a:solidFill>
                <a:latin typeface="Calibri"/>
                <a:ea typeface="Calibri"/>
                <a:cs typeface="Calibri"/>
                <a:sym typeface="Calibri"/>
              </a:rPr>
              <a:t>Please note the new image needs to be at least 19cm x 27.5cm to fit the area. If the image does not fit you will need to manually manipulate the image to fit</a:t>
            </a:r>
          </a:p>
        </p:txBody>
      </p:sp>
      <p:sp>
        <p:nvSpPr>
          <p:cNvPr id="159" name="Shape 159"/>
          <p:cNvSpPr txBox="1"/>
          <p:nvPr>
            <p:ph type="title"/>
          </p:nvPr>
        </p:nvSpPr>
        <p:spPr>
          <a:xfrm>
            <a:off x="5167253" y="507606"/>
            <a:ext cx="4003612" cy="649048"/>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3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60" name="Shape 160"/>
          <p:cNvSpPr txBox="1"/>
          <p:nvPr>
            <p:ph idx="1" type="body"/>
          </p:nvPr>
        </p:nvSpPr>
        <p:spPr>
          <a:xfrm>
            <a:off x="5167221" y="1274762"/>
            <a:ext cx="4003675" cy="630942"/>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0" i="0" sz="2000" u="none" cap="none" strike="noStrike">
                <a:solidFill>
                  <a:schemeClr val="accent4"/>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600" u="none" cap="none" strike="noStrike">
                <a:solidFill>
                  <a:schemeClr val="accent4"/>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tatement/quotes">
    <p:bg>
      <p:bgPr>
        <a:solidFill>
          <a:schemeClr val="lt1"/>
        </a:solidFill>
      </p:bgPr>
    </p:bg>
    <p:spTree>
      <p:nvGrpSpPr>
        <p:cNvPr id="161" name="Shape 161"/>
        <p:cNvGrpSpPr/>
        <p:nvPr/>
      </p:nvGrpSpPr>
      <p:grpSpPr>
        <a:xfrm>
          <a:off x="0" y="0"/>
          <a:ext cx="0" cy="0"/>
          <a:chOff x="0" y="0"/>
          <a:chExt cx="0" cy="0"/>
        </a:xfrm>
      </p:grpSpPr>
      <p:sp>
        <p:nvSpPr>
          <p:cNvPr id="162" name="Shape 162"/>
          <p:cNvSpPr/>
          <p:nvPr/>
        </p:nvSpPr>
        <p:spPr>
          <a:xfrm>
            <a:off x="533400" y="1"/>
            <a:ext cx="9371400" cy="5958126"/>
          </a:xfrm>
          <a:custGeom>
            <a:pathLst>
              <a:path extrusionOk="0" h="120000" w="120000">
                <a:moveTo>
                  <a:pt x="0" y="0"/>
                </a:moveTo>
                <a:lnTo>
                  <a:pt x="120000" y="0"/>
                </a:lnTo>
                <a:lnTo>
                  <a:pt x="120000" y="70564"/>
                </a:lnTo>
                <a:lnTo>
                  <a:pt x="9909" y="119563"/>
                </a:lnTo>
                <a:cubicBezTo>
                  <a:pt x="9330" y="119664"/>
                  <a:pt x="8027" y="120205"/>
                  <a:pt x="6860" y="119915"/>
                </a:cubicBezTo>
                <a:cubicBezTo>
                  <a:pt x="5693" y="119624"/>
                  <a:pt x="4324" y="119171"/>
                  <a:pt x="2540" y="116669"/>
                </a:cubicBezTo>
                <a:cubicBezTo>
                  <a:pt x="757" y="114168"/>
                  <a:pt x="38" y="109457"/>
                  <a:pt x="0" y="107205"/>
                </a:cubicBezTo>
                <a:lnTo>
                  <a:pt x="0" y="0"/>
                </a:lnTo>
                <a:close/>
              </a:path>
            </a:pathLst>
          </a:custGeom>
          <a:solidFill>
            <a:schemeClr val="lt2"/>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63" name="Shape 163"/>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1"/>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lang="en-GB" sz="1200">
                <a:solidFill>
                  <a:schemeClr val="accent1"/>
                </a:solidFill>
                <a:latin typeface="Calibri"/>
                <a:ea typeface="Calibri"/>
                <a:cs typeface="Calibri"/>
                <a:sym typeface="Calibri"/>
              </a:rPr>
              <a:t>‹#›</a:t>
            </a:fld>
          </a:p>
        </p:txBody>
      </p:sp>
      <p:sp>
        <p:nvSpPr>
          <p:cNvPr id="164" name="Shape 164"/>
          <p:cNvSpPr txBox="1"/>
          <p:nvPr>
            <p:ph idx="1" type="body"/>
          </p:nvPr>
        </p:nvSpPr>
        <p:spPr>
          <a:xfrm>
            <a:off x="825500" y="1436687"/>
            <a:ext cx="8239125" cy="1692771"/>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165" name="Shape 165"/>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6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divider 1">
    <p:bg>
      <p:bgPr>
        <a:solidFill>
          <a:schemeClr val="lt1"/>
        </a:solidFill>
      </p:bgPr>
    </p:bg>
    <p:spTree>
      <p:nvGrpSpPr>
        <p:cNvPr id="166" name="Shape 166"/>
        <p:cNvGrpSpPr/>
        <p:nvPr/>
      </p:nvGrpSpPr>
      <p:grpSpPr>
        <a:xfrm>
          <a:off x="0" y="0"/>
          <a:ext cx="0" cy="0"/>
          <a:chOff x="0" y="0"/>
          <a:chExt cx="0" cy="0"/>
        </a:xfrm>
      </p:grpSpPr>
      <p:sp>
        <p:nvSpPr>
          <p:cNvPr id="167" name="Shape 167"/>
          <p:cNvSpPr/>
          <p:nvPr/>
        </p:nvSpPr>
        <p:spPr>
          <a:xfrm>
            <a:off x="533400" y="1"/>
            <a:ext cx="9371400" cy="5958126"/>
          </a:xfrm>
          <a:custGeom>
            <a:pathLst>
              <a:path extrusionOk="0" h="120000" w="120000">
                <a:moveTo>
                  <a:pt x="0" y="0"/>
                </a:moveTo>
                <a:lnTo>
                  <a:pt x="120000" y="0"/>
                </a:lnTo>
                <a:lnTo>
                  <a:pt x="120000" y="70564"/>
                </a:lnTo>
                <a:lnTo>
                  <a:pt x="9909" y="119563"/>
                </a:lnTo>
                <a:cubicBezTo>
                  <a:pt x="9330" y="119664"/>
                  <a:pt x="8027" y="120205"/>
                  <a:pt x="6860" y="119915"/>
                </a:cubicBezTo>
                <a:cubicBezTo>
                  <a:pt x="5693" y="119624"/>
                  <a:pt x="4324" y="119171"/>
                  <a:pt x="2540" y="116669"/>
                </a:cubicBezTo>
                <a:cubicBezTo>
                  <a:pt x="757" y="114168"/>
                  <a:pt x="38" y="109457"/>
                  <a:pt x="0" y="107205"/>
                </a:cubicBezTo>
                <a:lnTo>
                  <a:pt x="0" y="0"/>
                </a:lnTo>
                <a:close/>
              </a:path>
            </a:pathLst>
          </a:custGeom>
          <a:solidFill>
            <a:schemeClr val="lt2"/>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68" name="Shape 168"/>
          <p:cNvSpPr txBox="1"/>
          <p:nvPr>
            <p:ph idx="1" type="body"/>
          </p:nvPr>
        </p:nvSpPr>
        <p:spPr>
          <a:xfrm>
            <a:off x="825500" y="4570412"/>
            <a:ext cx="2260599" cy="81915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10800" u="none" cap="none" strike="noStrike">
                <a:solidFill>
                  <a:schemeClr val="lt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169" name="Shape 169"/>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1"/>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lang="en-GB" sz="1200">
                <a:solidFill>
                  <a:schemeClr val="accent1"/>
                </a:solidFill>
                <a:latin typeface="Calibri"/>
                <a:ea typeface="Calibri"/>
                <a:cs typeface="Calibri"/>
                <a:sym typeface="Calibri"/>
              </a:rPr>
              <a:t>‹#›</a:t>
            </a:fld>
          </a:p>
        </p:txBody>
      </p:sp>
      <p:sp>
        <p:nvSpPr>
          <p:cNvPr id="170" name="Shape 170"/>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6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71" name="Shape 171"/>
          <p:cNvSpPr/>
          <p:nvPr/>
        </p:nvSpPr>
        <p:spPr>
          <a:xfrm>
            <a:off x="825500" y="6387326"/>
            <a:ext cx="2090315" cy="153887"/>
          </a:xfrm>
          <a:prstGeom prst="rect">
            <a:avLst/>
          </a:prstGeom>
          <a:noFill/>
          <a:ln>
            <a:noFill/>
          </a:ln>
        </p:spPr>
        <p:txBody>
          <a:bodyPr anchorCtr="0" anchor="t" bIns="0" lIns="0" rIns="0" tIns="0">
            <a:noAutofit/>
          </a:bodyPr>
          <a:lstStyle/>
          <a:p>
            <a:pPr indent="0" lvl="0" marL="0" marR="0" rtl="0" algn="l">
              <a:spcBef>
                <a:spcPts val="0"/>
              </a:spcBef>
              <a:buSzPct val="25000"/>
              <a:buNone/>
            </a:pPr>
            <a:r>
              <a:rPr lang="en-GB" sz="1000">
                <a:solidFill>
                  <a:schemeClr val="dk1"/>
                </a:solidFill>
                <a:latin typeface="Calibri"/>
                <a:ea typeface="Calibri"/>
                <a:cs typeface="Calibri"/>
                <a:sym typeface="Calibri"/>
              </a:rPr>
              <a:t>Nature Data availability and data citations pilot</a:t>
            </a:r>
            <a:r>
              <a:rPr lang="en-GB" sz="1000">
                <a:solidFill>
                  <a:schemeClr val="dk1"/>
                </a:solidFill>
                <a:latin typeface="Calibri"/>
                <a:ea typeface="Calibri"/>
                <a:cs typeface="Calibri"/>
                <a:sym typeface="Calibri"/>
              </a:rPr>
              <a:t> 2016</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divider 2">
    <p:bg>
      <p:bgPr>
        <a:solidFill>
          <a:schemeClr val="lt1"/>
        </a:solidFill>
      </p:bgPr>
    </p:bg>
    <p:spTree>
      <p:nvGrpSpPr>
        <p:cNvPr id="172" name="Shape 172"/>
        <p:cNvGrpSpPr/>
        <p:nvPr/>
      </p:nvGrpSpPr>
      <p:grpSpPr>
        <a:xfrm>
          <a:off x="0" y="0"/>
          <a:ext cx="0" cy="0"/>
          <a:chOff x="0" y="0"/>
          <a:chExt cx="0" cy="0"/>
        </a:xfrm>
      </p:grpSpPr>
      <p:sp>
        <p:nvSpPr>
          <p:cNvPr id="173" name="Shape 173"/>
          <p:cNvSpPr/>
          <p:nvPr/>
        </p:nvSpPr>
        <p:spPr>
          <a:xfrm>
            <a:off x="546100" y="-9526"/>
            <a:ext cx="9359900" cy="5969045"/>
          </a:xfrm>
          <a:custGeom>
            <a:pathLst>
              <a:path extrusionOk="0" h="120000" w="120000">
                <a:moveTo>
                  <a:pt x="0" y="0"/>
                </a:moveTo>
                <a:cubicBezTo>
                  <a:pt x="0" y="106978"/>
                  <a:pt x="0" y="106978"/>
                  <a:pt x="0" y="106978"/>
                </a:cubicBezTo>
                <a:cubicBezTo>
                  <a:pt x="40" y="109276"/>
                  <a:pt x="772" y="113936"/>
                  <a:pt x="2560" y="116425"/>
                </a:cubicBezTo>
                <a:cubicBezTo>
                  <a:pt x="4308" y="118914"/>
                  <a:pt x="5691" y="119425"/>
                  <a:pt x="6869" y="119680"/>
                </a:cubicBezTo>
                <a:cubicBezTo>
                  <a:pt x="8008" y="120000"/>
                  <a:pt x="9349" y="119425"/>
                  <a:pt x="9918" y="119361"/>
                </a:cubicBezTo>
                <a:cubicBezTo>
                  <a:pt x="120000" y="70404"/>
                  <a:pt x="120000" y="70404"/>
                  <a:pt x="120000" y="70404"/>
                </a:cubicBezTo>
              </a:path>
            </a:pathLst>
          </a:custGeom>
          <a:noFill/>
          <a:ln cap="flat" cmpd="sng" w="19050">
            <a:solidFill>
              <a:schemeClr val="accent6"/>
            </a:solidFill>
            <a:prstDash val="solid"/>
            <a:miter/>
            <a:headEnd len="med" w="med" type="none"/>
            <a:tailEnd len="med" w="med" type="none"/>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174" name="Shape 174"/>
          <p:cNvSpPr txBox="1"/>
          <p:nvPr>
            <p:ph idx="1" type="body"/>
          </p:nvPr>
        </p:nvSpPr>
        <p:spPr>
          <a:xfrm>
            <a:off x="825500" y="4570412"/>
            <a:ext cx="2260599" cy="81915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10800" u="none" cap="none" strike="noStrike">
                <a:solidFill>
                  <a:srgbClr val="608BA3"/>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175" name="Shape 175"/>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6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76" name="Shape 176"/>
          <p:cNvSpPr/>
          <p:nvPr/>
        </p:nvSpPr>
        <p:spPr>
          <a:xfrm>
            <a:off x="825500" y="6387326"/>
            <a:ext cx="2090315" cy="153887"/>
          </a:xfrm>
          <a:prstGeom prst="rect">
            <a:avLst/>
          </a:prstGeom>
          <a:noFill/>
          <a:ln>
            <a:noFill/>
          </a:ln>
        </p:spPr>
        <p:txBody>
          <a:bodyPr anchorCtr="0" anchor="t" bIns="0" lIns="0" rIns="0" tIns="0">
            <a:noAutofit/>
          </a:bodyPr>
          <a:lstStyle/>
          <a:p>
            <a:pPr indent="0" lvl="0" marL="0" marR="0" rtl="0" algn="l">
              <a:spcBef>
                <a:spcPts val="0"/>
              </a:spcBef>
              <a:buSzPct val="25000"/>
              <a:buNone/>
            </a:pPr>
            <a:r>
              <a:rPr lang="en-GB" sz="1000">
                <a:solidFill>
                  <a:schemeClr val="dk1"/>
                </a:solidFill>
                <a:latin typeface="Calibri"/>
                <a:ea typeface="Calibri"/>
                <a:cs typeface="Calibri"/>
                <a:sym typeface="Calibri"/>
              </a:rPr>
              <a:t>[Title for presentation / Date to go here]</a:t>
            </a:r>
          </a:p>
        </p:txBody>
      </p:sp>
      <p:sp>
        <p:nvSpPr>
          <p:cNvPr id="177" name="Shape 177"/>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2"/>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lang="en-GB" sz="1200">
                <a:solidFill>
                  <a:schemeClr val="accent1"/>
                </a:solidFill>
                <a:latin typeface="Calibri"/>
                <a:ea typeface="Calibri"/>
                <a:cs typeface="Calibri"/>
                <a:sym typeface="Calibri"/>
              </a:rPr>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divider 3">
    <p:bg>
      <p:bgPr>
        <a:solidFill>
          <a:schemeClr val="lt2"/>
        </a:solidFill>
      </p:bgPr>
    </p:bg>
    <p:spTree>
      <p:nvGrpSpPr>
        <p:cNvPr id="178" name="Shape 178"/>
        <p:cNvGrpSpPr/>
        <p:nvPr/>
      </p:nvGrpSpPr>
      <p:grpSpPr>
        <a:xfrm>
          <a:off x="0" y="0"/>
          <a:ext cx="0" cy="0"/>
          <a:chOff x="0" y="0"/>
          <a:chExt cx="0" cy="0"/>
        </a:xfrm>
      </p:grpSpPr>
      <p:sp>
        <p:nvSpPr>
          <p:cNvPr id="179" name="Shape 179"/>
          <p:cNvSpPr/>
          <p:nvPr/>
        </p:nvSpPr>
        <p:spPr>
          <a:xfrm>
            <a:off x="0" y="0"/>
            <a:ext cx="9906000" cy="6858000"/>
          </a:xfrm>
          <a:prstGeom prst="rect">
            <a:avLst/>
          </a:prstGeom>
          <a:solidFill>
            <a:srgbClr val="AEC4D1"/>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80" name="Shape 180"/>
          <p:cNvSpPr/>
          <p:nvPr/>
        </p:nvSpPr>
        <p:spPr>
          <a:xfrm rot="-5400000">
            <a:off x="6039137" y="2452979"/>
            <a:ext cx="2824488" cy="4909235"/>
          </a:xfrm>
          <a:custGeom>
            <a:pathLst>
              <a:path extrusionOk="0" h="120000" w="120000">
                <a:moveTo>
                  <a:pt x="0" y="120000"/>
                </a:moveTo>
                <a:lnTo>
                  <a:pt x="60614" y="0"/>
                </a:lnTo>
                <a:lnTo>
                  <a:pt x="120000" y="120000"/>
                </a:lnTo>
                <a:lnTo>
                  <a:pt x="0" y="120000"/>
                </a:lnTo>
                <a:close/>
              </a:path>
            </a:pathLst>
          </a:custGeom>
          <a:solidFill>
            <a:srgbClr val="D6E1E8"/>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81" name="Shape 181"/>
          <p:cNvSpPr/>
          <p:nvPr/>
        </p:nvSpPr>
        <p:spPr>
          <a:xfrm>
            <a:off x="533400" y="1"/>
            <a:ext cx="9371400" cy="5958126"/>
          </a:xfrm>
          <a:custGeom>
            <a:pathLst>
              <a:path extrusionOk="0" h="120000" w="120000">
                <a:moveTo>
                  <a:pt x="0" y="0"/>
                </a:moveTo>
                <a:lnTo>
                  <a:pt x="120000" y="0"/>
                </a:lnTo>
                <a:lnTo>
                  <a:pt x="120000" y="70564"/>
                </a:lnTo>
                <a:lnTo>
                  <a:pt x="9909" y="119563"/>
                </a:lnTo>
                <a:cubicBezTo>
                  <a:pt x="9330" y="119664"/>
                  <a:pt x="8027" y="120205"/>
                  <a:pt x="6860" y="119915"/>
                </a:cubicBezTo>
                <a:cubicBezTo>
                  <a:pt x="5693" y="119624"/>
                  <a:pt x="4324" y="119171"/>
                  <a:pt x="2540" y="116669"/>
                </a:cubicBezTo>
                <a:cubicBezTo>
                  <a:pt x="757" y="114168"/>
                  <a:pt x="38" y="109457"/>
                  <a:pt x="0" y="107205"/>
                </a:cubicBezTo>
                <a:lnTo>
                  <a:pt x="0" y="0"/>
                </a:lnTo>
                <a:close/>
              </a:path>
            </a:pathLst>
          </a:custGeom>
          <a:solidFill>
            <a:schemeClr val="accent5"/>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82" name="Shape 182"/>
          <p:cNvSpPr txBox="1"/>
          <p:nvPr>
            <p:ph idx="1" type="body"/>
          </p:nvPr>
        </p:nvSpPr>
        <p:spPr>
          <a:xfrm>
            <a:off x="825500" y="4570412"/>
            <a:ext cx="2260599" cy="81915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10800" u="none" cap="none" strike="noStrike">
                <a:solidFill>
                  <a:schemeClr val="lt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183" name="Shape 183"/>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1"/>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lang="en-GB" sz="1200">
                <a:solidFill>
                  <a:schemeClr val="accent1"/>
                </a:solidFill>
                <a:latin typeface="Calibri"/>
                <a:ea typeface="Calibri"/>
                <a:cs typeface="Calibri"/>
                <a:sym typeface="Calibri"/>
              </a:rPr>
              <a:t>‹#›</a:t>
            </a:fld>
          </a:p>
        </p:txBody>
      </p:sp>
      <p:sp>
        <p:nvSpPr>
          <p:cNvPr id="184" name="Shape 184"/>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Calibri"/>
              <a:buNone/>
              <a:defRPr b="1" i="0" sz="2600" u="none" cap="none" strike="noStrike">
                <a:solidFill>
                  <a:schemeClr val="lt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85" name="Shape 185"/>
          <p:cNvSpPr/>
          <p:nvPr/>
        </p:nvSpPr>
        <p:spPr>
          <a:xfrm>
            <a:off x="825500" y="6387326"/>
            <a:ext cx="2090315" cy="153887"/>
          </a:xfrm>
          <a:prstGeom prst="rect">
            <a:avLst/>
          </a:prstGeom>
          <a:noFill/>
          <a:ln>
            <a:noFill/>
          </a:ln>
        </p:spPr>
        <p:txBody>
          <a:bodyPr anchorCtr="0" anchor="t" bIns="0" lIns="0" rIns="0" tIns="0">
            <a:noAutofit/>
          </a:bodyPr>
          <a:lstStyle/>
          <a:p>
            <a:pPr indent="0" lvl="0" marL="0" marR="0" rtl="0" algn="l">
              <a:spcBef>
                <a:spcPts val="0"/>
              </a:spcBef>
              <a:buSzPct val="25000"/>
              <a:buNone/>
            </a:pPr>
            <a:r>
              <a:rPr lang="en-GB" sz="1000">
                <a:solidFill>
                  <a:schemeClr val="lt1"/>
                </a:solidFill>
                <a:latin typeface="Calibri"/>
                <a:ea typeface="Calibri"/>
                <a:cs typeface="Calibri"/>
                <a:sym typeface="Calibri"/>
              </a:rPr>
              <a:t>[Title for presentation / Date to go here]</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divider 4">
    <p:bg>
      <p:bgPr>
        <a:solidFill>
          <a:schemeClr val="lt2"/>
        </a:solidFill>
      </p:bgPr>
    </p:bg>
    <p:spTree>
      <p:nvGrpSpPr>
        <p:cNvPr id="186" name="Shape 186"/>
        <p:cNvGrpSpPr/>
        <p:nvPr/>
      </p:nvGrpSpPr>
      <p:grpSpPr>
        <a:xfrm>
          <a:off x="0" y="0"/>
          <a:ext cx="0" cy="0"/>
          <a:chOff x="0" y="0"/>
          <a:chExt cx="0" cy="0"/>
        </a:xfrm>
      </p:grpSpPr>
      <p:sp>
        <p:nvSpPr>
          <p:cNvPr id="187" name="Shape 187"/>
          <p:cNvSpPr/>
          <p:nvPr/>
        </p:nvSpPr>
        <p:spPr>
          <a:xfrm>
            <a:off x="0" y="0"/>
            <a:ext cx="9906000" cy="6858000"/>
          </a:xfrm>
          <a:prstGeom prst="rect">
            <a:avLst/>
          </a:prstGeom>
          <a:solidFill>
            <a:srgbClr val="6EB5E1"/>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88" name="Shape 188"/>
          <p:cNvSpPr/>
          <p:nvPr/>
        </p:nvSpPr>
        <p:spPr>
          <a:xfrm rot="-5400000">
            <a:off x="6039137" y="2452979"/>
            <a:ext cx="2824488" cy="4909235"/>
          </a:xfrm>
          <a:custGeom>
            <a:pathLst>
              <a:path extrusionOk="0" h="120000" w="120000">
                <a:moveTo>
                  <a:pt x="0" y="120000"/>
                </a:moveTo>
                <a:lnTo>
                  <a:pt x="60614" y="0"/>
                </a:lnTo>
                <a:lnTo>
                  <a:pt x="120000" y="120000"/>
                </a:lnTo>
                <a:lnTo>
                  <a:pt x="0" y="120000"/>
                </a:lnTo>
                <a:close/>
              </a:path>
            </a:pathLst>
          </a:custGeom>
          <a:solidFill>
            <a:srgbClr val="8CC4E7"/>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89" name="Shape 189"/>
          <p:cNvSpPr/>
          <p:nvPr/>
        </p:nvSpPr>
        <p:spPr>
          <a:xfrm>
            <a:off x="533400" y="1"/>
            <a:ext cx="9371400" cy="5958126"/>
          </a:xfrm>
          <a:custGeom>
            <a:pathLst>
              <a:path extrusionOk="0" h="120000" w="120000">
                <a:moveTo>
                  <a:pt x="0" y="0"/>
                </a:moveTo>
                <a:lnTo>
                  <a:pt x="120000" y="0"/>
                </a:lnTo>
                <a:lnTo>
                  <a:pt x="120000" y="70564"/>
                </a:lnTo>
                <a:lnTo>
                  <a:pt x="9909" y="119563"/>
                </a:lnTo>
                <a:cubicBezTo>
                  <a:pt x="9330" y="119664"/>
                  <a:pt x="8027" y="120205"/>
                  <a:pt x="6860" y="119915"/>
                </a:cubicBezTo>
                <a:cubicBezTo>
                  <a:pt x="5693" y="119624"/>
                  <a:pt x="4324" y="119171"/>
                  <a:pt x="2540" y="116669"/>
                </a:cubicBezTo>
                <a:cubicBezTo>
                  <a:pt x="757" y="114168"/>
                  <a:pt x="38" y="109457"/>
                  <a:pt x="0" y="107205"/>
                </a:cubicBezTo>
                <a:lnTo>
                  <a:pt x="0" y="0"/>
                </a:lnTo>
                <a:close/>
              </a:path>
            </a:pathLst>
          </a:custGeom>
          <a:solidFill>
            <a:schemeClr val="accent4"/>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90" name="Shape 190"/>
          <p:cNvSpPr txBox="1"/>
          <p:nvPr>
            <p:ph idx="1" type="body"/>
          </p:nvPr>
        </p:nvSpPr>
        <p:spPr>
          <a:xfrm>
            <a:off x="825500" y="4570412"/>
            <a:ext cx="2260599" cy="81915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10800" u="none" cap="none" strike="noStrike">
                <a:solidFill>
                  <a:schemeClr val="lt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191" name="Shape 191"/>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1"/>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lang="en-GB" sz="1200">
                <a:solidFill>
                  <a:schemeClr val="accent1"/>
                </a:solidFill>
                <a:latin typeface="Calibri"/>
                <a:ea typeface="Calibri"/>
                <a:cs typeface="Calibri"/>
                <a:sym typeface="Calibri"/>
              </a:rPr>
              <a:t>‹#›</a:t>
            </a:fld>
          </a:p>
        </p:txBody>
      </p:sp>
      <p:sp>
        <p:nvSpPr>
          <p:cNvPr id="192" name="Shape 192"/>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Calibri"/>
              <a:buNone/>
              <a:defRPr b="1" i="0" sz="2600" u="none" cap="none" strike="noStrike">
                <a:solidFill>
                  <a:schemeClr val="lt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93" name="Shape 193"/>
          <p:cNvSpPr/>
          <p:nvPr/>
        </p:nvSpPr>
        <p:spPr>
          <a:xfrm>
            <a:off x="825500" y="6387326"/>
            <a:ext cx="2090315" cy="153887"/>
          </a:xfrm>
          <a:prstGeom prst="rect">
            <a:avLst/>
          </a:prstGeom>
          <a:noFill/>
          <a:ln>
            <a:noFill/>
          </a:ln>
        </p:spPr>
        <p:txBody>
          <a:bodyPr anchorCtr="0" anchor="t" bIns="0" lIns="0" rIns="0" tIns="0">
            <a:noAutofit/>
          </a:bodyPr>
          <a:lstStyle/>
          <a:p>
            <a:pPr indent="0" lvl="0" marL="0" marR="0" rtl="0" algn="l">
              <a:spcBef>
                <a:spcPts val="0"/>
              </a:spcBef>
              <a:buSzPct val="25000"/>
              <a:buNone/>
            </a:pPr>
            <a:r>
              <a:rPr lang="en-GB" sz="1000">
                <a:solidFill>
                  <a:schemeClr val="lt1"/>
                </a:solidFill>
                <a:latin typeface="Calibri"/>
                <a:ea typeface="Calibri"/>
                <a:cs typeface="Calibri"/>
                <a:sym typeface="Calibri"/>
              </a:rPr>
              <a:t>[Title for presentation / Date to go here]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divider 5">
    <p:bg>
      <p:bgPr>
        <a:solidFill>
          <a:schemeClr val="lt2"/>
        </a:solidFill>
      </p:bgPr>
    </p:bg>
    <p:spTree>
      <p:nvGrpSpPr>
        <p:cNvPr id="194" name="Shape 194"/>
        <p:cNvGrpSpPr/>
        <p:nvPr/>
      </p:nvGrpSpPr>
      <p:grpSpPr>
        <a:xfrm>
          <a:off x="0" y="0"/>
          <a:ext cx="0" cy="0"/>
          <a:chOff x="0" y="0"/>
          <a:chExt cx="0" cy="0"/>
        </a:xfrm>
      </p:grpSpPr>
      <p:sp>
        <p:nvSpPr>
          <p:cNvPr id="195" name="Shape 195"/>
          <p:cNvSpPr/>
          <p:nvPr/>
        </p:nvSpPr>
        <p:spPr>
          <a:xfrm>
            <a:off x="0" y="0"/>
            <a:ext cx="9906000" cy="6858000"/>
          </a:xfrm>
          <a:prstGeom prst="rect">
            <a:avLst/>
          </a:prstGeom>
          <a:solidFill>
            <a:srgbClr val="F8A158"/>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96" name="Shape 196"/>
          <p:cNvSpPr/>
          <p:nvPr/>
        </p:nvSpPr>
        <p:spPr>
          <a:xfrm rot="-5400000">
            <a:off x="6039137" y="2452979"/>
            <a:ext cx="2824488" cy="4909235"/>
          </a:xfrm>
          <a:custGeom>
            <a:pathLst>
              <a:path extrusionOk="0" h="120000" w="120000">
                <a:moveTo>
                  <a:pt x="0" y="120000"/>
                </a:moveTo>
                <a:lnTo>
                  <a:pt x="60614" y="0"/>
                </a:lnTo>
                <a:lnTo>
                  <a:pt x="120000" y="120000"/>
                </a:lnTo>
                <a:lnTo>
                  <a:pt x="0" y="120000"/>
                </a:lnTo>
                <a:close/>
              </a:path>
            </a:pathLst>
          </a:custGeom>
          <a:solidFill>
            <a:srgbClr val="F9B479"/>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97" name="Shape 197"/>
          <p:cNvSpPr/>
          <p:nvPr/>
        </p:nvSpPr>
        <p:spPr>
          <a:xfrm>
            <a:off x="533400" y="1"/>
            <a:ext cx="9371400" cy="5958126"/>
          </a:xfrm>
          <a:custGeom>
            <a:pathLst>
              <a:path extrusionOk="0" h="120000" w="120000">
                <a:moveTo>
                  <a:pt x="0" y="0"/>
                </a:moveTo>
                <a:lnTo>
                  <a:pt x="120000" y="0"/>
                </a:lnTo>
                <a:lnTo>
                  <a:pt x="120000" y="70564"/>
                </a:lnTo>
                <a:lnTo>
                  <a:pt x="9909" y="119563"/>
                </a:lnTo>
                <a:cubicBezTo>
                  <a:pt x="9330" y="119664"/>
                  <a:pt x="8027" y="120205"/>
                  <a:pt x="6860" y="119915"/>
                </a:cubicBezTo>
                <a:cubicBezTo>
                  <a:pt x="5693" y="119624"/>
                  <a:pt x="4324" y="119171"/>
                  <a:pt x="2540" y="116669"/>
                </a:cubicBezTo>
                <a:cubicBezTo>
                  <a:pt x="757" y="114168"/>
                  <a:pt x="38" y="109457"/>
                  <a:pt x="0" y="107205"/>
                </a:cubicBezTo>
                <a:lnTo>
                  <a:pt x="0" y="0"/>
                </a:lnTo>
                <a:close/>
              </a:path>
            </a:pathLst>
          </a:custGeom>
          <a:solidFill>
            <a:srgbClr val="F58220"/>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98" name="Shape 198"/>
          <p:cNvSpPr txBox="1"/>
          <p:nvPr>
            <p:ph idx="1" type="body"/>
          </p:nvPr>
        </p:nvSpPr>
        <p:spPr>
          <a:xfrm>
            <a:off x="825500" y="4570412"/>
            <a:ext cx="2260599" cy="81915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10800" u="none" cap="none" strike="noStrike">
                <a:solidFill>
                  <a:schemeClr val="lt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199" name="Shape 199"/>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Calibri"/>
              <a:buNone/>
              <a:defRPr b="1" i="0" sz="2600" u="none" cap="none" strike="noStrike">
                <a:solidFill>
                  <a:schemeClr val="lt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00" name="Shape 200"/>
          <p:cNvSpPr/>
          <p:nvPr/>
        </p:nvSpPr>
        <p:spPr>
          <a:xfrm>
            <a:off x="825500" y="6387326"/>
            <a:ext cx="2090315" cy="153887"/>
          </a:xfrm>
          <a:prstGeom prst="rect">
            <a:avLst/>
          </a:prstGeom>
          <a:noFill/>
          <a:ln>
            <a:noFill/>
          </a:ln>
        </p:spPr>
        <p:txBody>
          <a:bodyPr anchorCtr="0" anchor="t" bIns="0" lIns="0" rIns="0" tIns="0">
            <a:noAutofit/>
          </a:bodyPr>
          <a:lstStyle/>
          <a:p>
            <a:pPr indent="0" lvl="0" marL="0" marR="0" rtl="0" algn="l">
              <a:spcBef>
                <a:spcPts val="0"/>
              </a:spcBef>
              <a:buSzPct val="25000"/>
              <a:buNone/>
            </a:pPr>
            <a:r>
              <a:rPr lang="en-GB" sz="1000">
                <a:solidFill>
                  <a:schemeClr val="lt1"/>
                </a:solidFill>
                <a:latin typeface="Calibri"/>
                <a:ea typeface="Calibri"/>
                <a:cs typeface="Calibri"/>
                <a:sym typeface="Calibri"/>
              </a:rPr>
              <a:t>[Title for presentation / Date to go here]</a:t>
            </a:r>
          </a:p>
        </p:txBody>
      </p:sp>
      <p:sp>
        <p:nvSpPr>
          <p:cNvPr id="201" name="Shape 201"/>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1"/>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lang="en-GB" sz="1200">
                <a:solidFill>
                  <a:schemeClr val="accent1"/>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1_Title and Content">
    <p:spTree>
      <p:nvGrpSpPr>
        <p:cNvPr id="28" name="Shape 28"/>
        <p:cNvGrpSpPr/>
        <p:nvPr/>
      </p:nvGrpSpPr>
      <p:grpSpPr>
        <a:xfrm>
          <a:off x="0" y="0"/>
          <a:ext cx="0" cy="0"/>
          <a:chOff x="0" y="0"/>
          <a:chExt cx="0" cy="0"/>
        </a:xfrm>
      </p:grpSpPr>
      <p:sp>
        <p:nvSpPr>
          <p:cNvPr id="29" name="Shape 29"/>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Arimo"/>
              <a:buNone/>
              <a:defRPr b="1" i="0" sz="3600" u="none" cap="none" strike="noStrike">
                <a:solidFill>
                  <a:srgbClr val="486A7E"/>
                </a:solidFill>
                <a:latin typeface="Arimo"/>
                <a:ea typeface="Arimo"/>
                <a:cs typeface="Arimo"/>
                <a:sym typeface="Arimo"/>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30" name="Shape 30"/>
          <p:cNvSpPr txBox="1"/>
          <p:nvPr>
            <p:ph idx="1" type="body"/>
          </p:nvPr>
        </p:nvSpPr>
        <p:spPr>
          <a:xfrm>
            <a:off x="939800" y="1600204"/>
            <a:ext cx="8248650" cy="1692771"/>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lt2"/>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31" name="Shape 31"/>
          <p:cNvSpPr txBox="1"/>
          <p:nvPr>
            <p:ph idx="11" type="ftr"/>
          </p:nvPr>
        </p:nvSpPr>
        <p:spPr>
          <a:xfrm>
            <a:off x="939800" y="6438907"/>
            <a:ext cx="3136899" cy="176254"/>
          </a:xfrm>
          <a:prstGeom prst="rect">
            <a:avLst/>
          </a:prstGeom>
          <a:noFill/>
          <a:ln>
            <a:noFill/>
          </a:ln>
        </p:spPr>
        <p:txBody>
          <a:bodyPr anchorCtr="0" anchor="t" bIns="91425" lIns="91425" rIns="91425" tIns="91425"/>
          <a:lstStyle>
            <a:lvl1pPr indent="0" lvl="0" marL="0" marR="0" rtl="0" algn="l">
              <a:spcBef>
                <a:spcPts val="0"/>
              </a:spcBef>
              <a:buNone/>
              <a:defRPr sz="1800">
                <a:solidFill>
                  <a:schemeClr val="dk1"/>
                </a:solidFill>
                <a:latin typeface="Calibri"/>
                <a:ea typeface="Calibri"/>
                <a:cs typeface="Calibri"/>
                <a:sym typeface="Calibri"/>
              </a:defRPr>
            </a:lvl1pPr>
            <a:lvl2pPr indent="-4561" lvl="1" marL="436361" marR="0" rtl="0" algn="l">
              <a:spcBef>
                <a:spcPts val="0"/>
              </a:spcBef>
              <a:buNone/>
              <a:defRPr b="0" i="0" sz="1800" u="none" cap="none" strike="noStrike">
                <a:solidFill>
                  <a:schemeClr val="dk1"/>
                </a:solidFill>
                <a:latin typeface="Calibri"/>
                <a:ea typeface="Calibri"/>
                <a:cs typeface="Calibri"/>
                <a:sym typeface="Calibri"/>
              </a:defRPr>
            </a:lvl2pPr>
            <a:lvl3pPr indent="-9122" lvl="2" marL="872722" marR="0" rtl="0" algn="l">
              <a:spcBef>
                <a:spcPts val="0"/>
              </a:spcBef>
              <a:buNone/>
              <a:defRPr b="0" i="0" sz="1800" u="none" cap="none" strike="noStrike">
                <a:solidFill>
                  <a:schemeClr val="dk1"/>
                </a:solidFill>
                <a:latin typeface="Calibri"/>
                <a:ea typeface="Calibri"/>
                <a:cs typeface="Calibri"/>
                <a:sym typeface="Calibri"/>
              </a:defRPr>
            </a:lvl3pPr>
            <a:lvl4pPr indent="-982" lvl="3" marL="1309083" marR="0" rtl="0" algn="l">
              <a:spcBef>
                <a:spcPts val="0"/>
              </a:spcBef>
              <a:buNone/>
              <a:defRPr b="0" i="0" sz="1800" u="none" cap="none" strike="noStrike">
                <a:solidFill>
                  <a:schemeClr val="dk1"/>
                </a:solidFill>
                <a:latin typeface="Calibri"/>
                <a:ea typeface="Calibri"/>
                <a:cs typeface="Calibri"/>
                <a:sym typeface="Calibri"/>
              </a:defRPr>
            </a:lvl4pPr>
            <a:lvl5pPr indent="-5545" lvl="4" marL="1745445" marR="0" rtl="0" algn="l">
              <a:spcBef>
                <a:spcPts val="0"/>
              </a:spcBef>
              <a:buNone/>
              <a:defRPr b="0" i="0" sz="1800" u="none" cap="none" strike="noStrike">
                <a:solidFill>
                  <a:schemeClr val="dk1"/>
                </a:solidFill>
                <a:latin typeface="Calibri"/>
                <a:ea typeface="Calibri"/>
                <a:cs typeface="Calibri"/>
                <a:sym typeface="Calibri"/>
              </a:defRPr>
            </a:lvl5pPr>
            <a:lvl6pPr indent="-10105" lvl="5" marL="2181806" marR="0" rtl="0" algn="l">
              <a:spcBef>
                <a:spcPts val="0"/>
              </a:spcBef>
              <a:buNone/>
              <a:defRPr b="0" i="0" sz="1800" u="none" cap="none" strike="noStrike">
                <a:solidFill>
                  <a:schemeClr val="dk1"/>
                </a:solidFill>
                <a:latin typeface="Calibri"/>
                <a:ea typeface="Calibri"/>
                <a:cs typeface="Calibri"/>
                <a:sym typeface="Calibri"/>
              </a:defRPr>
            </a:lvl6pPr>
            <a:lvl7pPr indent="-1966" lvl="6" marL="2618167" marR="0" rtl="0" algn="l">
              <a:spcBef>
                <a:spcPts val="0"/>
              </a:spcBef>
              <a:buNone/>
              <a:defRPr b="0" i="0" sz="1800" u="none" cap="none" strike="noStrike">
                <a:solidFill>
                  <a:schemeClr val="dk1"/>
                </a:solidFill>
                <a:latin typeface="Calibri"/>
                <a:ea typeface="Calibri"/>
                <a:cs typeface="Calibri"/>
                <a:sym typeface="Calibri"/>
              </a:defRPr>
            </a:lvl7pPr>
            <a:lvl8pPr indent="-6529" lvl="7" marL="3054529" marR="0" rtl="0" algn="l">
              <a:spcBef>
                <a:spcPts val="0"/>
              </a:spcBef>
              <a:buNone/>
              <a:defRPr b="0" i="0" sz="1800" u="none" cap="none" strike="noStrike">
                <a:solidFill>
                  <a:schemeClr val="dk1"/>
                </a:solidFill>
                <a:latin typeface="Calibri"/>
                <a:ea typeface="Calibri"/>
                <a:cs typeface="Calibri"/>
                <a:sym typeface="Calibri"/>
              </a:defRPr>
            </a:lvl8pPr>
            <a:lvl9pPr indent="-11090" lvl="8" marL="349089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2" name="Shape 32"/>
          <p:cNvSpPr txBox="1"/>
          <p:nvPr>
            <p:ph idx="12" type="sldNum"/>
          </p:nvPr>
        </p:nvSpPr>
        <p:spPr>
          <a:xfrm>
            <a:off x="498741" y="6438907"/>
            <a:ext cx="321602" cy="17625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fld id="{00000000-1234-1234-1234-123412341234}" type="slidenum">
              <a:rPr lang="en-GB" sz="1800">
                <a:solidFill>
                  <a:srgbClr val="A39E9B"/>
                </a:solidFill>
                <a:latin typeface="Verdana"/>
                <a:ea typeface="Verdana"/>
                <a:cs typeface="Verdana"/>
                <a:sym typeface="Verdana"/>
              </a:rPr>
              <a:t>‹#›</a:t>
            </a:fld>
          </a:p>
        </p:txBody>
      </p:sp>
      <p:sp>
        <p:nvSpPr>
          <p:cNvPr id="33" name="Shape 33"/>
          <p:cNvSpPr txBox="1"/>
          <p:nvPr>
            <p:ph idx="2" type="body"/>
          </p:nvPr>
        </p:nvSpPr>
        <p:spPr>
          <a:xfrm>
            <a:off x="939799" y="903071"/>
            <a:ext cx="8481220" cy="434339"/>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0" i="0" sz="2200" u="none" cap="none" strike="noStrike">
                <a:solidFill>
                  <a:schemeClr val="lt2"/>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divider 6">
    <p:bg>
      <p:bgPr>
        <a:solidFill>
          <a:schemeClr val="lt2"/>
        </a:solidFill>
      </p:bgPr>
    </p:bg>
    <p:spTree>
      <p:nvGrpSpPr>
        <p:cNvPr id="202" name="Shape 202"/>
        <p:cNvGrpSpPr/>
        <p:nvPr/>
      </p:nvGrpSpPr>
      <p:grpSpPr>
        <a:xfrm>
          <a:off x="0" y="0"/>
          <a:ext cx="0" cy="0"/>
          <a:chOff x="0" y="0"/>
          <a:chExt cx="0" cy="0"/>
        </a:xfrm>
      </p:grpSpPr>
      <p:sp>
        <p:nvSpPr>
          <p:cNvPr id="203" name="Shape 203"/>
          <p:cNvSpPr/>
          <p:nvPr/>
        </p:nvSpPr>
        <p:spPr>
          <a:xfrm>
            <a:off x="0" y="0"/>
            <a:ext cx="9906000" cy="6858000"/>
          </a:xfrm>
          <a:prstGeom prst="rect">
            <a:avLst/>
          </a:prstGeom>
          <a:solidFill>
            <a:srgbClr val="D3E262"/>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204" name="Shape 204"/>
          <p:cNvSpPr/>
          <p:nvPr/>
        </p:nvSpPr>
        <p:spPr>
          <a:xfrm rot="-5400000">
            <a:off x="6039137" y="2452979"/>
            <a:ext cx="2824488" cy="4909235"/>
          </a:xfrm>
          <a:custGeom>
            <a:pathLst>
              <a:path extrusionOk="0" h="120000" w="120000">
                <a:moveTo>
                  <a:pt x="0" y="120000"/>
                </a:moveTo>
                <a:lnTo>
                  <a:pt x="60614" y="0"/>
                </a:lnTo>
                <a:lnTo>
                  <a:pt x="120000" y="120000"/>
                </a:lnTo>
                <a:lnTo>
                  <a:pt x="0" y="120000"/>
                </a:lnTo>
                <a:close/>
              </a:path>
            </a:pathLst>
          </a:custGeom>
          <a:solidFill>
            <a:srgbClr val="DCE882"/>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205" name="Shape 205"/>
          <p:cNvSpPr/>
          <p:nvPr/>
        </p:nvSpPr>
        <p:spPr>
          <a:xfrm>
            <a:off x="533400" y="1"/>
            <a:ext cx="9371400" cy="5958126"/>
          </a:xfrm>
          <a:custGeom>
            <a:pathLst>
              <a:path extrusionOk="0" h="120000" w="120000">
                <a:moveTo>
                  <a:pt x="0" y="0"/>
                </a:moveTo>
                <a:lnTo>
                  <a:pt x="120000" y="0"/>
                </a:lnTo>
                <a:lnTo>
                  <a:pt x="120000" y="70564"/>
                </a:lnTo>
                <a:lnTo>
                  <a:pt x="9909" y="119563"/>
                </a:lnTo>
                <a:cubicBezTo>
                  <a:pt x="9330" y="119664"/>
                  <a:pt x="8027" y="120205"/>
                  <a:pt x="6860" y="119915"/>
                </a:cubicBezTo>
                <a:cubicBezTo>
                  <a:pt x="5693" y="119624"/>
                  <a:pt x="4324" y="119171"/>
                  <a:pt x="2540" y="116669"/>
                </a:cubicBezTo>
                <a:cubicBezTo>
                  <a:pt x="757" y="114168"/>
                  <a:pt x="38" y="109457"/>
                  <a:pt x="0" y="107205"/>
                </a:cubicBezTo>
                <a:lnTo>
                  <a:pt x="0" y="0"/>
                </a:lnTo>
                <a:close/>
              </a:path>
            </a:pathLst>
          </a:custGeom>
          <a:solidFill>
            <a:srgbClr val="C4D82E"/>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206" name="Shape 206"/>
          <p:cNvSpPr txBox="1"/>
          <p:nvPr>
            <p:ph idx="1" type="body"/>
          </p:nvPr>
        </p:nvSpPr>
        <p:spPr>
          <a:xfrm>
            <a:off x="825500" y="4570412"/>
            <a:ext cx="2260599" cy="81915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10800" u="none" cap="none" strike="noStrike">
                <a:solidFill>
                  <a:schemeClr val="lt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207" name="Shape 207"/>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1"/>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lang="en-GB" sz="1200">
                <a:solidFill>
                  <a:schemeClr val="accent1"/>
                </a:solidFill>
                <a:latin typeface="Calibri"/>
                <a:ea typeface="Calibri"/>
                <a:cs typeface="Calibri"/>
                <a:sym typeface="Calibri"/>
              </a:rPr>
              <a:t>‹#›</a:t>
            </a:fld>
          </a:p>
        </p:txBody>
      </p:sp>
      <p:sp>
        <p:nvSpPr>
          <p:cNvPr id="208" name="Shape 208"/>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Calibri"/>
              <a:buNone/>
              <a:defRPr b="1" i="0" sz="2600" u="none" cap="none" strike="noStrike">
                <a:solidFill>
                  <a:schemeClr val="lt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09" name="Shape 209"/>
          <p:cNvSpPr/>
          <p:nvPr/>
        </p:nvSpPr>
        <p:spPr>
          <a:xfrm>
            <a:off x="825500" y="6387326"/>
            <a:ext cx="2090315" cy="153887"/>
          </a:xfrm>
          <a:prstGeom prst="rect">
            <a:avLst/>
          </a:prstGeom>
          <a:noFill/>
          <a:ln>
            <a:noFill/>
          </a:ln>
        </p:spPr>
        <p:txBody>
          <a:bodyPr anchorCtr="0" anchor="t" bIns="0" lIns="0" rIns="0" tIns="0">
            <a:noAutofit/>
          </a:bodyPr>
          <a:lstStyle/>
          <a:p>
            <a:pPr indent="0" lvl="0" marL="0" marR="0" rtl="0" algn="l">
              <a:spcBef>
                <a:spcPts val="0"/>
              </a:spcBef>
              <a:buSzPct val="25000"/>
              <a:buNone/>
            </a:pPr>
            <a:r>
              <a:rPr lang="en-GB" sz="1000">
                <a:solidFill>
                  <a:schemeClr val="lt1"/>
                </a:solidFill>
                <a:latin typeface="Calibri"/>
                <a:ea typeface="Calibri"/>
                <a:cs typeface="Calibri"/>
                <a:sym typeface="Calibri"/>
              </a:rPr>
              <a:t>[Title for presentation / Date to go here]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divider 7">
    <p:bg>
      <p:bgPr>
        <a:solidFill>
          <a:schemeClr val="lt2"/>
        </a:solidFill>
      </p:bgPr>
    </p:bg>
    <p:spTree>
      <p:nvGrpSpPr>
        <p:cNvPr id="210" name="Shape 210"/>
        <p:cNvGrpSpPr/>
        <p:nvPr/>
      </p:nvGrpSpPr>
      <p:grpSpPr>
        <a:xfrm>
          <a:off x="0" y="0"/>
          <a:ext cx="0" cy="0"/>
          <a:chOff x="0" y="0"/>
          <a:chExt cx="0" cy="0"/>
        </a:xfrm>
      </p:grpSpPr>
      <p:sp>
        <p:nvSpPr>
          <p:cNvPr id="211" name="Shape 211"/>
          <p:cNvSpPr/>
          <p:nvPr/>
        </p:nvSpPr>
        <p:spPr>
          <a:xfrm>
            <a:off x="0" y="0"/>
            <a:ext cx="9906000" cy="6858000"/>
          </a:xfrm>
          <a:prstGeom prst="rect">
            <a:avLst/>
          </a:prstGeom>
          <a:solidFill>
            <a:srgbClr val="AE9DCB"/>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212" name="Shape 212"/>
          <p:cNvSpPr/>
          <p:nvPr/>
        </p:nvSpPr>
        <p:spPr>
          <a:xfrm rot="-5400000">
            <a:off x="6039137" y="2452979"/>
            <a:ext cx="2824488" cy="4909235"/>
          </a:xfrm>
          <a:custGeom>
            <a:pathLst>
              <a:path extrusionOk="0" h="120000" w="120000">
                <a:moveTo>
                  <a:pt x="0" y="120000"/>
                </a:moveTo>
                <a:lnTo>
                  <a:pt x="60614" y="0"/>
                </a:lnTo>
                <a:lnTo>
                  <a:pt x="120000" y="120000"/>
                </a:lnTo>
                <a:lnTo>
                  <a:pt x="0" y="120000"/>
                </a:lnTo>
                <a:close/>
              </a:path>
            </a:pathLst>
          </a:custGeom>
          <a:solidFill>
            <a:srgbClr val="BEB0D5"/>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213" name="Shape 213"/>
          <p:cNvSpPr/>
          <p:nvPr/>
        </p:nvSpPr>
        <p:spPr>
          <a:xfrm>
            <a:off x="533400" y="1"/>
            <a:ext cx="9371400" cy="5958126"/>
          </a:xfrm>
          <a:custGeom>
            <a:pathLst>
              <a:path extrusionOk="0" h="120000" w="120000">
                <a:moveTo>
                  <a:pt x="0" y="0"/>
                </a:moveTo>
                <a:lnTo>
                  <a:pt x="120000" y="0"/>
                </a:lnTo>
                <a:lnTo>
                  <a:pt x="120000" y="70564"/>
                </a:lnTo>
                <a:lnTo>
                  <a:pt x="9909" y="119563"/>
                </a:lnTo>
                <a:cubicBezTo>
                  <a:pt x="9330" y="119664"/>
                  <a:pt x="8027" y="120205"/>
                  <a:pt x="6860" y="119915"/>
                </a:cubicBezTo>
                <a:cubicBezTo>
                  <a:pt x="5693" y="119624"/>
                  <a:pt x="4324" y="119171"/>
                  <a:pt x="2540" y="116669"/>
                </a:cubicBezTo>
                <a:cubicBezTo>
                  <a:pt x="757" y="114168"/>
                  <a:pt x="38" y="109457"/>
                  <a:pt x="0" y="107205"/>
                </a:cubicBezTo>
                <a:lnTo>
                  <a:pt x="0" y="0"/>
                </a:lnTo>
                <a:close/>
              </a:path>
            </a:pathLst>
          </a:custGeom>
          <a:solidFill>
            <a:srgbClr val="937CB9"/>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214" name="Shape 214"/>
          <p:cNvSpPr txBox="1"/>
          <p:nvPr>
            <p:ph idx="1" type="body"/>
          </p:nvPr>
        </p:nvSpPr>
        <p:spPr>
          <a:xfrm>
            <a:off x="825500" y="4570412"/>
            <a:ext cx="2260599" cy="81915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10800" u="none" cap="none" strike="noStrike">
                <a:solidFill>
                  <a:schemeClr val="lt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215" name="Shape 215"/>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1"/>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lang="en-GB" sz="1200">
                <a:solidFill>
                  <a:schemeClr val="accent1"/>
                </a:solidFill>
                <a:latin typeface="Calibri"/>
                <a:ea typeface="Calibri"/>
                <a:cs typeface="Calibri"/>
                <a:sym typeface="Calibri"/>
              </a:rPr>
              <a:t>‹#›</a:t>
            </a:fld>
          </a:p>
        </p:txBody>
      </p:sp>
      <p:sp>
        <p:nvSpPr>
          <p:cNvPr id="216" name="Shape 216"/>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Calibri"/>
              <a:buNone/>
              <a:defRPr b="1" i="0" sz="2600" u="none" cap="none" strike="noStrike">
                <a:solidFill>
                  <a:schemeClr val="lt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17" name="Shape 217"/>
          <p:cNvSpPr/>
          <p:nvPr/>
        </p:nvSpPr>
        <p:spPr>
          <a:xfrm>
            <a:off x="825500" y="6387326"/>
            <a:ext cx="2090315" cy="153887"/>
          </a:xfrm>
          <a:prstGeom prst="rect">
            <a:avLst/>
          </a:prstGeom>
          <a:noFill/>
          <a:ln>
            <a:noFill/>
          </a:ln>
        </p:spPr>
        <p:txBody>
          <a:bodyPr anchorCtr="0" anchor="t" bIns="0" lIns="0" rIns="0" tIns="0">
            <a:noAutofit/>
          </a:bodyPr>
          <a:lstStyle/>
          <a:p>
            <a:pPr indent="0" lvl="0" marL="0" marR="0" rtl="0" algn="l">
              <a:spcBef>
                <a:spcPts val="0"/>
              </a:spcBef>
              <a:buSzPct val="25000"/>
              <a:buNone/>
            </a:pPr>
            <a:r>
              <a:rPr lang="en-GB" sz="1000">
                <a:solidFill>
                  <a:schemeClr val="lt1"/>
                </a:solidFill>
                <a:latin typeface="Calibri"/>
                <a:ea typeface="Calibri"/>
                <a:cs typeface="Calibri"/>
                <a:sym typeface="Calibri"/>
              </a:rPr>
              <a:t>[Title for presentation / Date to go here]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divider 8">
    <p:bg>
      <p:bgPr>
        <a:solidFill>
          <a:schemeClr val="lt2"/>
        </a:solidFill>
      </p:bgPr>
    </p:bg>
    <p:spTree>
      <p:nvGrpSpPr>
        <p:cNvPr id="218" name="Shape 218"/>
        <p:cNvGrpSpPr/>
        <p:nvPr/>
      </p:nvGrpSpPr>
      <p:grpSpPr>
        <a:xfrm>
          <a:off x="0" y="0"/>
          <a:ext cx="0" cy="0"/>
          <a:chOff x="0" y="0"/>
          <a:chExt cx="0" cy="0"/>
        </a:xfrm>
      </p:grpSpPr>
      <p:sp>
        <p:nvSpPr>
          <p:cNvPr id="219" name="Shape 219"/>
          <p:cNvSpPr/>
          <p:nvPr/>
        </p:nvSpPr>
        <p:spPr>
          <a:xfrm>
            <a:off x="0" y="0"/>
            <a:ext cx="9906000" cy="6858000"/>
          </a:xfrm>
          <a:prstGeom prst="rect">
            <a:avLst/>
          </a:prstGeom>
          <a:solidFill>
            <a:srgbClr val="40CAC4"/>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220" name="Shape 220"/>
          <p:cNvSpPr/>
          <p:nvPr/>
        </p:nvSpPr>
        <p:spPr>
          <a:xfrm rot="-5400000">
            <a:off x="6039137" y="2452979"/>
            <a:ext cx="2824488" cy="4909235"/>
          </a:xfrm>
          <a:custGeom>
            <a:pathLst>
              <a:path extrusionOk="0" h="120000" w="120000">
                <a:moveTo>
                  <a:pt x="0" y="120000"/>
                </a:moveTo>
                <a:lnTo>
                  <a:pt x="60614" y="0"/>
                </a:lnTo>
                <a:lnTo>
                  <a:pt x="120000" y="120000"/>
                </a:lnTo>
                <a:lnTo>
                  <a:pt x="0" y="120000"/>
                </a:lnTo>
                <a:close/>
              </a:path>
            </a:pathLst>
          </a:custGeom>
          <a:solidFill>
            <a:srgbClr val="66D4D0"/>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221" name="Shape 221"/>
          <p:cNvSpPr/>
          <p:nvPr/>
        </p:nvSpPr>
        <p:spPr>
          <a:xfrm>
            <a:off x="533400" y="1"/>
            <a:ext cx="9371400" cy="5958126"/>
          </a:xfrm>
          <a:custGeom>
            <a:pathLst>
              <a:path extrusionOk="0" h="120000" w="120000">
                <a:moveTo>
                  <a:pt x="0" y="0"/>
                </a:moveTo>
                <a:lnTo>
                  <a:pt x="120000" y="0"/>
                </a:lnTo>
                <a:lnTo>
                  <a:pt x="120000" y="70564"/>
                </a:lnTo>
                <a:lnTo>
                  <a:pt x="9909" y="119563"/>
                </a:lnTo>
                <a:cubicBezTo>
                  <a:pt x="9330" y="119664"/>
                  <a:pt x="8027" y="120205"/>
                  <a:pt x="6860" y="119915"/>
                </a:cubicBezTo>
                <a:cubicBezTo>
                  <a:pt x="5693" y="119624"/>
                  <a:pt x="4324" y="119171"/>
                  <a:pt x="2540" y="116669"/>
                </a:cubicBezTo>
                <a:cubicBezTo>
                  <a:pt x="757" y="114168"/>
                  <a:pt x="38" y="109457"/>
                  <a:pt x="0" y="107205"/>
                </a:cubicBezTo>
                <a:lnTo>
                  <a:pt x="0" y="0"/>
                </a:lnTo>
                <a:close/>
              </a:path>
            </a:pathLst>
          </a:custGeom>
          <a:solidFill>
            <a:srgbClr val="00B8B0"/>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222" name="Shape 222"/>
          <p:cNvSpPr txBox="1"/>
          <p:nvPr>
            <p:ph idx="1" type="body"/>
          </p:nvPr>
        </p:nvSpPr>
        <p:spPr>
          <a:xfrm>
            <a:off x="825500" y="4570412"/>
            <a:ext cx="2260599" cy="81915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10800" u="none" cap="none" strike="noStrike">
                <a:solidFill>
                  <a:schemeClr val="lt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223" name="Shape 223"/>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1"/>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lang="en-GB" sz="1200">
                <a:solidFill>
                  <a:schemeClr val="accent1"/>
                </a:solidFill>
                <a:latin typeface="Calibri"/>
                <a:ea typeface="Calibri"/>
                <a:cs typeface="Calibri"/>
                <a:sym typeface="Calibri"/>
              </a:rPr>
              <a:t>‹#›</a:t>
            </a:fld>
          </a:p>
        </p:txBody>
      </p:sp>
      <p:sp>
        <p:nvSpPr>
          <p:cNvPr id="224" name="Shape 224"/>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Calibri"/>
              <a:buNone/>
              <a:defRPr b="1" i="0" sz="2600" u="none" cap="none" strike="noStrike">
                <a:solidFill>
                  <a:schemeClr val="lt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25" name="Shape 225"/>
          <p:cNvSpPr/>
          <p:nvPr/>
        </p:nvSpPr>
        <p:spPr>
          <a:xfrm>
            <a:off x="825500" y="6387326"/>
            <a:ext cx="2090315" cy="153887"/>
          </a:xfrm>
          <a:prstGeom prst="rect">
            <a:avLst/>
          </a:prstGeom>
          <a:noFill/>
          <a:ln>
            <a:noFill/>
          </a:ln>
        </p:spPr>
        <p:txBody>
          <a:bodyPr anchorCtr="0" anchor="t" bIns="0" lIns="0" rIns="0" tIns="0">
            <a:noAutofit/>
          </a:bodyPr>
          <a:lstStyle/>
          <a:p>
            <a:pPr indent="0" lvl="0" marL="0" marR="0" rtl="0" algn="l">
              <a:spcBef>
                <a:spcPts val="0"/>
              </a:spcBef>
              <a:buSzPct val="25000"/>
              <a:buNone/>
            </a:pPr>
            <a:r>
              <a:rPr lang="en-GB" sz="1000">
                <a:solidFill>
                  <a:schemeClr val="lt1"/>
                </a:solidFill>
                <a:latin typeface="Calibri"/>
                <a:ea typeface="Calibri"/>
                <a:cs typeface="Calibri"/>
                <a:sym typeface="Calibri"/>
              </a:rPr>
              <a:t>[Title for presentation / Date to go here]</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 image">
    <p:spTree>
      <p:nvGrpSpPr>
        <p:cNvPr id="226" name="Shape 226"/>
        <p:cNvGrpSpPr/>
        <p:nvPr/>
      </p:nvGrpSpPr>
      <p:grpSpPr>
        <a:xfrm>
          <a:off x="0" y="0"/>
          <a:ext cx="0" cy="0"/>
          <a:chOff x="0" y="0"/>
          <a:chExt cx="0" cy="0"/>
        </a:xfrm>
      </p:grpSpPr>
      <p:sp>
        <p:nvSpPr>
          <p:cNvPr id="227" name="Shape 227"/>
          <p:cNvSpPr/>
          <p:nvPr>
            <p:ph idx="2" type="pic"/>
          </p:nvPr>
        </p:nvSpPr>
        <p:spPr>
          <a:xfrm>
            <a:off x="5111855" y="1436687"/>
            <a:ext cx="3945599" cy="4303712"/>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228" name="Shape 228"/>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6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29" name="Shape 229"/>
          <p:cNvSpPr txBox="1"/>
          <p:nvPr>
            <p:ph idx="1" type="body"/>
          </p:nvPr>
        </p:nvSpPr>
        <p:spPr>
          <a:xfrm>
            <a:off x="825500" y="1436687"/>
            <a:ext cx="3945599" cy="1692771"/>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wo column">
    <p:spTree>
      <p:nvGrpSpPr>
        <p:cNvPr id="230" name="Shape 230"/>
        <p:cNvGrpSpPr/>
        <p:nvPr/>
      </p:nvGrpSpPr>
      <p:grpSpPr>
        <a:xfrm>
          <a:off x="0" y="0"/>
          <a:ext cx="0" cy="0"/>
          <a:chOff x="0" y="0"/>
          <a:chExt cx="0" cy="0"/>
        </a:xfrm>
      </p:grpSpPr>
      <p:sp>
        <p:nvSpPr>
          <p:cNvPr id="231" name="Shape 231"/>
          <p:cNvSpPr txBox="1"/>
          <p:nvPr>
            <p:ph idx="1" type="body"/>
          </p:nvPr>
        </p:nvSpPr>
        <p:spPr>
          <a:xfrm>
            <a:off x="825253" y="1436687"/>
            <a:ext cx="3944548" cy="1692771"/>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232" name="Shape 232"/>
          <p:cNvSpPr txBox="1"/>
          <p:nvPr>
            <p:ph idx="2" type="body"/>
          </p:nvPr>
        </p:nvSpPr>
        <p:spPr>
          <a:xfrm>
            <a:off x="5120078" y="1436687"/>
            <a:ext cx="3944548" cy="1692771"/>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233" name="Shape 233"/>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6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hree column">
    <p:spTree>
      <p:nvGrpSpPr>
        <p:cNvPr id="234" name="Shape 234"/>
        <p:cNvGrpSpPr/>
        <p:nvPr/>
      </p:nvGrpSpPr>
      <p:grpSpPr>
        <a:xfrm>
          <a:off x="0" y="0"/>
          <a:ext cx="0" cy="0"/>
          <a:chOff x="0" y="0"/>
          <a:chExt cx="0" cy="0"/>
        </a:xfrm>
      </p:grpSpPr>
      <p:sp>
        <p:nvSpPr>
          <p:cNvPr id="235" name="Shape 235"/>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6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36" name="Shape 236"/>
          <p:cNvSpPr txBox="1"/>
          <p:nvPr>
            <p:ph idx="1" type="body"/>
          </p:nvPr>
        </p:nvSpPr>
        <p:spPr>
          <a:xfrm>
            <a:off x="825500" y="1436687"/>
            <a:ext cx="2501900" cy="2000547"/>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237" name="Shape 237"/>
          <p:cNvSpPr txBox="1"/>
          <p:nvPr>
            <p:ph idx="2" type="body"/>
          </p:nvPr>
        </p:nvSpPr>
        <p:spPr>
          <a:xfrm>
            <a:off x="3687762" y="1436687"/>
            <a:ext cx="2501900" cy="2000547"/>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238" name="Shape 238"/>
          <p:cNvSpPr txBox="1"/>
          <p:nvPr>
            <p:ph idx="3" type="body"/>
          </p:nvPr>
        </p:nvSpPr>
        <p:spPr>
          <a:xfrm>
            <a:off x="6550025" y="1436687"/>
            <a:ext cx="2501900" cy="2000547"/>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Only">
    <p:spTree>
      <p:nvGrpSpPr>
        <p:cNvPr id="239" name="Shape 239"/>
        <p:cNvGrpSpPr/>
        <p:nvPr/>
      </p:nvGrpSpPr>
      <p:grpSpPr>
        <a:xfrm>
          <a:off x="0" y="0"/>
          <a:ext cx="0" cy="0"/>
          <a:chOff x="0" y="0"/>
          <a:chExt cx="0" cy="0"/>
        </a:xfrm>
      </p:grpSpPr>
      <p:sp>
        <p:nvSpPr>
          <p:cNvPr id="240" name="Shape 240"/>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6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ackpage 1">
    <p:bg>
      <p:bgPr>
        <a:solidFill>
          <a:schemeClr val="lt1"/>
        </a:solidFill>
      </p:bgPr>
    </p:bg>
    <p:spTree>
      <p:nvGrpSpPr>
        <p:cNvPr id="241" name="Shape 241"/>
        <p:cNvGrpSpPr/>
        <p:nvPr/>
      </p:nvGrpSpPr>
      <p:grpSpPr>
        <a:xfrm>
          <a:off x="0" y="0"/>
          <a:ext cx="0" cy="0"/>
          <a:chOff x="0" y="0"/>
          <a:chExt cx="0" cy="0"/>
        </a:xfrm>
      </p:grpSpPr>
      <p:sp>
        <p:nvSpPr>
          <p:cNvPr id="242" name="Shape 242"/>
          <p:cNvSpPr/>
          <p:nvPr/>
        </p:nvSpPr>
        <p:spPr>
          <a:xfrm>
            <a:off x="533400" y="1"/>
            <a:ext cx="9371400" cy="5958126"/>
          </a:xfrm>
          <a:custGeom>
            <a:pathLst>
              <a:path extrusionOk="0" h="120000" w="120000">
                <a:moveTo>
                  <a:pt x="0" y="0"/>
                </a:moveTo>
                <a:lnTo>
                  <a:pt x="120000" y="0"/>
                </a:lnTo>
                <a:lnTo>
                  <a:pt x="120000" y="70564"/>
                </a:lnTo>
                <a:lnTo>
                  <a:pt x="9909" y="119563"/>
                </a:lnTo>
                <a:cubicBezTo>
                  <a:pt x="9330" y="119664"/>
                  <a:pt x="8027" y="120205"/>
                  <a:pt x="6860" y="119915"/>
                </a:cubicBezTo>
                <a:cubicBezTo>
                  <a:pt x="5693" y="119624"/>
                  <a:pt x="4324" y="119171"/>
                  <a:pt x="2540" y="116669"/>
                </a:cubicBezTo>
                <a:cubicBezTo>
                  <a:pt x="757" y="114168"/>
                  <a:pt x="38" y="109457"/>
                  <a:pt x="0" y="107205"/>
                </a:cubicBezTo>
                <a:lnTo>
                  <a:pt x="0" y="0"/>
                </a:lnTo>
                <a:close/>
              </a:path>
            </a:pathLst>
          </a:custGeom>
          <a:solidFill>
            <a:schemeClr val="accent5"/>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243" name="Shape 243"/>
          <p:cNvSpPr txBox="1"/>
          <p:nvPr>
            <p:ph type="title"/>
          </p:nvPr>
        </p:nvSpPr>
        <p:spPr>
          <a:xfrm>
            <a:off x="825500" y="563562"/>
            <a:ext cx="8239125" cy="370557"/>
          </a:xfrm>
          <a:prstGeom prst="rect">
            <a:avLst/>
          </a:prstGeom>
          <a:noFill/>
          <a:ln>
            <a:noFill/>
          </a:ln>
        </p:spPr>
        <p:txBody>
          <a:bodyPr anchorCtr="0" anchor="t" bIns="91425" lIns="91425" rIns="91425" tIns="91425"/>
          <a:lstStyle>
            <a:lvl1pPr indent="0" lvl="0" marL="0" marR="0" rtl="0" algn="l">
              <a:lnSpc>
                <a:spcPct val="85000"/>
              </a:lnSpc>
              <a:spcBef>
                <a:spcPts val="0"/>
              </a:spcBef>
              <a:buClr>
                <a:schemeClr val="lt1"/>
              </a:buClr>
              <a:buFont typeface="Calibri"/>
              <a:buNone/>
              <a:defRPr b="1" i="0" sz="3600" u="none" cap="none" strike="noStrike">
                <a:solidFill>
                  <a:schemeClr val="lt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44" name="Shape 244"/>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1"/>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lang="en-GB" sz="1200">
                <a:solidFill>
                  <a:schemeClr val="accent1"/>
                </a:solidFill>
                <a:latin typeface="Calibri"/>
                <a:ea typeface="Calibri"/>
                <a:cs typeface="Calibri"/>
                <a:sym typeface="Calibri"/>
              </a:rPr>
              <a:t>‹#›</a:t>
            </a:fld>
          </a:p>
        </p:txBody>
      </p:sp>
      <p:sp>
        <p:nvSpPr>
          <p:cNvPr id="245" name="Shape 245"/>
          <p:cNvSpPr txBox="1"/>
          <p:nvPr>
            <p:ph idx="1" type="body"/>
          </p:nvPr>
        </p:nvSpPr>
        <p:spPr>
          <a:xfrm>
            <a:off x="825500" y="1412875"/>
            <a:ext cx="5613399" cy="1957458"/>
          </a:xfrm>
          <a:prstGeom prst="rect">
            <a:avLst/>
          </a:prstGeom>
          <a:noFill/>
          <a:ln>
            <a:noFill/>
          </a:ln>
        </p:spPr>
        <p:txBody>
          <a:bodyPr anchorCtr="0" anchor="t" bIns="91425" lIns="91425" rIns="91425" tIns="91425"/>
          <a:lstStyle>
            <a:lvl1pPr indent="0" lvl="0" marL="0" marR="0" rtl="0" algn="l">
              <a:lnSpc>
                <a:spcPct val="105000"/>
              </a:lnSpc>
              <a:spcBef>
                <a:spcPts val="0"/>
              </a:spcBef>
              <a:spcAft>
                <a:spcPts val="1800"/>
              </a:spcAft>
              <a:buClr>
                <a:schemeClr val="dk1"/>
              </a:buClr>
              <a:buFont typeface="Arial"/>
              <a:buNone/>
              <a:defRPr b="0" i="0" sz="2200" u="none" cap="none" strike="noStrike">
                <a:solidFill>
                  <a:schemeClr val="lt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lt1"/>
                </a:solidFill>
                <a:latin typeface="Calibri"/>
                <a:ea typeface="Calibri"/>
                <a:cs typeface="Calibri"/>
                <a:sym typeface="Calibri"/>
              </a:defRPr>
            </a:lvl2pPr>
            <a:lvl3pPr indent="-107950" lvl="2" marL="222250" marR="0" rtl="0" algn="l">
              <a:spcBef>
                <a:spcPts val="0"/>
              </a:spcBef>
              <a:spcAft>
                <a:spcPts val="600"/>
              </a:spcAft>
              <a:buClr>
                <a:schemeClr val="lt1"/>
              </a:buClr>
              <a:buSzPct val="100000"/>
              <a:buFont typeface="Calibri"/>
              <a:buChar char="•"/>
              <a:defRPr b="0" i="0" sz="1800" u="none" cap="none" strike="noStrike">
                <a:solidFill>
                  <a:schemeClr val="lt1"/>
                </a:solidFill>
                <a:latin typeface="Calibri"/>
                <a:ea typeface="Calibri"/>
                <a:cs typeface="Calibri"/>
                <a:sym typeface="Calibri"/>
              </a:defRPr>
            </a:lvl3pPr>
            <a:lvl4pPr indent="-114300" lvl="3" marL="457200" marR="0" rtl="0" algn="l">
              <a:spcBef>
                <a:spcPts val="0"/>
              </a:spcBef>
              <a:spcAft>
                <a:spcPts val="600"/>
              </a:spcAft>
              <a:buClr>
                <a:schemeClr val="lt1"/>
              </a:buClr>
              <a:buSzPct val="100000"/>
              <a:buFont typeface="Calibri"/>
              <a:buChar char="•"/>
              <a:defRPr b="0" i="0" sz="1800" u="none" cap="none" strike="noStrike">
                <a:solidFill>
                  <a:schemeClr val="lt1"/>
                </a:solidFill>
                <a:latin typeface="Calibri"/>
                <a:ea typeface="Calibri"/>
                <a:cs typeface="Calibri"/>
                <a:sym typeface="Calibri"/>
              </a:defRPr>
            </a:lvl4pPr>
            <a:lvl5pPr indent="-130175" lvl="4" marL="714375" marR="0" rtl="0" algn="l">
              <a:spcBef>
                <a:spcPts val="0"/>
              </a:spcBef>
              <a:spcAft>
                <a:spcPts val="600"/>
              </a:spcAft>
              <a:buClr>
                <a:schemeClr val="lt1"/>
              </a:buClr>
              <a:buSzPct val="100000"/>
              <a:buFont typeface="Calibri"/>
              <a:buChar char="─"/>
              <a:defRPr b="0" i="0" sz="1800" u="none" cap="none" strike="noStrike">
                <a:solidFill>
                  <a:schemeClr val="lt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246" name="Shape 246"/>
          <p:cNvSpPr/>
          <p:nvPr/>
        </p:nvSpPr>
        <p:spPr>
          <a:xfrm>
            <a:off x="825500" y="6387326"/>
            <a:ext cx="2090315" cy="153887"/>
          </a:xfrm>
          <a:prstGeom prst="rect">
            <a:avLst/>
          </a:prstGeom>
          <a:noFill/>
          <a:ln>
            <a:noFill/>
          </a:ln>
        </p:spPr>
        <p:txBody>
          <a:bodyPr anchorCtr="0" anchor="t" bIns="0" lIns="0" rIns="0" tIns="0">
            <a:noAutofit/>
          </a:bodyPr>
          <a:lstStyle/>
          <a:p>
            <a:pPr indent="0" lvl="0" marL="0" marR="0" rtl="0" algn="l">
              <a:spcBef>
                <a:spcPts val="0"/>
              </a:spcBef>
              <a:buSzPct val="25000"/>
              <a:buNone/>
            </a:pPr>
            <a:r>
              <a:rPr lang="en-GB" sz="1000">
                <a:solidFill>
                  <a:schemeClr val="dk1"/>
                </a:solidFill>
                <a:latin typeface="Calibri"/>
                <a:ea typeface="Calibri"/>
                <a:cs typeface="Calibri"/>
                <a:sym typeface="Calibri"/>
              </a:rPr>
              <a:t>Springer Nature Library Summit, 28</a:t>
            </a:r>
            <a:r>
              <a:rPr lang="en-GB" sz="1000">
                <a:solidFill>
                  <a:schemeClr val="dk1"/>
                </a:solidFill>
                <a:latin typeface="Calibri"/>
                <a:ea typeface="Calibri"/>
                <a:cs typeface="Calibri"/>
                <a:sym typeface="Calibri"/>
              </a:rPr>
              <a:t> April 2017</a:t>
            </a:r>
          </a:p>
        </p:txBody>
      </p:sp>
      <p:sp>
        <p:nvSpPr>
          <p:cNvPr id="247" name="Shape 247"/>
          <p:cNvSpPr/>
          <p:nvPr/>
        </p:nvSpPr>
        <p:spPr>
          <a:xfrm>
            <a:off x="5849137" y="5637539"/>
            <a:ext cx="3778512" cy="1220459"/>
          </a:xfrm>
          <a:prstGeom prst="rect">
            <a:avLst/>
          </a:prstGeom>
          <a:solidFill>
            <a:schemeClr val="lt1"/>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pic>
        <p:nvPicPr>
          <p:cNvPr id="248" name="Shape 248"/>
          <p:cNvPicPr preferRelativeResize="0"/>
          <p:nvPr/>
        </p:nvPicPr>
        <p:blipFill rotWithShape="1">
          <a:blip r:embed="rId2">
            <a:alphaModFix/>
          </a:blip>
          <a:srcRect b="0" l="0" r="0" t="0"/>
          <a:stretch/>
        </p:blipFill>
        <p:spPr>
          <a:xfrm>
            <a:off x="6211432" y="6235214"/>
            <a:ext cx="3170059" cy="30599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ackpage 2">
    <p:bg>
      <p:bgPr>
        <a:solidFill>
          <a:schemeClr val="lt1"/>
        </a:solidFill>
      </p:bgPr>
    </p:bg>
    <p:spTree>
      <p:nvGrpSpPr>
        <p:cNvPr id="249" name="Shape 249"/>
        <p:cNvGrpSpPr/>
        <p:nvPr/>
      </p:nvGrpSpPr>
      <p:grpSpPr>
        <a:xfrm>
          <a:off x="0" y="0"/>
          <a:ext cx="0" cy="0"/>
          <a:chOff x="0" y="0"/>
          <a:chExt cx="0" cy="0"/>
        </a:xfrm>
      </p:grpSpPr>
      <p:sp>
        <p:nvSpPr>
          <p:cNvPr id="250" name="Shape 250"/>
          <p:cNvSpPr/>
          <p:nvPr/>
        </p:nvSpPr>
        <p:spPr>
          <a:xfrm>
            <a:off x="5849137" y="5637539"/>
            <a:ext cx="3778512" cy="1220459"/>
          </a:xfrm>
          <a:prstGeom prst="rect">
            <a:avLst/>
          </a:prstGeom>
          <a:solidFill>
            <a:schemeClr val="lt1"/>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251" name="Shape 251"/>
          <p:cNvSpPr/>
          <p:nvPr/>
        </p:nvSpPr>
        <p:spPr>
          <a:xfrm>
            <a:off x="552450" y="-9526"/>
            <a:ext cx="9353550" cy="5969045"/>
          </a:xfrm>
          <a:custGeom>
            <a:pathLst>
              <a:path extrusionOk="0" h="120000" w="120000">
                <a:moveTo>
                  <a:pt x="0" y="0"/>
                </a:moveTo>
                <a:cubicBezTo>
                  <a:pt x="0" y="106978"/>
                  <a:pt x="0" y="106978"/>
                  <a:pt x="0" y="106978"/>
                </a:cubicBezTo>
                <a:cubicBezTo>
                  <a:pt x="40" y="109276"/>
                  <a:pt x="772" y="113936"/>
                  <a:pt x="2560" y="116425"/>
                </a:cubicBezTo>
                <a:cubicBezTo>
                  <a:pt x="4308" y="118914"/>
                  <a:pt x="5691" y="119425"/>
                  <a:pt x="6869" y="119680"/>
                </a:cubicBezTo>
                <a:cubicBezTo>
                  <a:pt x="8008" y="120000"/>
                  <a:pt x="9349" y="119425"/>
                  <a:pt x="9918" y="119361"/>
                </a:cubicBezTo>
                <a:cubicBezTo>
                  <a:pt x="120000" y="70404"/>
                  <a:pt x="120000" y="70404"/>
                  <a:pt x="120000" y="70404"/>
                </a:cubicBezTo>
              </a:path>
            </a:pathLst>
          </a:custGeom>
          <a:noFill/>
          <a:ln cap="flat" cmpd="sng" w="19050">
            <a:solidFill>
              <a:schemeClr val="accent6"/>
            </a:solidFill>
            <a:prstDash val="solid"/>
            <a:miter/>
            <a:headEnd len="med" w="med" type="none"/>
            <a:tailEnd len="med" w="med" type="none"/>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252" name="Shape 252"/>
          <p:cNvSpPr txBox="1"/>
          <p:nvPr>
            <p:ph type="title"/>
          </p:nvPr>
        </p:nvSpPr>
        <p:spPr>
          <a:xfrm>
            <a:off x="825500" y="563562"/>
            <a:ext cx="8239125" cy="370557"/>
          </a:xfrm>
          <a:prstGeom prst="rect">
            <a:avLst/>
          </a:prstGeom>
          <a:noFill/>
          <a:ln>
            <a:noFill/>
          </a:ln>
        </p:spPr>
        <p:txBody>
          <a:bodyPr anchorCtr="0" anchor="t" bIns="91425" lIns="91425" rIns="91425" tIns="91425"/>
          <a:lstStyle>
            <a:lvl1pPr indent="0" lvl="0" marL="0" marR="0" rtl="0" algn="l">
              <a:lnSpc>
                <a:spcPct val="85000"/>
              </a:lnSpc>
              <a:spcBef>
                <a:spcPts val="0"/>
              </a:spcBef>
              <a:buClr>
                <a:schemeClr val="accent5"/>
              </a:buClr>
              <a:buFont typeface="Calibri"/>
              <a:buNone/>
              <a:defRPr b="1" i="0" sz="3600" u="none" cap="none" strike="noStrike">
                <a:solidFill>
                  <a:schemeClr val="accent5"/>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pic>
        <p:nvPicPr>
          <p:cNvPr id="253" name="Shape 253"/>
          <p:cNvPicPr preferRelativeResize="0"/>
          <p:nvPr/>
        </p:nvPicPr>
        <p:blipFill rotWithShape="1">
          <a:blip r:embed="rId2">
            <a:alphaModFix/>
          </a:blip>
          <a:srcRect b="0" l="0" r="0" t="0"/>
          <a:stretch/>
        </p:blipFill>
        <p:spPr>
          <a:xfrm>
            <a:off x="6211432" y="6235214"/>
            <a:ext cx="3170059" cy="305999"/>
          </a:xfrm>
          <a:prstGeom prst="rect">
            <a:avLst/>
          </a:prstGeom>
          <a:noFill/>
          <a:ln>
            <a:noFill/>
          </a:ln>
        </p:spPr>
      </p:pic>
      <p:sp>
        <p:nvSpPr>
          <p:cNvPr id="254" name="Shape 254"/>
          <p:cNvSpPr txBox="1"/>
          <p:nvPr>
            <p:ph idx="1" type="body"/>
          </p:nvPr>
        </p:nvSpPr>
        <p:spPr>
          <a:xfrm>
            <a:off x="825500" y="1436687"/>
            <a:ext cx="5385931" cy="1692771"/>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55" name="Shape 255"/>
        <p:cNvGrpSpPr/>
        <p:nvPr/>
      </p:nvGrpSpPr>
      <p:grpSpPr>
        <a:xfrm>
          <a:off x="0" y="0"/>
          <a:ext cx="0" cy="0"/>
          <a:chOff x="0" y="0"/>
          <a:chExt cx="0" cy="0"/>
        </a:xfrm>
      </p:grpSpPr>
      <p:pic>
        <p:nvPicPr>
          <p:cNvPr id="256" name="Shape 256"/>
          <p:cNvPicPr preferRelativeResize="0"/>
          <p:nvPr/>
        </p:nvPicPr>
        <p:blipFill rotWithShape="1">
          <a:blip r:embed="rId2">
            <a:alphaModFix/>
          </a:blip>
          <a:srcRect b="0" l="0" r="0" t="0"/>
          <a:stretch/>
        </p:blipFill>
        <p:spPr>
          <a:xfrm>
            <a:off x="6247383" y="194452"/>
            <a:ext cx="3386136" cy="24634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2_Title and Content">
    <p:spTree>
      <p:nvGrpSpPr>
        <p:cNvPr id="34" name="Shape 34"/>
        <p:cNvGrpSpPr/>
        <p:nvPr/>
      </p:nvGrpSpPr>
      <p:grpSpPr>
        <a:xfrm>
          <a:off x="0" y="0"/>
          <a:ext cx="0" cy="0"/>
          <a:chOff x="0" y="0"/>
          <a:chExt cx="0" cy="0"/>
        </a:xfrm>
      </p:grpSpPr>
      <p:sp>
        <p:nvSpPr>
          <p:cNvPr id="35" name="Shape 35"/>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Arimo"/>
              <a:buNone/>
              <a:defRPr b="1" i="0" sz="3600" u="none" cap="none" strike="noStrike">
                <a:solidFill>
                  <a:srgbClr val="486A7E"/>
                </a:solidFill>
                <a:latin typeface="Arimo"/>
                <a:ea typeface="Arimo"/>
                <a:cs typeface="Arimo"/>
                <a:sym typeface="Arimo"/>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36" name="Shape 36"/>
          <p:cNvSpPr txBox="1"/>
          <p:nvPr>
            <p:ph idx="1" type="body"/>
          </p:nvPr>
        </p:nvSpPr>
        <p:spPr>
          <a:xfrm>
            <a:off x="939800" y="1600204"/>
            <a:ext cx="8248650" cy="1692771"/>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lt2"/>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37" name="Shape 37"/>
          <p:cNvSpPr txBox="1"/>
          <p:nvPr>
            <p:ph idx="11" type="ftr"/>
          </p:nvPr>
        </p:nvSpPr>
        <p:spPr>
          <a:xfrm>
            <a:off x="939800" y="6438907"/>
            <a:ext cx="3136899" cy="176254"/>
          </a:xfrm>
          <a:prstGeom prst="rect">
            <a:avLst/>
          </a:prstGeom>
          <a:noFill/>
          <a:ln>
            <a:noFill/>
          </a:ln>
        </p:spPr>
        <p:txBody>
          <a:bodyPr anchorCtr="0" anchor="t" bIns="91425" lIns="91425" rIns="91425" tIns="91425"/>
          <a:lstStyle>
            <a:lvl1pPr indent="0" lvl="0" marL="0" marR="0" rtl="0" algn="l">
              <a:spcBef>
                <a:spcPts val="0"/>
              </a:spcBef>
              <a:buNone/>
              <a:defRPr sz="1800">
                <a:solidFill>
                  <a:schemeClr val="dk1"/>
                </a:solidFill>
                <a:latin typeface="Calibri"/>
                <a:ea typeface="Calibri"/>
                <a:cs typeface="Calibri"/>
                <a:sym typeface="Calibri"/>
              </a:defRPr>
            </a:lvl1pPr>
            <a:lvl2pPr indent="-4561" lvl="1" marL="436361" marR="0" rtl="0" algn="l">
              <a:spcBef>
                <a:spcPts val="0"/>
              </a:spcBef>
              <a:buNone/>
              <a:defRPr b="0" i="0" sz="1800" u="none" cap="none" strike="noStrike">
                <a:solidFill>
                  <a:schemeClr val="dk1"/>
                </a:solidFill>
                <a:latin typeface="Calibri"/>
                <a:ea typeface="Calibri"/>
                <a:cs typeface="Calibri"/>
                <a:sym typeface="Calibri"/>
              </a:defRPr>
            </a:lvl2pPr>
            <a:lvl3pPr indent="-9122" lvl="2" marL="872722" marR="0" rtl="0" algn="l">
              <a:spcBef>
                <a:spcPts val="0"/>
              </a:spcBef>
              <a:buNone/>
              <a:defRPr b="0" i="0" sz="1800" u="none" cap="none" strike="noStrike">
                <a:solidFill>
                  <a:schemeClr val="dk1"/>
                </a:solidFill>
                <a:latin typeface="Calibri"/>
                <a:ea typeface="Calibri"/>
                <a:cs typeface="Calibri"/>
                <a:sym typeface="Calibri"/>
              </a:defRPr>
            </a:lvl3pPr>
            <a:lvl4pPr indent="-982" lvl="3" marL="1309083" marR="0" rtl="0" algn="l">
              <a:spcBef>
                <a:spcPts val="0"/>
              </a:spcBef>
              <a:buNone/>
              <a:defRPr b="0" i="0" sz="1800" u="none" cap="none" strike="noStrike">
                <a:solidFill>
                  <a:schemeClr val="dk1"/>
                </a:solidFill>
                <a:latin typeface="Calibri"/>
                <a:ea typeface="Calibri"/>
                <a:cs typeface="Calibri"/>
                <a:sym typeface="Calibri"/>
              </a:defRPr>
            </a:lvl4pPr>
            <a:lvl5pPr indent="-5545" lvl="4" marL="1745445" marR="0" rtl="0" algn="l">
              <a:spcBef>
                <a:spcPts val="0"/>
              </a:spcBef>
              <a:buNone/>
              <a:defRPr b="0" i="0" sz="1800" u="none" cap="none" strike="noStrike">
                <a:solidFill>
                  <a:schemeClr val="dk1"/>
                </a:solidFill>
                <a:latin typeface="Calibri"/>
                <a:ea typeface="Calibri"/>
                <a:cs typeface="Calibri"/>
                <a:sym typeface="Calibri"/>
              </a:defRPr>
            </a:lvl5pPr>
            <a:lvl6pPr indent="-10105" lvl="5" marL="2181806" marR="0" rtl="0" algn="l">
              <a:spcBef>
                <a:spcPts val="0"/>
              </a:spcBef>
              <a:buNone/>
              <a:defRPr b="0" i="0" sz="1800" u="none" cap="none" strike="noStrike">
                <a:solidFill>
                  <a:schemeClr val="dk1"/>
                </a:solidFill>
                <a:latin typeface="Calibri"/>
                <a:ea typeface="Calibri"/>
                <a:cs typeface="Calibri"/>
                <a:sym typeface="Calibri"/>
              </a:defRPr>
            </a:lvl6pPr>
            <a:lvl7pPr indent="-1966" lvl="6" marL="2618167" marR="0" rtl="0" algn="l">
              <a:spcBef>
                <a:spcPts val="0"/>
              </a:spcBef>
              <a:buNone/>
              <a:defRPr b="0" i="0" sz="1800" u="none" cap="none" strike="noStrike">
                <a:solidFill>
                  <a:schemeClr val="dk1"/>
                </a:solidFill>
                <a:latin typeface="Calibri"/>
                <a:ea typeface="Calibri"/>
                <a:cs typeface="Calibri"/>
                <a:sym typeface="Calibri"/>
              </a:defRPr>
            </a:lvl7pPr>
            <a:lvl8pPr indent="-6529" lvl="7" marL="3054529" marR="0" rtl="0" algn="l">
              <a:spcBef>
                <a:spcPts val="0"/>
              </a:spcBef>
              <a:buNone/>
              <a:defRPr b="0" i="0" sz="1800" u="none" cap="none" strike="noStrike">
                <a:solidFill>
                  <a:schemeClr val="dk1"/>
                </a:solidFill>
                <a:latin typeface="Calibri"/>
                <a:ea typeface="Calibri"/>
                <a:cs typeface="Calibri"/>
                <a:sym typeface="Calibri"/>
              </a:defRPr>
            </a:lvl8pPr>
            <a:lvl9pPr indent="-11090" lvl="8" marL="349089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8" name="Shape 38"/>
          <p:cNvSpPr txBox="1"/>
          <p:nvPr>
            <p:ph idx="12" type="sldNum"/>
          </p:nvPr>
        </p:nvSpPr>
        <p:spPr>
          <a:xfrm>
            <a:off x="498741" y="6438907"/>
            <a:ext cx="321602" cy="17625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fld id="{00000000-1234-1234-1234-123412341234}" type="slidenum">
              <a:rPr lang="en-GB" sz="1800">
                <a:solidFill>
                  <a:srgbClr val="A39E9B"/>
                </a:solidFill>
                <a:latin typeface="Verdana"/>
                <a:ea typeface="Verdana"/>
                <a:cs typeface="Verdana"/>
                <a:sym typeface="Verdana"/>
              </a:rPr>
              <a:t>‹#›</a:t>
            </a:fld>
          </a:p>
        </p:txBody>
      </p:sp>
      <p:sp>
        <p:nvSpPr>
          <p:cNvPr id="39" name="Shape 39"/>
          <p:cNvSpPr txBox="1"/>
          <p:nvPr>
            <p:ph idx="2" type="body"/>
          </p:nvPr>
        </p:nvSpPr>
        <p:spPr>
          <a:xfrm>
            <a:off x="939799" y="903071"/>
            <a:ext cx="8481220" cy="434339"/>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0" i="0" sz="2200" u="none" cap="none" strike="noStrike">
                <a:solidFill>
                  <a:schemeClr val="lt2"/>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40" name="Shape 40"/>
        <p:cNvGrpSpPr/>
        <p:nvPr/>
      </p:nvGrpSpPr>
      <p:grpSpPr>
        <a:xfrm>
          <a:off x="0" y="0"/>
          <a:ext cx="0" cy="0"/>
          <a:chOff x="0" y="0"/>
          <a:chExt cx="0" cy="0"/>
        </a:xfrm>
      </p:grpSpPr>
      <p:sp>
        <p:nvSpPr>
          <p:cNvPr id="41" name="Shape 41"/>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6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42" name="Shape 42"/>
          <p:cNvSpPr txBox="1"/>
          <p:nvPr>
            <p:ph idx="1" type="body"/>
          </p:nvPr>
        </p:nvSpPr>
        <p:spPr>
          <a:xfrm>
            <a:off x="825500" y="1436687"/>
            <a:ext cx="8239125" cy="1692771"/>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43" name="Shape 43"/>
          <p:cNvSpPr txBox="1"/>
          <p:nvPr>
            <p:ph idx="10" type="dt"/>
          </p:nvPr>
        </p:nvSpPr>
        <p:spPr>
          <a:xfrm>
            <a:off x="742950" y="6248400"/>
            <a:ext cx="2063750" cy="457200"/>
          </a:xfrm>
          <a:prstGeom prst="rect">
            <a:avLst/>
          </a:prstGeom>
          <a:noFill/>
          <a:ln>
            <a:noFill/>
          </a:ln>
        </p:spPr>
        <p:txBody>
          <a:bodyPr anchorCtr="0" anchor="t" bIns="91425" lIns="91425" rIns="91425" tIns="91425"/>
          <a:lstStyle>
            <a:lvl1pPr indent="0" lvl="0" marL="0" marR="0" rtl="0" algn="l">
              <a:spcBef>
                <a:spcPts val="0"/>
              </a:spcBef>
              <a:buNone/>
              <a:defRPr sz="1800">
                <a:solidFill>
                  <a:schemeClr val="dk1"/>
                </a:solidFill>
                <a:latin typeface="Calibri"/>
                <a:ea typeface="Calibri"/>
                <a:cs typeface="Calibri"/>
                <a:sym typeface="Calibri"/>
              </a:defRPr>
            </a:lvl1pPr>
            <a:lvl2pPr indent="-4561" lvl="1" marL="436361" marR="0" rtl="0" algn="l">
              <a:spcBef>
                <a:spcPts val="0"/>
              </a:spcBef>
              <a:buNone/>
              <a:defRPr b="0" i="0" sz="1800" u="none" cap="none" strike="noStrike">
                <a:solidFill>
                  <a:schemeClr val="dk1"/>
                </a:solidFill>
                <a:latin typeface="Calibri"/>
                <a:ea typeface="Calibri"/>
                <a:cs typeface="Calibri"/>
                <a:sym typeface="Calibri"/>
              </a:defRPr>
            </a:lvl2pPr>
            <a:lvl3pPr indent="-9122" lvl="2" marL="872722" marR="0" rtl="0" algn="l">
              <a:spcBef>
                <a:spcPts val="0"/>
              </a:spcBef>
              <a:buNone/>
              <a:defRPr b="0" i="0" sz="1800" u="none" cap="none" strike="noStrike">
                <a:solidFill>
                  <a:schemeClr val="dk1"/>
                </a:solidFill>
                <a:latin typeface="Calibri"/>
                <a:ea typeface="Calibri"/>
                <a:cs typeface="Calibri"/>
                <a:sym typeface="Calibri"/>
              </a:defRPr>
            </a:lvl3pPr>
            <a:lvl4pPr indent="-982" lvl="3" marL="1309083" marR="0" rtl="0" algn="l">
              <a:spcBef>
                <a:spcPts val="0"/>
              </a:spcBef>
              <a:buNone/>
              <a:defRPr b="0" i="0" sz="1800" u="none" cap="none" strike="noStrike">
                <a:solidFill>
                  <a:schemeClr val="dk1"/>
                </a:solidFill>
                <a:latin typeface="Calibri"/>
                <a:ea typeface="Calibri"/>
                <a:cs typeface="Calibri"/>
                <a:sym typeface="Calibri"/>
              </a:defRPr>
            </a:lvl4pPr>
            <a:lvl5pPr indent="-5545" lvl="4" marL="1745445" marR="0" rtl="0" algn="l">
              <a:spcBef>
                <a:spcPts val="0"/>
              </a:spcBef>
              <a:buNone/>
              <a:defRPr b="0" i="0" sz="1800" u="none" cap="none" strike="noStrike">
                <a:solidFill>
                  <a:schemeClr val="dk1"/>
                </a:solidFill>
                <a:latin typeface="Calibri"/>
                <a:ea typeface="Calibri"/>
                <a:cs typeface="Calibri"/>
                <a:sym typeface="Calibri"/>
              </a:defRPr>
            </a:lvl5pPr>
            <a:lvl6pPr indent="-10105" lvl="5" marL="2181806" marR="0" rtl="0" algn="l">
              <a:spcBef>
                <a:spcPts val="0"/>
              </a:spcBef>
              <a:buNone/>
              <a:defRPr b="0" i="0" sz="1800" u="none" cap="none" strike="noStrike">
                <a:solidFill>
                  <a:schemeClr val="dk1"/>
                </a:solidFill>
                <a:latin typeface="Calibri"/>
                <a:ea typeface="Calibri"/>
                <a:cs typeface="Calibri"/>
                <a:sym typeface="Calibri"/>
              </a:defRPr>
            </a:lvl6pPr>
            <a:lvl7pPr indent="-1966" lvl="6" marL="2618167" marR="0" rtl="0" algn="l">
              <a:spcBef>
                <a:spcPts val="0"/>
              </a:spcBef>
              <a:buNone/>
              <a:defRPr b="0" i="0" sz="1800" u="none" cap="none" strike="noStrike">
                <a:solidFill>
                  <a:schemeClr val="dk1"/>
                </a:solidFill>
                <a:latin typeface="Calibri"/>
                <a:ea typeface="Calibri"/>
                <a:cs typeface="Calibri"/>
                <a:sym typeface="Calibri"/>
              </a:defRPr>
            </a:lvl7pPr>
            <a:lvl8pPr indent="-6529" lvl="7" marL="3054529" marR="0" rtl="0" algn="l">
              <a:spcBef>
                <a:spcPts val="0"/>
              </a:spcBef>
              <a:buNone/>
              <a:defRPr b="0" i="0" sz="1800" u="none" cap="none" strike="noStrike">
                <a:solidFill>
                  <a:schemeClr val="dk1"/>
                </a:solidFill>
                <a:latin typeface="Calibri"/>
                <a:ea typeface="Calibri"/>
                <a:cs typeface="Calibri"/>
                <a:sym typeface="Calibri"/>
              </a:defRPr>
            </a:lvl8pPr>
            <a:lvl9pPr indent="-11090" lvl="8" marL="349089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4" name="Shape 44"/>
          <p:cNvSpPr txBox="1"/>
          <p:nvPr>
            <p:ph idx="11" type="ftr"/>
          </p:nvPr>
        </p:nvSpPr>
        <p:spPr>
          <a:xfrm>
            <a:off x="3384550" y="6248400"/>
            <a:ext cx="3136899" cy="457200"/>
          </a:xfrm>
          <a:prstGeom prst="rect">
            <a:avLst/>
          </a:prstGeom>
          <a:noFill/>
          <a:ln>
            <a:noFill/>
          </a:ln>
        </p:spPr>
        <p:txBody>
          <a:bodyPr anchorCtr="0" anchor="t" bIns="91425" lIns="91425" rIns="91425" tIns="91425"/>
          <a:lstStyle>
            <a:lvl1pPr indent="0" lvl="0" marL="0" marR="0" rtl="0" algn="l">
              <a:spcBef>
                <a:spcPts val="0"/>
              </a:spcBef>
              <a:buNone/>
              <a:defRPr sz="1800">
                <a:solidFill>
                  <a:schemeClr val="dk1"/>
                </a:solidFill>
                <a:latin typeface="Calibri"/>
                <a:ea typeface="Calibri"/>
                <a:cs typeface="Calibri"/>
                <a:sym typeface="Calibri"/>
              </a:defRPr>
            </a:lvl1pPr>
            <a:lvl2pPr indent="-4561" lvl="1" marL="436361" marR="0" rtl="0" algn="l">
              <a:spcBef>
                <a:spcPts val="0"/>
              </a:spcBef>
              <a:buNone/>
              <a:defRPr b="0" i="0" sz="1800" u="none" cap="none" strike="noStrike">
                <a:solidFill>
                  <a:schemeClr val="dk1"/>
                </a:solidFill>
                <a:latin typeface="Calibri"/>
                <a:ea typeface="Calibri"/>
                <a:cs typeface="Calibri"/>
                <a:sym typeface="Calibri"/>
              </a:defRPr>
            </a:lvl2pPr>
            <a:lvl3pPr indent="-9122" lvl="2" marL="872722" marR="0" rtl="0" algn="l">
              <a:spcBef>
                <a:spcPts val="0"/>
              </a:spcBef>
              <a:buNone/>
              <a:defRPr b="0" i="0" sz="1800" u="none" cap="none" strike="noStrike">
                <a:solidFill>
                  <a:schemeClr val="dk1"/>
                </a:solidFill>
                <a:latin typeface="Calibri"/>
                <a:ea typeface="Calibri"/>
                <a:cs typeface="Calibri"/>
                <a:sym typeface="Calibri"/>
              </a:defRPr>
            </a:lvl3pPr>
            <a:lvl4pPr indent="-982" lvl="3" marL="1309083" marR="0" rtl="0" algn="l">
              <a:spcBef>
                <a:spcPts val="0"/>
              </a:spcBef>
              <a:buNone/>
              <a:defRPr b="0" i="0" sz="1800" u="none" cap="none" strike="noStrike">
                <a:solidFill>
                  <a:schemeClr val="dk1"/>
                </a:solidFill>
                <a:latin typeface="Calibri"/>
                <a:ea typeface="Calibri"/>
                <a:cs typeface="Calibri"/>
                <a:sym typeface="Calibri"/>
              </a:defRPr>
            </a:lvl4pPr>
            <a:lvl5pPr indent="-5545" lvl="4" marL="1745445" marR="0" rtl="0" algn="l">
              <a:spcBef>
                <a:spcPts val="0"/>
              </a:spcBef>
              <a:buNone/>
              <a:defRPr b="0" i="0" sz="1800" u="none" cap="none" strike="noStrike">
                <a:solidFill>
                  <a:schemeClr val="dk1"/>
                </a:solidFill>
                <a:latin typeface="Calibri"/>
                <a:ea typeface="Calibri"/>
                <a:cs typeface="Calibri"/>
                <a:sym typeface="Calibri"/>
              </a:defRPr>
            </a:lvl5pPr>
            <a:lvl6pPr indent="-10105" lvl="5" marL="2181806" marR="0" rtl="0" algn="l">
              <a:spcBef>
                <a:spcPts val="0"/>
              </a:spcBef>
              <a:buNone/>
              <a:defRPr b="0" i="0" sz="1800" u="none" cap="none" strike="noStrike">
                <a:solidFill>
                  <a:schemeClr val="dk1"/>
                </a:solidFill>
                <a:latin typeface="Calibri"/>
                <a:ea typeface="Calibri"/>
                <a:cs typeface="Calibri"/>
                <a:sym typeface="Calibri"/>
              </a:defRPr>
            </a:lvl6pPr>
            <a:lvl7pPr indent="-1966" lvl="6" marL="2618167" marR="0" rtl="0" algn="l">
              <a:spcBef>
                <a:spcPts val="0"/>
              </a:spcBef>
              <a:buNone/>
              <a:defRPr b="0" i="0" sz="1800" u="none" cap="none" strike="noStrike">
                <a:solidFill>
                  <a:schemeClr val="dk1"/>
                </a:solidFill>
                <a:latin typeface="Calibri"/>
                <a:ea typeface="Calibri"/>
                <a:cs typeface="Calibri"/>
                <a:sym typeface="Calibri"/>
              </a:defRPr>
            </a:lvl7pPr>
            <a:lvl8pPr indent="-6529" lvl="7" marL="3054529" marR="0" rtl="0" algn="l">
              <a:spcBef>
                <a:spcPts val="0"/>
              </a:spcBef>
              <a:buNone/>
              <a:defRPr b="0" i="0" sz="1800" u="none" cap="none" strike="noStrike">
                <a:solidFill>
                  <a:schemeClr val="dk1"/>
                </a:solidFill>
                <a:latin typeface="Calibri"/>
                <a:ea typeface="Calibri"/>
                <a:cs typeface="Calibri"/>
                <a:sym typeface="Calibri"/>
              </a:defRPr>
            </a:lvl8pPr>
            <a:lvl9pPr indent="-11090" lvl="8" marL="349089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5" name="Shape 45"/>
          <p:cNvSpPr txBox="1"/>
          <p:nvPr>
            <p:ph idx="12" type="sldNum"/>
          </p:nvPr>
        </p:nvSpPr>
        <p:spPr>
          <a:xfrm>
            <a:off x="7099300" y="6248400"/>
            <a:ext cx="2063750" cy="4572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fld id="{00000000-1234-1234-1234-123412341234}" type="slidenum">
              <a:rPr lang="en-GB" sz="1800">
                <a:solidFill>
                  <a:srgbClr val="000000"/>
                </a:solidFill>
                <a:latin typeface="Calibri"/>
                <a:ea typeface="Calibri"/>
                <a:cs typeface="Calibri"/>
                <a:sym typeface="Calibri"/>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ackpage 1">
    <p:bg>
      <p:bgPr>
        <a:solidFill>
          <a:schemeClr val="lt1"/>
        </a:solidFill>
      </p:bgPr>
    </p:bg>
    <p:spTree>
      <p:nvGrpSpPr>
        <p:cNvPr id="46" name="Shape 46"/>
        <p:cNvGrpSpPr/>
        <p:nvPr/>
      </p:nvGrpSpPr>
      <p:grpSpPr>
        <a:xfrm>
          <a:off x="0" y="0"/>
          <a:ext cx="0" cy="0"/>
          <a:chOff x="0" y="0"/>
          <a:chExt cx="0" cy="0"/>
        </a:xfrm>
      </p:grpSpPr>
      <p:sp>
        <p:nvSpPr>
          <p:cNvPr id="47" name="Shape 47"/>
          <p:cNvSpPr/>
          <p:nvPr/>
        </p:nvSpPr>
        <p:spPr>
          <a:xfrm>
            <a:off x="533400" y="1"/>
            <a:ext cx="9371400" cy="5958126"/>
          </a:xfrm>
          <a:custGeom>
            <a:pathLst>
              <a:path extrusionOk="0" h="120000" w="120000">
                <a:moveTo>
                  <a:pt x="0" y="0"/>
                </a:moveTo>
                <a:lnTo>
                  <a:pt x="120000" y="0"/>
                </a:lnTo>
                <a:lnTo>
                  <a:pt x="120000" y="70564"/>
                </a:lnTo>
                <a:lnTo>
                  <a:pt x="9909" y="119563"/>
                </a:lnTo>
                <a:cubicBezTo>
                  <a:pt x="9330" y="119664"/>
                  <a:pt x="8027" y="120205"/>
                  <a:pt x="6860" y="119915"/>
                </a:cubicBezTo>
                <a:cubicBezTo>
                  <a:pt x="5693" y="119624"/>
                  <a:pt x="4324" y="119171"/>
                  <a:pt x="2540" y="116669"/>
                </a:cubicBezTo>
                <a:cubicBezTo>
                  <a:pt x="757" y="114168"/>
                  <a:pt x="38" y="109457"/>
                  <a:pt x="0" y="107205"/>
                </a:cubicBezTo>
                <a:lnTo>
                  <a:pt x="0" y="0"/>
                </a:lnTo>
                <a:close/>
              </a:path>
            </a:pathLst>
          </a:custGeom>
          <a:solidFill>
            <a:schemeClr val="accent5"/>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48" name="Shape 48"/>
          <p:cNvSpPr txBox="1"/>
          <p:nvPr>
            <p:ph type="title"/>
          </p:nvPr>
        </p:nvSpPr>
        <p:spPr>
          <a:xfrm>
            <a:off x="825500" y="563562"/>
            <a:ext cx="8239125" cy="370557"/>
          </a:xfrm>
          <a:prstGeom prst="rect">
            <a:avLst/>
          </a:prstGeom>
          <a:noFill/>
          <a:ln>
            <a:noFill/>
          </a:ln>
        </p:spPr>
        <p:txBody>
          <a:bodyPr anchorCtr="0" anchor="t" bIns="91425" lIns="91425" rIns="91425" tIns="91425"/>
          <a:lstStyle>
            <a:lvl1pPr indent="0" lvl="0" marL="0" marR="0" rtl="0" algn="l">
              <a:lnSpc>
                <a:spcPct val="85000"/>
              </a:lnSpc>
              <a:spcBef>
                <a:spcPts val="0"/>
              </a:spcBef>
              <a:buClr>
                <a:schemeClr val="lt1"/>
              </a:buClr>
              <a:buFont typeface="Calibri"/>
              <a:buNone/>
              <a:defRPr b="1" i="0" sz="3600" u="none" cap="none" strike="noStrike">
                <a:solidFill>
                  <a:schemeClr val="lt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49" name="Shape 49"/>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1"/>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lang="en-GB" sz="1200">
                <a:solidFill>
                  <a:schemeClr val="accent1"/>
                </a:solidFill>
                <a:latin typeface="Calibri"/>
                <a:ea typeface="Calibri"/>
                <a:cs typeface="Calibri"/>
                <a:sym typeface="Calibri"/>
              </a:rPr>
              <a:t>‹#›</a:t>
            </a:fld>
          </a:p>
        </p:txBody>
      </p:sp>
      <p:sp>
        <p:nvSpPr>
          <p:cNvPr id="50" name="Shape 50"/>
          <p:cNvSpPr txBox="1"/>
          <p:nvPr>
            <p:ph idx="1" type="body"/>
          </p:nvPr>
        </p:nvSpPr>
        <p:spPr>
          <a:xfrm>
            <a:off x="825500" y="1412875"/>
            <a:ext cx="5613399" cy="1957458"/>
          </a:xfrm>
          <a:prstGeom prst="rect">
            <a:avLst/>
          </a:prstGeom>
          <a:noFill/>
          <a:ln>
            <a:noFill/>
          </a:ln>
        </p:spPr>
        <p:txBody>
          <a:bodyPr anchorCtr="0" anchor="t" bIns="91425" lIns="91425" rIns="91425" tIns="91425"/>
          <a:lstStyle>
            <a:lvl1pPr indent="0" lvl="0" marL="0" marR="0" rtl="0" algn="l">
              <a:lnSpc>
                <a:spcPct val="105000"/>
              </a:lnSpc>
              <a:spcBef>
                <a:spcPts val="0"/>
              </a:spcBef>
              <a:spcAft>
                <a:spcPts val="1800"/>
              </a:spcAft>
              <a:buClr>
                <a:schemeClr val="dk1"/>
              </a:buClr>
              <a:buFont typeface="Arial"/>
              <a:buNone/>
              <a:defRPr b="0" i="0" sz="2200" u="none" cap="none" strike="noStrike">
                <a:solidFill>
                  <a:schemeClr val="lt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lt1"/>
                </a:solidFill>
                <a:latin typeface="Calibri"/>
                <a:ea typeface="Calibri"/>
                <a:cs typeface="Calibri"/>
                <a:sym typeface="Calibri"/>
              </a:defRPr>
            </a:lvl2pPr>
            <a:lvl3pPr indent="-107950" lvl="2" marL="222250" marR="0" rtl="0" algn="l">
              <a:spcBef>
                <a:spcPts val="0"/>
              </a:spcBef>
              <a:spcAft>
                <a:spcPts val="600"/>
              </a:spcAft>
              <a:buClr>
                <a:schemeClr val="lt1"/>
              </a:buClr>
              <a:buSzPct val="100000"/>
              <a:buFont typeface="Calibri"/>
              <a:buChar char="•"/>
              <a:defRPr b="0" i="0" sz="1800" u="none" cap="none" strike="noStrike">
                <a:solidFill>
                  <a:schemeClr val="lt1"/>
                </a:solidFill>
                <a:latin typeface="Calibri"/>
                <a:ea typeface="Calibri"/>
                <a:cs typeface="Calibri"/>
                <a:sym typeface="Calibri"/>
              </a:defRPr>
            </a:lvl3pPr>
            <a:lvl4pPr indent="-114300" lvl="3" marL="457200" marR="0" rtl="0" algn="l">
              <a:spcBef>
                <a:spcPts val="0"/>
              </a:spcBef>
              <a:spcAft>
                <a:spcPts val="600"/>
              </a:spcAft>
              <a:buClr>
                <a:schemeClr val="lt1"/>
              </a:buClr>
              <a:buSzPct val="100000"/>
              <a:buFont typeface="Calibri"/>
              <a:buChar char="•"/>
              <a:defRPr b="0" i="0" sz="1800" u="none" cap="none" strike="noStrike">
                <a:solidFill>
                  <a:schemeClr val="lt1"/>
                </a:solidFill>
                <a:latin typeface="Calibri"/>
                <a:ea typeface="Calibri"/>
                <a:cs typeface="Calibri"/>
                <a:sym typeface="Calibri"/>
              </a:defRPr>
            </a:lvl4pPr>
            <a:lvl5pPr indent="-130175" lvl="4" marL="714375" marR="0" rtl="0" algn="l">
              <a:spcBef>
                <a:spcPts val="0"/>
              </a:spcBef>
              <a:spcAft>
                <a:spcPts val="600"/>
              </a:spcAft>
              <a:buClr>
                <a:schemeClr val="lt1"/>
              </a:buClr>
              <a:buSzPct val="100000"/>
              <a:buFont typeface="Calibri"/>
              <a:buChar char="─"/>
              <a:defRPr b="0" i="0" sz="1800" u="none" cap="none" strike="noStrike">
                <a:solidFill>
                  <a:schemeClr val="lt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51" name="Shape 51"/>
          <p:cNvSpPr/>
          <p:nvPr/>
        </p:nvSpPr>
        <p:spPr>
          <a:xfrm>
            <a:off x="825500" y="6387326"/>
            <a:ext cx="2090315" cy="153887"/>
          </a:xfrm>
          <a:prstGeom prst="rect">
            <a:avLst/>
          </a:prstGeom>
          <a:noFill/>
          <a:ln>
            <a:noFill/>
          </a:ln>
        </p:spPr>
        <p:txBody>
          <a:bodyPr anchorCtr="0" anchor="t" bIns="0" lIns="0" rIns="0" tIns="0">
            <a:noAutofit/>
          </a:bodyPr>
          <a:lstStyle/>
          <a:p>
            <a:pPr indent="0" lvl="0" marL="0" marR="0" rtl="0" algn="l">
              <a:spcBef>
                <a:spcPts val="0"/>
              </a:spcBef>
              <a:buSzPct val="25000"/>
              <a:buNone/>
            </a:pPr>
            <a:r>
              <a:rPr lang="en-GB" sz="1000">
                <a:solidFill>
                  <a:schemeClr val="dk1"/>
                </a:solidFill>
                <a:latin typeface="Calibri"/>
                <a:ea typeface="Calibri"/>
                <a:cs typeface="Calibri"/>
                <a:sym typeface="Calibri"/>
              </a:rPr>
              <a:t>Open in</a:t>
            </a:r>
            <a:r>
              <a:rPr lang="en-GB" sz="1000">
                <a:solidFill>
                  <a:schemeClr val="dk1"/>
                </a:solidFill>
                <a:latin typeface="Calibri"/>
                <a:ea typeface="Calibri"/>
                <a:cs typeface="Calibri"/>
                <a:sym typeface="Calibri"/>
              </a:rPr>
              <a:t> Practice, March 2017</a:t>
            </a:r>
          </a:p>
        </p:txBody>
      </p:sp>
      <p:sp>
        <p:nvSpPr>
          <p:cNvPr id="52" name="Shape 52"/>
          <p:cNvSpPr/>
          <p:nvPr/>
        </p:nvSpPr>
        <p:spPr>
          <a:xfrm>
            <a:off x="5849137" y="5637539"/>
            <a:ext cx="3778512" cy="1220459"/>
          </a:xfrm>
          <a:prstGeom prst="rect">
            <a:avLst/>
          </a:prstGeom>
          <a:solidFill>
            <a:schemeClr val="lt1"/>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pic>
        <p:nvPicPr>
          <p:cNvPr id="53" name="Shape 53"/>
          <p:cNvPicPr preferRelativeResize="0"/>
          <p:nvPr/>
        </p:nvPicPr>
        <p:blipFill rotWithShape="1">
          <a:blip r:embed="rId2">
            <a:alphaModFix/>
          </a:blip>
          <a:srcRect b="0" l="0" r="0" t="0"/>
          <a:stretch/>
        </p:blipFill>
        <p:spPr>
          <a:xfrm>
            <a:off x="6211432" y="6235214"/>
            <a:ext cx="3170059" cy="3059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tatement/quotes">
    <p:bg>
      <p:bgPr>
        <a:solidFill>
          <a:schemeClr val="lt1"/>
        </a:solidFill>
      </p:bgPr>
    </p:bg>
    <p:spTree>
      <p:nvGrpSpPr>
        <p:cNvPr id="54" name="Shape 54"/>
        <p:cNvGrpSpPr/>
        <p:nvPr/>
      </p:nvGrpSpPr>
      <p:grpSpPr>
        <a:xfrm>
          <a:off x="0" y="0"/>
          <a:ext cx="0" cy="0"/>
          <a:chOff x="0" y="0"/>
          <a:chExt cx="0" cy="0"/>
        </a:xfrm>
      </p:grpSpPr>
      <p:sp>
        <p:nvSpPr>
          <p:cNvPr id="55" name="Shape 55"/>
          <p:cNvSpPr/>
          <p:nvPr/>
        </p:nvSpPr>
        <p:spPr>
          <a:xfrm>
            <a:off x="533400" y="1"/>
            <a:ext cx="9371400" cy="5958126"/>
          </a:xfrm>
          <a:custGeom>
            <a:pathLst>
              <a:path extrusionOk="0" h="120000" w="120000">
                <a:moveTo>
                  <a:pt x="0" y="0"/>
                </a:moveTo>
                <a:lnTo>
                  <a:pt x="120000" y="0"/>
                </a:lnTo>
                <a:lnTo>
                  <a:pt x="120000" y="70564"/>
                </a:lnTo>
                <a:lnTo>
                  <a:pt x="9909" y="119563"/>
                </a:lnTo>
                <a:cubicBezTo>
                  <a:pt x="9330" y="119664"/>
                  <a:pt x="8027" y="120205"/>
                  <a:pt x="6860" y="119915"/>
                </a:cubicBezTo>
                <a:cubicBezTo>
                  <a:pt x="5693" y="119624"/>
                  <a:pt x="4324" y="119171"/>
                  <a:pt x="2540" y="116669"/>
                </a:cubicBezTo>
                <a:cubicBezTo>
                  <a:pt x="757" y="114168"/>
                  <a:pt x="38" y="109457"/>
                  <a:pt x="0" y="107205"/>
                </a:cubicBezTo>
                <a:lnTo>
                  <a:pt x="0" y="0"/>
                </a:lnTo>
                <a:close/>
              </a:path>
            </a:pathLst>
          </a:custGeom>
          <a:solidFill>
            <a:schemeClr val="lt2"/>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6" name="Shape 56"/>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1"/>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lang="en-GB" sz="1200">
                <a:solidFill>
                  <a:schemeClr val="accent1"/>
                </a:solidFill>
                <a:latin typeface="Calibri"/>
                <a:ea typeface="Calibri"/>
                <a:cs typeface="Calibri"/>
                <a:sym typeface="Calibri"/>
              </a:rPr>
              <a:t>‹#›</a:t>
            </a:fld>
          </a:p>
        </p:txBody>
      </p:sp>
      <p:sp>
        <p:nvSpPr>
          <p:cNvPr id="57" name="Shape 57"/>
          <p:cNvSpPr txBox="1"/>
          <p:nvPr>
            <p:ph idx="1" type="body"/>
          </p:nvPr>
        </p:nvSpPr>
        <p:spPr>
          <a:xfrm>
            <a:off x="825500" y="1436687"/>
            <a:ext cx="8239125" cy="1692771"/>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58" name="Shape 58"/>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6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divider 1">
    <p:bg>
      <p:bgPr>
        <a:solidFill>
          <a:schemeClr val="lt1"/>
        </a:solidFill>
      </p:bgPr>
    </p:bg>
    <p:spTree>
      <p:nvGrpSpPr>
        <p:cNvPr id="59" name="Shape 59"/>
        <p:cNvGrpSpPr/>
        <p:nvPr/>
      </p:nvGrpSpPr>
      <p:grpSpPr>
        <a:xfrm>
          <a:off x="0" y="0"/>
          <a:ext cx="0" cy="0"/>
          <a:chOff x="0" y="0"/>
          <a:chExt cx="0" cy="0"/>
        </a:xfrm>
      </p:grpSpPr>
      <p:sp>
        <p:nvSpPr>
          <p:cNvPr id="60" name="Shape 60"/>
          <p:cNvSpPr/>
          <p:nvPr/>
        </p:nvSpPr>
        <p:spPr>
          <a:xfrm>
            <a:off x="533400" y="1"/>
            <a:ext cx="9371400" cy="5958126"/>
          </a:xfrm>
          <a:custGeom>
            <a:pathLst>
              <a:path extrusionOk="0" h="120000" w="120000">
                <a:moveTo>
                  <a:pt x="0" y="0"/>
                </a:moveTo>
                <a:lnTo>
                  <a:pt x="120000" y="0"/>
                </a:lnTo>
                <a:lnTo>
                  <a:pt x="120000" y="70564"/>
                </a:lnTo>
                <a:lnTo>
                  <a:pt x="9909" y="119563"/>
                </a:lnTo>
                <a:cubicBezTo>
                  <a:pt x="9330" y="119664"/>
                  <a:pt x="8027" y="120205"/>
                  <a:pt x="6860" y="119915"/>
                </a:cubicBezTo>
                <a:cubicBezTo>
                  <a:pt x="5693" y="119624"/>
                  <a:pt x="4324" y="119171"/>
                  <a:pt x="2540" y="116669"/>
                </a:cubicBezTo>
                <a:cubicBezTo>
                  <a:pt x="757" y="114168"/>
                  <a:pt x="38" y="109457"/>
                  <a:pt x="0" y="107205"/>
                </a:cubicBezTo>
                <a:lnTo>
                  <a:pt x="0" y="0"/>
                </a:lnTo>
                <a:close/>
              </a:path>
            </a:pathLst>
          </a:custGeom>
          <a:solidFill>
            <a:schemeClr val="lt2"/>
          </a:solidFill>
          <a:ln>
            <a:noFill/>
          </a:ln>
        </p:spPr>
        <p:txBody>
          <a:bodyPr anchorCtr="1" anchor="ctr" bIns="72000" lIns="72000" rIns="72000" tIns="7200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61" name="Shape 61"/>
          <p:cNvSpPr txBox="1"/>
          <p:nvPr>
            <p:ph idx="1" type="body"/>
          </p:nvPr>
        </p:nvSpPr>
        <p:spPr>
          <a:xfrm>
            <a:off x="825500" y="4570412"/>
            <a:ext cx="2260599" cy="81915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10800" u="none" cap="none" strike="noStrike">
                <a:solidFill>
                  <a:schemeClr val="lt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62" name="Shape 62"/>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1"/>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lang="en-GB" sz="1200">
                <a:solidFill>
                  <a:schemeClr val="accent1"/>
                </a:solidFill>
                <a:latin typeface="Calibri"/>
                <a:ea typeface="Calibri"/>
                <a:cs typeface="Calibri"/>
                <a:sym typeface="Calibri"/>
              </a:rPr>
              <a:t>‹#›</a:t>
            </a:fld>
          </a:p>
        </p:txBody>
      </p:sp>
      <p:sp>
        <p:nvSpPr>
          <p:cNvPr id="63" name="Shape 63"/>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6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4" name="Shape 64"/>
          <p:cNvSpPr/>
          <p:nvPr/>
        </p:nvSpPr>
        <p:spPr>
          <a:xfrm>
            <a:off x="825500" y="6387326"/>
            <a:ext cx="2090315" cy="153887"/>
          </a:xfrm>
          <a:prstGeom prst="rect">
            <a:avLst/>
          </a:prstGeom>
          <a:noFill/>
          <a:ln>
            <a:noFill/>
          </a:ln>
        </p:spPr>
        <p:txBody>
          <a:bodyPr anchorCtr="0" anchor="t" bIns="0" lIns="0" rIns="0" tIns="0">
            <a:noAutofit/>
          </a:bodyPr>
          <a:lstStyle/>
          <a:p>
            <a:pPr indent="0" lvl="0" marL="0" marR="0" rtl="0" algn="l">
              <a:spcBef>
                <a:spcPts val="0"/>
              </a:spcBef>
              <a:buSzPct val="25000"/>
              <a:buNone/>
            </a:pPr>
            <a:r>
              <a:rPr lang="en-GB" sz="1000">
                <a:solidFill>
                  <a:schemeClr val="dk1"/>
                </a:solidFill>
                <a:latin typeface="Calibri"/>
                <a:ea typeface="Calibri"/>
                <a:cs typeface="Calibri"/>
                <a:sym typeface="Calibri"/>
              </a:rPr>
              <a:t>Nature Data availability and data citations pilot</a:t>
            </a:r>
            <a:r>
              <a:rPr lang="en-GB" sz="1000">
                <a:solidFill>
                  <a:schemeClr val="dk1"/>
                </a:solidFill>
                <a:latin typeface="Calibri"/>
                <a:ea typeface="Calibri"/>
                <a:cs typeface="Calibri"/>
                <a:sym typeface="Calibri"/>
              </a:rPr>
              <a:t> 2016</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divider 2">
    <p:bg>
      <p:bgPr>
        <a:solidFill>
          <a:schemeClr val="lt1"/>
        </a:solidFill>
      </p:bgPr>
    </p:bg>
    <p:spTree>
      <p:nvGrpSpPr>
        <p:cNvPr id="65" name="Shape 65"/>
        <p:cNvGrpSpPr/>
        <p:nvPr/>
      </p:nvGrpSpPr>
      <p:grpSpPr>
        <a:xfrm>
          <a:off x="0" y="0"/>
          <a:ext cx="0" cy="0"/>
          <a:chOff x="0" y="0"/>
          <a:chExt cx="0" cy="0"/>
        </a:xfrm>
      </p:grpSpPr>
      <p:sp>
        <p:nvSpPr>
          <p:cNvPr id="66" name="Shape 66"/>
          <p:cNvSpPr/>
          <p:nvPr/>
        </p:nvSpPr>
        <p:spPr>
          <a:xfrm>
            <a:off x="546100" y="-9526"/>
            <a:ext cx="9359900" cy="5969045"/>
          </a:xfrm>
          <a:custGeom>
            <a:pathLst>
              <a:path extrusionOk="0" h="120000" w="120000">
                <a:moveTo>
                  <a:pt x="0" y="0"/>
                </a:moveTo>
                <a:cubicBezTo>
                  <a:pt x="0" y="106978"/>
                  <a:pt x="0" y="106978"/>
                  <a:pt x="0" y="106978"/>
                </a:cubicBezTo>
                <a:cubicBezTo>
                  <a:pt x="40" y="109276"/>
                  <a:pt x="772" y="113936"/>
                  <a:pt x="2560" y="116425"/>
                </a:cubicBezTo>
                <a:cubicBezTo>
                  <a:pt x="4308" y="118914"/>
                  <a:pt x="5691" y="119425"/>
                  <a:pt x="6869" y="119680"/>
                </a:cubicBezTo>
                <a:cubicBezTo>
                  <a:pt x="8008" y="120000"/>
                  <a:pt x="9349" y="119425"/>
                  <a:pt x="9918" y="119361"/>
                </a:cubicBezTo>
                <a:cubicBezTo>
                  <a:pt x="120000" y="70404"/>
                  <a:pt x="120000" y="70404"/>
                  <a:pt x="120000" y="70404"/>
                </a:cubicBezTo>
              </a:path>
            </a:pathLst>
          </a:custGeom>
          <a:noFill/>
          <a:ln cap="flat" cmpd="sng" w="19050">
            <a:solidFill>
              <a:schemeClr val="accent6"/>
            </a:solidFill>
            <a:prstDash val="solid"/>
            <a:miter/>
            <a:headEnd len="med" w="med" type="none"/>
            <a:tailEnd len="med" w="med" type="none"/>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67" name="Shape 67"/>
          <p:cNvSpPr txBox="1"/>
          <p:nvPr>
            <p:ph idx="1" type="body"/>
          </p:nvPr>
        </p:nvSpPr>
        <p:spPr>
          <a:xfrm>
            <a:off x="825500" y="4570412"/>
            <a:ext cx="2260599" cy="81915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10800" u="none" cap="none" strike="noStrike">
                <a:solidFill>
                  <a:srgbClr val="608BA3"/>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68" name="Shape 68"/>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6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9" name="Shape 69"/>
          <p:cNvSpPr/>
          <p:nvPr/>
        </p:nvSpPr>
        <p:spPr>
          <a:xfrm>
            <a:off x="825500" y="6387326"/>
            <a:ext cx="2090315" cy="153887"/>
          </a:xfrm>
          <a:prstGeom prst="rect">
            <a:avLst/>
          </a:prstGeom>
          <a:noFill/>
          <a:ln>
            <a:noFill/>
          </a:ln>
        </p:spPr>
        <p:txBody>
          <a:bodyPr anchorCtr="0" anchor="t" bIns="0" lIns="0" rIns="0" tIns="0">
            <a:noAutofit/>
          </a:bodyPr>
          <a:lstStyle/>
          <a:p>
            <a:pPr indent="0" lvl="0" marL="0" marR="0" rtl="0" algn="l">
              <a:spcBef>
                <a:spcPts val="0"/>
              </a:spcBef>
              <a:buSzPct val="25000"/>
              <a:buNone/>
            </a:pPr>
            <a:r>
              <a:rPr lang="en-GB" sz="1000">
                <a:solidFill>
                  <a:schemeClr val="dk1"/>
                </a:solidFill>
                <a:latin typeface="Calibri"/>
                <a:ea typeface="Calibri"/>
                <a:cs typeface="Calibri"/>
                <a:sym typeface="Calibri"/>
              </a:rPr>
              <a:t>[Title for presentation / Date to go here]</a:t>
            </a:r>
          </a:p>
        </p:txBody>
      </p:sp>
      <p:sp>
        <p:nvSpPr>
          <p:cNvPr id="70" name="Shape 70"/>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2"/>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lang="en-GB" sz="1200">
                <a:solidFill>
                  <a:schemeClr val="accent1"/>
                </a:solidFill>
                <a:latin typeface="Calibri"/>
                <a:ea typeface="Calibri"/>
                <a:cs typeface="Calibri"/>
                <a:sym typeface="Calibri"/>
              </a:rPr>
              <a:t>‹#›</a:t>
            </a:fld>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slideLayout" Target="../slideLayouts/slideLayout2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23" Type="http://schemas.openxmlformats.org/officeDocument/2006/relationships/theme" Target="../theme/theme2.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 Type="http://schemas.openxmlformats.org/officeDocument/2006/relationships/image" Target="../media/image3.png"/><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5" Type="http://schemas.openxmlformats.org/officeDocument/2006/relationships/slideLayout" Target="../slideLayouts/slideLayout25.xml"/><Relationship Id="rId19" Type="http://schemas.openxmlformats.org/officeDocument/2006/relationships/slideLayout" Target="../slideLayouts/slideLayout39.xml"/><Relationship Id="rId6" Type="http://schemas.openxmlformats.org/officeDocument/2006/relationships/slideLayout" Target="../slideLayouts/slideLayout26.xml"/><Relationship Id="rId18" Type="http://schemas.openxmlformats.org/officeDocument/2006/relationships/slideLayout" Target="../slideLayouts/slideLayout38.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6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1" name="Shape 11"/>
          <p:cNvSpPr txBox="1"/>
          <p:nvPr>
            <p:ph idx="1" type="body"/>
          </p:nvPr>
        </p:nvSpPr>
        <p:spPr>
          <a:xfrm>
            <a:off x="825500" y="1436687"/>
            <a:ext cx="8239125" cy="3123932"/>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12" name="Shape 12"/>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2"/>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b="0" i="0" lang="en-GB" sz="1200" u="none" cap="none" strike="noStrike">
                <a:solidFill>
                  <a:schemeClr val="accent1"/>
                </a:solidFill>
                <a:latin typeface="Calibri"/>
                <a:ea typeface="Calibri"/>
                <a:cs typeface="Calibri"/>
                <a:sym typeface="Calibri"/>
              </a:rPr>
              <a:t>‹#›</a:t>
            </a:fld>
          </a:p>
        </p:txBody>
      </p:sp>
      <p:sp>
        <p:nvSpPr>
          <p:cNvPr id="13" name="Shape 13"/>
          <p:cNvSpPr/>
          <p:nvPr/>
        </p:nvSpPr>
        <p:spPr>
          <a:xfrm>
            <a:off x="10137575" y="1"/>
            <a:ext cx="2359222" cy="2063929"/>
          </a:xfrm>
          <a:prstGeom prst="rect">
            <a:avLst/>
          </a:prstGeom>
          <a:solidFill>
            <a:srgbClr val="F2F2F2"/>
          </a:solidFill>
          <a:ln>
            <a:noFill/>
          </a:ln>
        </p:spPr>
        <p:txBody>
          <a:bodyPr anchorCtr="0" anchor="t" bIns="85650" lIns="85650" rIns="85650" tIns="85650">
            <a:noAutofit/>
          </a:bodyPr>
          <a:lstStyle/>
          <a:p>
            <a:pPr indent="0" lvl="0" marL="0" marR="0" rtl="0" algn="l">
              <a:spcBef>
                <a:spcPts val="0"/>
              </a:spcBef>
              <a:buSzPct val="25000"/>
              <a:buNone/>
            </a:pPr>
            <a:r>
              <a:rPr b="1" i="0" lang="en-GB" sz="1050" u="none" cap="none" strike="noStrike">
                <a:solidFill>
                  <a:schemeClr val="accent6"/>
                </a:solidFill>
                <a:latin typeface="Calibri"/>
                <a:ea typeface="Calibri"/>
                <a:cs typeface="Calibri"/>
                <a:sym typeface="Calibri"/>
              </a:rPr>
              <a:t>Updating footer</a:t>
            </a:r>
          </a:p>
          <a:p>
            <a:pPr indent="0" lvl="0" marL="0" marR="0" rtl="0" algn="l">
              <a:spcBef>
                <a:spcPts val="0"/>
              </a:spcBef>
              <a:buSzPct val="25000"/>
              <a:buNone/>
            </a:pPr>
            <a:r>
              <a:rPr b="0" i="0" lang="en-GB" sz="1050" u="none" cap="none" strike="noStrike">
                <a:solidFill>
                  <a:schemeClr val="accent6"/>
                </a:solidFill>
                <a:latin typeface="Calibri"/>
                <a:ea typeface="Calibri"/>
                <a:cs typeface="Calibri"/>
                <a:sym typeface="Calibri"/>
              </a:rPr>
              <a:t>To update the footer:</a:t>
            </a:r>
          </a:p>
          <a:p>
            <a:pPr indent="-177800" lvl="0" marL="177800" marR="0" rtl="0" algn="l">
              <a:spcBef>
                <a:spcPts val="0"/>
              </a:spcBef>
              <a:buClr>
                <a:schemeClr val="accent6"/>
              </a:buClr>
              <a:buSzPct val="95454"/>
              <a:buFont typeface="Arial"/>
              <a:buChar char="•"/>
            </a:pPr>
            <a:r>
              <a:rPr b="0" i="0" lang="en-GB" sz="1050" u="none" cap="none" strike="noStrike">
                <a:solidFill>
                  <a:schemeClr val="accent6"/>
                </a:solidFill>
                <a:latin typeface="Calibri"/>
                <a:ea typeface="Calibri"/>
                <a:cs typeface="Calibri"/>
                <a:sym typeface="Calibri"/>
              </a:rPr>
              <a:t>Click into the text box on the slide master page and update the information</a:t>
            </a:r>
          </a:p>
          <a:p>
            <a:pPr indent="0" lvl="0" marL="0" marR="0" rtl="0" algn="l">
              <a:spcBef>
                <a:spcPts val="0"/>
              </a:spcBef>
              <a:buClr>
                <a:schemeClr val="accent6"/>
              </a:buClr>
              <a:buSzPct val="25000"/>
              <a:buFont typeface="Arial"/>
              <a:buNone/>
            </a:pPr>
            <a:r>
              <a:rPr b="1" i="0" lang="en-GB" sz="1050" u="none" cap="none" strike="noStrike">
                <a:solidFill>
                  <a:schemeClr val="accent6"/>
                </a:solidFill>
                <a:latin typeface="Calibri"/>
                <a:ea typeface="Calibri"/>
                <a:cs typeface="Calibri"/>
                <a:sym typeface="Calibri"/>
              </a:rPr>
              <a:t>Checking updates</a:t>
            </a:r>
          </a:p>
          <a:p>
            <a:pPr indent="-177800" lvl="0" marL="177800" marR="0" rtl="0" algn="l">
              <a:spcBef>
                <a:spcPts val="0"/>
              </a:spcBef>
              <a:buClr>
                <a:schemeClr val="accent6"/>
              </a:buClr>
              <a:buSzPct val="95454"/>
              <a:buFont typeface="Arial"/>
              <a:buChar char="•"/>
            </a:pPr>
            <a:r>
              <a:rPr b="0" i="0" lang="en-GB" sz="1050" u="none" cap="none" strike="noStrike">
                <a:solidFill>
                  <a:schemeClr val="accent6"/>
                </a:solidFill>
                <a:latin typeface="Calibri"/>
                <a:ea typeface="Calibri"/>
                <a:cs typeface="Calibri"/>
                <a:sym typeface="Calibri"/>
              </a:rPr>
              <a:t>The text updates will not flow through to all the slide layouts as some have been placed manually. Therefore you may need to manually update other text boxes such as the divider slides etc</a:t>
            </a:r>
          </a:p>
          <a:p>
            <a:pPr indent="-177800" lvl="0" marL="177800" marR="0" rtl="0" algn="l">
              <a:spcBef>
                <a:spcPts val="0"/>
              </a:spcBef>
              <a:buClr>
                <a:schemeClr val="dk1"/>
              </a:buClr>
              <a:buFont typeface="Arial"/>
              <a:buNone/>
            </a:pPr>
            <a:r>
              <a:t/>
            </a:r>
            <a:endParaRPr b="0" i="0" sz="1050" u="none" cap="none" strike="noStrike">
              <a:solidFill>
                <a:schemeClr val="accent6"/>
              </a:solidFill>
              <a:latin typeface="Calibri"/>
              <a:ea typeface="Calibri"/>
              <a:cs typeface="Calibri"/>
              <a:sym typeface="Calibri"/>
            </a:endParaRPr>
          </a:p>
        </p:txBody>
      </p:sp>
      <p:pic>
        <p:nvPicPr>
          <p:cNvPr id="14" name="Shape 14"/>
          <p:cNvPicPr preferRelativeResize="0"/>
          <p:nvPr/>
        </p:nvPicPr>
        <p:blipFill rotWithShape="1">
          <a:blip r:embed="rId1">
            <a:alphaModFix/>
          </a:blip>
          <a:srcRect b="0" l="0" r="0" t="0"/>
          <a:stretch/>
        </p:blipFill>
        <p:spPr>
          <a:xfrm>
            <a:off x="8009067" y="6413326"/>
            <a:ext cx="1055555" cy="10189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42" name="Shape 142"/>
        <p:cNvGrpSpPr/>
        <p:nvPr/>
      </p:nvGrpSpPr>
      <p:grpSpPr>
        <a:xfrm>
          <a:off x="0" y="0"/>
          <a:ext cx="0" cy="0"/>
          <a:chOff x="0" y="0"/>
          <a:chExt cx="0" cy="0"/>
        </a:xfrm>
      </p:grpSpPr>
      <p:sp>
        <p:nvSpPr>
          <p:cNvPr id="143" name="Shape 143"/>
          <p:cNvSpPr txBox="1"/>
          <p:nvPr>
            <p:ph type="title"/>
          </p:nvPr>
        </p:nvSpPr>
        <p:spPr>
          <a:xfrm>
            <a:off x="825500" y="538162"/>
            <a:ext cx="8239125" cy="370557"/>
          </a:xfrm>
          <a:prstGeom prst="rect">
            <a:avLst/>
          </a:prstGeom>
          <a:noFill/>
          <a:ln>
            <a:noFill/>
          </a:ln>
        </p:spPr>
        <p:txBody>
          <a:bodyPr anchorCtr="0" anchor="t" bIns="91425" lIns="91425" rIns="91425" tIns="91425"/>
          <a:lstStyle>
            <a:lvl1pPr indent="0" lvl="0" marL="0" marR="0" rtl="0" algn="l">
              <a:spcBef>
                <a:spcPts val="0"/>
              </a:spcBef>
              <a:buClr>
                <a:srgbClr val="486A7E"/>
              </a:buClr>
              <a:buFont typeface="Calibri"/>
              <a:buNone/>
              <a:defRPr b="1" i="0" sz="2600" u="none" cap="none" strike="noStrike">
                <a:solidFill>
                  <a:srgbClr val="486A7E"/>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44" name="Shape 144"/>
          <p:cNvSpPr txBox="1"/>
          <p:nvPr>
            <p:ph idx="1" type="body"/>
          </p:nvPr>
        </p:nvSpPr>
        <p:spPr>
          <a:xfrm>
            <a:off x="825500" y="1436687"/>
            <a:ext cx="8239125" cy="3123932"/>
          </a:xfrm>
          <a:prstGeom prst="rect">
            <a:avLst/>
          </a:prstGeom>
          <a:noFill/>
          <a:ln>
            <a:noFill/>
          </a:ln>
        </p:spPr>
        <p:txBody>
          <a:bodyPr anchorCtr="0" anchor="t" bIns="91425" lIns="91425" rIns="91425" tIns="91425"/>
          <a:lstStyle>
            <a:lvl1pPr indent="0" lvl="0" marL="0" marR="0" rtl="0" algn="l">
              <a:spcBef>
                <a:spcPts val="0"/>
              </a:spcBef>
              <a:spcAft>
                <a:spcPts val="600"/>
              </a:spcAft>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0" marR="0" rtl="0" algn="l">
              <a:spcBef>
                <a:spcPts val="0"/>
              </a:spcBef>
              <a:spcAft>
                <a:spcPts val="600"/>
              </a:spcAft>
              <a:buClr>
                <a:schemeClr val="dk1"/>
              </a:buClr>
              <a:buFont typeface="Arial"/>
              <a:buNone/>
              <a:defRPr b="0" i="0" sz="1800" u="none" cap="none" strike="noStrike">
                <a:solidFill>
                  <a:schemeClr val="dk1"/>
                </a:solidFill>
                <a:latin typeface="Calibri"/>
                <a:ea typeface="Calibri"/>
                <a:cs typeface="Calibri"/>
                <a:sym typeface="Calibri"/>
              </a:defRPr>
            </a:lvl2pPr>
            <a:lvl3pPr indent="-107950" lvl="2" marL="222250" marR="0" rtl="0" algn="l">
              <a:spcBef>
                <a:spcPts val="0"/>
              </a:spcBef>
              <a:spcAft>
                <a:spcPts val="600"/>
              </a:spcAft>
              <a:buClr>
                <a:srgbClr val="95AABA"/>
              </a:buClr>
              <a:buSzPct val="100000"/>
              <a:buFont typeface="Calibri"/>
              <a:buChar char="•"/>
              <a:defRPr b="0" i="0" sz="1800" u="none" cap="none" strike="noStrike">
                <a:solidFill>
                  <a:schemeClr val="dk1"/>
                </a:solidFill>
                <a:latin typeface="Calibri"/>
                <a:ea typeface="Calibri"/>
                <a:cs typeface="Calibri"/>
                <a:sym typeface="Calibri"/>
              </a:defRPr>
            </a:lvl3pPr>
            <a:lvl4pPr indent="-114300" lvl="3" marL="457200"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4pPr>
            <a:lvl5pPr indent="-130175" lvl="4" marL="71437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5pPr>
            <a:lvl6pPr indent="-111125" lvl="5" marL="936625" marR="0" rtl="0" algn="l">
              <a:spcBef>
                <a:spcPts val="0"/>
              </a:spcBef>
              <a:spcAft>
                <a:spcPts val="600"/>
              </a:spcAft>
              <a:buClr>
                <a:schemeClr val="dk2"/>
              </a:buClr>
              <a:buSzPct val="100000"/>
              <a:buFont typeface="Calibri"/>
              <a:buChar char="−"/>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60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95250" lvl="7" marL="209550" marR="0" rtl="0" algn="l">
              <a:spcBef>
                <a:spcPts val="0"/>
              </a:spcBef>
              <a:spcAft>
                <a:spcPts val="600"/>
              </a:spcAft>
              <a:buClr>
                <a:schemeClr val="dk1"/>
              </a:buClr>
              <a:buSzPct val="100000"/>
              <a:buFont typeface="Calibri"/>
              <a:buAutoNum type="arabicPeriod"/>
              <a:defRPr b="0" i="0" sz="1800" u="none" cap="none" strike="noStrike">
                <a:solidFill>
                  <a:schemeClr val="dk1"/>
                </a:solidFill>
                <a:latin typeface="Calibri"/>
                <a:ea typeface="Calibri"/>
                <a:cs typeface="Calibri"/>
                <a:sym typeface="Calibri"/>
              </a:defRPr>
            </a:lvl8pPr>
            <a:lvl9pPr indent="-130175" lvl="8" marL="473075" marR="0" rtl="0" algn="l">
              <a:spcBef>
                <a:spcPts val="0"/>
              </a:spcBef>
              <a:spcAft>
                <a:spcPts val="600"/>
              </a:spcAft>
              <a:buClr>
                <a:schemeClr val="dk1"/>
              </a:buClr>
              <a:buSzPct val="100000"/>
              <a:buFont typeface="Calibri"/>
              <a:buAutoNum type="alphaLcPeriod"/>
              <a:defRPr b="0" i="0" sz="1800" u="none" cap="none" strike="noStrike">
                <a:solidFill>
                  <a:schemeClr val="dk1"/>
                </a:solidFill>
                <a:latin typeface="Calibri"/>
                <a:ea typeface="Calibri"/>
                <a:cs typeface="Calibri"/>
                <a:sym typeface="Calibri"/>
              </a:defRPr>
            </a:lvl9pPr>
          </a:lstStyle>
          <a:p/>
        </p:txBody>
      </p:sp>
      <p:sp>
        <p:nvSpPr>
          <p:cNvPr id="145" name="Shape 145"/>
          <p:cNvSpPr/>
          <p:nvPr/>
        </p:nvSpPr>
        <p:spPr>
          <a:xfrm>
            <a:off x="9064624" y="0"/>
            <a:ext cx="347662" cy="482041"/>
          </a:xfrm>
          <a:custGeom>
            <a:pathLst>
              <a:path extrusionOk="0" h="120000" w="120000">
                <a:moveTo>
                  <a:pt x="0" y="0"/>
                </a:moveTo>
                <a:cubicBezTo>
                  <a:pt x="120000" y="0"/>
                  <a:pt x="120000" y="0"/>
                  <a:pt x="120000" y="0"/>
                </a:cubicBezTo>
                <a:cubicBezTo>
                  <a:pt x="120000" y="100975"/>
                  <a:pt x="120000" y="100975"/>
                  <a:pt x="120000" y="100975"/>
                </a:cubicBezTo>
                <a:cubicBezTo>
                  <a:pt x="13000" y="120000"/>
                  <a:pt x="13000" y="120000"/>
                  <a:pt x="13000" y="120000"/>
                </a:cubicBezTo>
                <a:cubicBezTo>
                  <a:pt x="12000" y="120000"/>
                  <a:pt x="11000" y="120000"/>
                  <a:pt x="10000" y="120000"/>
                </a:cubicBezTo>
                <a:cubicBezTo>
                  <a:pt x="4000" y="120000"/>
                  <a:pt x="0" y="117073"/>
                  <a:pt x="0" y="114146"/>
                </a:cubicBezTo>
                <a:lnTo>
                  <a:pt x="0" y="0"/>
                </a:lnTo>
                <a:close/>
              </a:path>
            </a:pathLst>
          </a:custGeom>
          <a:solidFill>
            <a:schemeClr val="lt2"/>
          </a:solidFill>
          <a:ln>
            <a:noFill/>
          </a:ln>
        </p:spPr>
        <p:txBody>
          <a:bodyPr anchorCtr="1" anchor="ctr" bIns="36000" lIns="0" rIns="0" tIns="0">
            <a:noAutofit/>
          </a:bodyPr>
          <a:lstStyle/>
          <a:p>
            <a:pPr indent="0" lvl="0" marL="0" marR="0" rtl="0" algn="ctr">
              <a:lnSpc>
                <a:spcPct val="100000"/>
              </a:lnSpc>
              <a:spcBef>
                <a:spcPts val="0"/>
              </a:spcBef>
              <a:spcAft>
                <a:spcPts val="0"/>
              </a:spcAft>
              <a:buClr>
                <a:schemeClr val="accent1"/>
              </a:buClr>
              <a:buSzPct val="25000"/>
              <a:buFont typeface="Calibri"/>
              <a:buNone/>
            </a:pPr>
            <a:fld id="{00000000-1234-1234-1234-123412341234}" type="slidenum">
              <a:rPr b="0" i="0" lang="en-GB" sz="1200" u="none" cap="none" strike="noStrike">
                <a:solidFill>
                  <a:schemeClr val="accent1"/>
                </a:solidFill>
                <a:latin typeface="Calibri"/>
                <a:ea typeface="Calibri"/>
                <a:cs typeface="Calibri"/>
                <a:sym typeface="Calibri"/>
              </a:rPr>
              <a:t>‹#›</a:t>
            </a:fld>
          </a:p>
        </p:txBody>
      </p:sp>
      <p:sp>
        <p:nvSpPr>
          <p:cNvPr id="146" name="Shape 146"/>
          <p:cNvSpPr/>
          <p:nvPr/>
        </p:nvSpPr>
        <p:spPr>
          <a:xfrm>
            <a:off x="10137575" y="1"/>
            <a:ext cx="2359222" cy="2063929"/>
          </a:xfrm>
          <a:prstGeom prst="rect">
            <a:avLst/>
          </a:prstGeom>
          <a:solidFill>
            <a:srgbClr val="F2F2F2"/>
          </a:solidFill>
          <a:ln>
            <a:noFill/>
          </a:ln>
        </p:spPr>
        <p:txBody>
          <a:bodyPr anchorCtr="0" anchor="t" bIns="85650" lIns="85650" rIns="85650" tIns="85650">
            <a:noAutofit/>
          </a:bodyPr>
          <a:lstStyle/>
          <a:p>
            <a:pPr indent="0" lvl="0" marL="0" marR="0" rtl="0" algn="l">
              <a:spcBef>
                <a:spcPts val="0"/>
              </a:spcBef>
              <a:buSzPct val="25000"/>
              <a:buNone/>
            </a:pPr>
            <a:r>
              <a:rPr b="1" i="0" lang="en-GB" sz="1050" u="none" cap="none" strike="noStrike">
                <a:solidFill>
                  <a:schemeClr val="accent6"/>
                </a:solidFill>
                <a:latin typeface="Calibri"/>
                <a:ea typeface="Calibri"/>
                <a:cs typeface="Calibri"/>
                <a:sym typeface="Calibri"/>
              </a:rPr>
              <a:t>Updating footer</a:t>
            </a:r>
          </a:p>
          <a:p>
            <a:pPr indent="0" lvl="0" marL="0" marR="0" rtl="0" algn="l">
              <a:spcBef>
                <a:spcPts val="0"/>
              </a:spcBef>
              <a:buSzPct val="25000"/>
              <a:buNone/>
            </a:pPr>
            <a:r>
              <a:rPr b="0" i="0" lang="en-GB" sz="1050" u="none" cap="none" strike="noStrike">
                <a:solidFill>
                  <a:schemeClr val="accent6"/>
                </a:solidFill>
                <a:latin typeface="Calibri"/>
                <a:ea typeface="Calibri"/>
                <a:cs typeface="Calibri"/>
                <a:sym typeface="Calibri"/>
              </a:rPr>
              <a:t>To update the footer:</a:t>
            </a:r>
          </a:p>
          <a:p>
            <a:pPr indent="-177800" lvl="0" marL="177800" marR="0" rtl="0" algn="l">
              <a:spcBef>
                <a:spcPts val="0"/>
              </a:spcBef>
              <a:buClr>
                <a:schemeClr val="accent6"/>
              </a:buClr>
              <a:buSzPct val="95454"/>
              <a:buFont typeface="Arial"/>
              <a:buChar char="•"/>
            </a:pPr>
            <a:r>
              <a:rPr b="0" i="0" lang="en-GB" sz="1050" u="none" cap="none" strike="noStrike">
                <a:solidFill>
                  <a:schemeClr val="accent6"/>
                </a:solidFill>
                <a:latin typeface="Calibri"/>
                <a:ea typeface="Calibri"/>
                <a:cs typeface="Calibri"/>
                <a:sym typeface="Calibri"/>
              </a:rPr>
              <a:t>Click into the text box on the slide master page and update the information</a:t>
            </a:r>
          </a:p>
          <a:p>
            <a:pPr indent="0" lvl="0" marL="0" marR="0" rtl="0" algn="l">
              <a:spcBef>
                <a:spcPts val="0"/>
              </a:spcBef>
              <a:buClr>
                <a:schemeClr val="accent6"/>
              </a:buClr>
              <a:buSzPct val="25000"/>
              <a:buFont typeface="Arial"/>
              <a:buNone/>
            </a:pPr>
            <a:r>
              <a:rPr b="1" i="0" lang="en-GB" sz="1050" u="none" cap="none" strike="noStrike">
                <a:solidFill>
                  <a:schemeClr val="accent6"/>
                </a:solidFill>
                <a:latin typeface="Calibri"/>
                <a:ea typeface="Calibri"/>
                <a:cs typeface="Calibri"/>
                <a:sym typeface="Calibri"/>
              </a:rPr>
              <a:t>Checking updates</a:t>
            </a:r>
          </a:p>
          <a:p>
            <a:pPr indent="-177800" lvl="0" marL="177800" marR="0" rtl="0" algn="l">
              <a:spcBef>
                <a:spcPts val="0"/>
              </a:spcBef>
              <a:buClr>
                <a:schemeClr val="accent6"/>
              </a:buClr>
              <a:buSzPct val="95454"/>
              <a:buFont typeface="Arial"/>
              <a:buChar char="•"/>
            </a:pPr>
            <a:r>
              <a:rPr b="0" i="0" lang="en-GB" sz="1050" u="none" cap="none" strike="noStrike">
                <a:solidFill>
                  <a:schemeClr val="accent6"/>
                </a:solidFill>
                <a:latin typeface="Calibri"/>
                <a:ea typeface="Calibri"/>
                <a:cs typeface="Calibri"/>
                <a:sym typeface="Calibri"/>
              </a:rPr>
              <a:t>The text updates will not flow through to all the slide layouts as some have been placed manually. Therefore you may need to manually update other text boxes such as the divider slides etc</a:t>
            </a:r>
          </a:p>
          <a:p>
            <a:pPr indent="-177800" lvl="0" marL="177800" marR="0" rtl="0" algn="l">
              <a:spcBef>
                <a:spcPts val="0"/>
              </a:spcBef>
              <a:buClr>
                <a:schemeClr val="dk1"/>
              </a:buClr>
              <a:buFont typeface="Arial"/>
              <a:buNone/>
            </a:pPr>
            <a:r>
              <a:t/>
            </a:r>
            <a:endParaRPr b="0" i="0" sz="1050" u="none" cap="none" strike="noStrike">
              <a:solidFill>
                <a:schemeClr val="accent6"/>
              </a:solidFill>
              <a:latin typeface="Calibri"/>
              <a:ea typeface="Calibri"/>
              <a:cs typeface="Calibri"/>
              <a:sym typeface="Calibri"/>
            </a:endParaRPr>
          </a:p>
        </p:txBody>
      </p:sp>
      <p:pic>
        <p:nvPicPr>
          <p:cNvPr id="147" name="Shape 147"/>
          <p:cNvPicPr preferRelativeResize="0"/>
          <p:nvPr/>
        </p:nvPicPr>
        <p:blipFill rotWithShape="1">
          <a:blip r:embed="rId1">
            <a:alphaModFix/>
          </a:blip>
          <a:srcRect b="0" l="0" r="0" t="0"/>
          <a:stretch/>
        </p:blipFill>
        <p:spPr>
          <a:xfrm>
            <a:off x="8009067" y="6413326"/>
            <a:ext cx="1055555" cy="10189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9.png"/><Relationship Id="rId4" Type="http://schemas.openxmlformats.org/officeDocument/2006/relationships/hyperlink" Target="https://www.force11.org/group/dcip/eg3publisherearlyadopter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guides.github.com/activities/citable-code/" TargetMode="External"/><Relationship Id="rId4" Type="http://schemas.openxmlformats.org/officeDocument/2006/relationships/hyperlink" Target="http://blog.apastyle.org/apastyle/2015/01/how-to-cite-software-in-apa-style.html" TargetMode="External"/><Relationship Id="rId5" Type="http://schemas.openxmlformats.org/officeDocument/2006/relationships/hyperlink" Target="https://www.software.ac.uk/how-cite-and-describe-software" TargetMode="External"/><Relationship Id="rId6" Type="http://schemas.openxmlformats.org/officeDocument/2006/relationships/hyperlink" Target="https://blog.datacite.org/software-citation-workflows/" TargetMode="External"/><Relationship Id="rId7"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4.png"/><Relationship Id="rId8"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www.springernature.com/gp/group/data-policy/repositories" TargetMode="External"/><Relationship Id="rId4" Type="http://schemas.openxmlformats.org/officeDocument/2006/relationships/hyperlink" Target="http://www.re3data.or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doi.org/10.1629/uksg.284" TargetMode="External"/><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hyperlink" Target="http://www.springernature.com/gp/group/data-policy" TargetMode="Externa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image" Target="../media/image41.png"/><Relationship Id="rId4" Type="http://schemas.openxmlformats.org/officeDocument/2006/relationships/hyperlink" Target="http://www.springernature.com/gp/group/data-polic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dx.doi.org/10.6084/m9.figshare.1281141.v1" TargetMode="Externa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 Id="rId3" Type="http://schemas.openxmlformats.org/officeDocument/2006/relationships/image" Target="../media/image44.png"/><Relationship Id="rId4" Type="http://schemas.openxmlformats.org/officeDocument/2006/relationships/hyperlink" Target="http://www.springernature.com/gp/group/data-policy/helpdesk"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www.springernature.com/gp/group/media/press-releases/over-600-journals-springer-nature-journals-commit-to-new-data-sharing-policies/11111248" TargetMode="Externa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www.springernature.com/gp/group/data-policy/data-availability-statements" TargetMode="External"/><Relationship Id="rId4" Type="http://schemas.openxmlformats.org/officeDocument/2006/relationships/image" Target="../media/image40.png"/><Relationship Id="rId5" Type="http://schemas.openxmlformats.org/officeDocument/2006/relationships/hyperlink" Target="http://dx.doi.org/10.1038/nphys376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47.png"/><Relationship Id="rId4" Type="http://schemas.openxmlformats.org/officeDocument/2006/relationships/image" Target="../media/image48.jpg"/><Relationship Id="rId5" Type="http://schemas.openxmlformats.org/officeDocument/2006/relationships/image" Target="../media/image4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blog.hefce.ac.uk/2015/09/01/opening-up-research-data/" TargetMode="External"/><Relationship Id="rId4" Type="http://schemas.openxmlformats.org/officeDocument/2006/relationships/hyperlink" Target="http://www.nature.com/nature/journal/v493/n7431/full/493159a.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1.png"/><Relationship Id="rId4" Type="http://schemas.openxmlformats.org/officeDocument/2006/relationships/image" Target="../media/image54.png"/><Relationship Id="rId5" Type="http://schemas.openxmlformats.org/officeDocument/2006/relationships/image" Target="../media/image53.png"/><Relationship Id="rId6"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academic.oup.com/biostatistics/pages/General_Instructions" TargetMode="External"/><Relationship Id="rId4" Type="http://schemas.openxmlformats.org/officeDocument/2006/relationships/hyperlink" Target="https://github.com/" TargetMode="External"/><Relationship Id="rId5" Type="http://schemas.openxmlformats.org/officeDocument/2006/relationships/hyperlink" Target="https://figshare.com/" TargetMode="External"/><Relationship Id="rId6" Type="http://schemas.openxmlformats.org/officeDocument/2006/relationships/hyperlink" Target="https://zenodo.or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0.png"/><Relationship Id="rId4" Type="http://schemas.openxmlformats.org/officeDocument/2006/relationships/hyperlink" Target="https://springernature.figshare.co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1.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www.springernature.com/gb/group/data-policy/data-support-service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2.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3.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hyperlink" Target="mailto:iain.hrynaszkiewicz@nature.com" TargetMode="External"/><Relationship Id="rId4" Type="http://schemas.openxmlformats.org/officeDocument/2006/relationships/hyperlink" Target="mailto:researchdata@springernature.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18.jpg"/><Relationship Id="rId5" Type="http://schemas.openxmlformats.org/officeDocument/2006/relationships/image" Target="../media/image12.png"/><Relationship Id="rId6" Type="http://schemas.openxmlformats.org/officeDocument/2006/relationships/image" Target="../media/image16.jpg"/><Relationship Id="rId7" Type="http://schemas.openxmlformats.org/officeDocument/2006/relationships/image" Target="../media/image11.png"/><Relationship Id="rId8"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7.png"/><Relationship Id="rId7"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23.gif"/><Relationship Id="rId5" Type="http://schemas.openxmlformats.org/officeDocument/2006/relationships/image" Target="../media/image26.png"/><Relationship Id="rId6" Type="http://schemas.openxmlformats.org/officeDocument/2006/relationships/image" Target="../media/image25.png"/><Relationship Id="rId7"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0" name="Shape 260"/>
        <p:cNvGrpSpPr/>
        <p:nvPr/>
      </p:nvGrpSpPr>
      <p:grpSpPr>
        <a:xfrm>
          <a:off x="0" y="0"/>
          <a:ext cx="0" cy="0"/>
          <a:chOff x="0" y="0"/>
          <a:chExt cx="0" cy="0"/>
        </a:xfrm>
      </p:grpSpPr>
      <p:sp>
        <p:nvSpPr>
          <p:cNvPr id="261" name="Shape 261"/>
          <p:cNvSpPr txBox="1"/>
          <p:nvPr>
            <p:ph type="title"/>
          </p:nvPr>
        </p:nvSpPr>
        <p:spPr>
          <a:xfrm>
            <a:off x="5167253" y="507606"/>
            <a:ext cx="4003612" cy="649048"/>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300" u="none" cap="none" strike="noStrike">
                <a:solidFill>
                  <a:srgbClr val="486A7E"/>
                </a:solidFill>
                <a:latin typeface="Calibri"/>
                <a:ea typeface="Calibri"/>
                <a:cs typeface="Calibri"/>
                <a:sym typeface="Calibri"/>
              </a:rPr>
              <a:t>Data and software sharing – a publisher’s perspective</a:t>
            </a:r>
          </a:p>
        </p:txBody>
      </p:sp>
      <p:sp>
        <p:nvSpPr>
          <p:cNvPr id="262" name="Shape 262"/>
          <p:cNvSpPr txBox="1"/>
          <p:nvPr>
            <p:ph idx="1" type="body"/>
          </p:nvPr>
        </p:nvSpPr>
        <p:spPr>
          <a:xfrm>
            <a:off x="5201912" y="1295974"/>
            <a:ext cx="4003675" cy="1000273"/>
          </a:xfrm>
          <a:prstGeom prst="rect">
            <a:avLst/>
          </a:prstGeom>
          <a:noFill/>
          <a:ln>
            <a:noFill/>
          </a:ln>
        </p:spPr>
        <p:txBody>
          <a:bodyPr anchorCtr="0" anchor="t" bIns="0" lIns="0" rIns="0" tIns="0">
            <a:noAutofit/>
          </a:bodyPr>
          <a:lstStyle/>
          <a:p>
            <a:pPr indent="0" lvl="0" marL="0" marR="0" rtl="0" algn="l">
              <a:spcBef>
                <a:spcPts val="0"/>
              </a:spcBef>
              <a:spcAft>
                <a:spcPts val="0"/>
              </a:spcAft>
              <a:buClr>
                <a:schemeClr val="dk1"/>
              </a:buClr>
              <a:buSzPct val="25000"/>
              <a:buFont typeface="Arial"/>
              <a:buNone/>
            </a:pPr>
            <a:r>
              <a:rPr b="0" i="0" lang="en-GB" sz="2000" u="none" cap="none" strike="noStrike">
                <a:solidFill>
                  <a:schemeClr val="accent4"/>
                </a:solidFill>
                <a:latin typeface="Calibri"/>
                <a:ea typeface="Calibri"/>
                <a:cs typeface="Calibri"/>
                <a:sym typeface="Calibri"/>
              </a:rPr>
              <a:t>AAHEP9, Hamburg</a:t>
            </a:r>
            <a:br>
              <a:rPr b="0" i="0" lang="en-GB" sz="2000" u="none" cap="none" strike="noStrike">
                <a:solidFill>
                  <a:schemeClr val="accent4"/>
                </a:solidFill>
                <a:latin typeface="Calibri"/>
                <a:ea typeface="Calibri"/>
                <a:cs typeface="Calibri"/>
                <a:sym typeface="Calibri"/>
              </a:rPr>
            </a:br>
            <a:r>
              <a:rPr b="0" i="0" lang="en-GB" sz="2000" u="none" cap="none" strike="noStrike">
                <a:solidFill>
                  <a:schemeClr val="accent4"/>
                </a:solidFill>
                <a:latin typeface="Calibri"/>
                <a:ea typeface="Calibri"/>
                <a:cs typeface="Calibri"/>
                <a:sym typeface="Calibri"/>
              </a:rPr>
              <a:t>4</a:t>
            </a:r>
            <a:r>
              <a:rPr b="0" baseline="30000" i="0" lang="en-GB" sz="2000" u="none" cap="none" strike="noStrike">
                <a:solidFill>
                  <a:schemeClr val="accent4"/>
                </a:solidFill>
                <a:latin typeface="Calibri"/>
                <a:ea typeface="Calibri"/>
                <a:cs typeface="Calibri"/>
                <a:sym typeface="Calibri"/>
              </a:rPr>
              <a:t>th</a:t>
            </a:r>
            <a:r>
              <a:rPr b="0" i="0" lang="en-GB" sz="2000" u="none" cap="none" strike="noStrike">
                <a:solidFill>
                  <a:schemeClr val="accent4"/>
                </a:solidFill>
                <a:latin typeface="Calibri"/>
                <a:ea typeface="Calibri"/>
                <a:cs typeface="Calibri"/>
                <a:sym typeface="Calibri"/>
              </a:rPr>
              <a:t> May 2017</a:t>
            </a:r>
          </a:p>
          <a:p>
            <a:pPr indent="0" lvl="0" marL="0" marR="0" rtl="0" algn="l">
              <a:spcBef>
                <a:spcPts val="600"/>
              </a:spcBef>
              <a:spcAft>
                <a:spcPts val="0"/>
              </a:spcAft>
              <a:buClr>
                <a:schemeClr val="dk1"/>
              </a:buClr>
              <a:buSzPct val="25000"/>
              <a:buFont typeface="Arial"/>
              <a:buNone/>
            </a:pPr>
            <a:r>
              <a:rPr b="0" i="0" lang="en-GB" sz="2000" u="none" cap="none" strike="noStrike">
                <a:solidFill>
                  <a:schemeClr val="accent4"/>
                </a:solidFill>
                <a:latin typeface="Calibri"/>
                <a:ea typeface="Calibri"/>
                <a:cs typeface="Calibri"/>
                <a:sym typeface="Calibri"/>
              </a:rPr>
              <a:t>Iain Hrynaszkiewicz</a:t>
            </a:r>
          </a:p>
        </p:txBody>
      </p:sp>
      <p:pic>
        <p:nvPicPr>
          <p:cNvPr id="263" name="Shape 263"/>
          <p:cNvPicPr preferRelativeResize="0"/>
          <p:nvPr/>
        </p:nvPicPr>
        <p:blipFill rotWithShape="1">
          <a:blip r:embed="rId3">
            <a:alphaModFix/>
          </a:blip>
          <a:srcRect b="0" l="0" r="0" t="0"/>
          <a:stretch/>
        </p:blipFill>
        <p:spPr>
          <a:xfrm>
            <a:off x="4531844" y="6363335"/>
            <a:ext cx="779462" cy="3495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7" name="Shape 347"/>
        <p:cNvGrpSpPr/>
        <p:nvPr/>
      </p:nvGrpSpPr>
      <p:grpSpPr>
        <a:xfrm>
          <a:off x="0" y="0"/>
          <a:ext cx="0" cy="0"/>
          <a:chOff x="0" y="0"/>
          <a:chExt cx="0" cy="0"/>
        </a:xfrm>
      </p:grpSpPr>
      <p:sp>
        <p:nvSpPr>
          <p:cNvPr id="348" name="Shape 348"/>
          <p:cNvSpPr txBox="1"/>
          <p:nvPr>
            <p:ph idx="1" type="body"/>
          </p:nvPr>
        </p:nvSpPr>
        <p:spPr>
          <a:xfrm>
            <a:off x="825500" y="1436687"/>
            <a:ext cx="8239125" cy="3662541"/>
          </a:xfrm>
          <a:prstGeom prst="rect">
            <a:avLst/>
          </a:prstGeom>
          <a:noFill/>
          <a:ln>
            <a:noFill/>
          </a:ln>
        </p:spPr>
        <p:txBody>
          <a:bodyPr anchorCtr="0" anchor="t" bIns="0" lIns="0" rIns="0" tIns="0">
            <a:noAutofit/>
          </a:bodyPr>
          <a:lstStyle/>
          <a:p>
            <a:pPr indent="-285750" lvl="0" marL="285750" marR="0" rtl="0" algn="l">
              <a:spcBef>
                <a:spcPts val="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Content types </a:t>
            </a:r>
            <a:r>
              <a:rPr b="0" i="0" lang="en-GB" sz="1800" u="none" cap="none" strike="noStrike">
                <a:solidFill>
                  <a:schemeClr val="lt2"/>
                </a:solidFill>
                <a:latin typeface="Calibri"/>
                <a:ea typeface="Calibri"/>
                <a:cs typeface="Calibri"/>
                <a:sym typeface="Calibri"/>
              </a:rPr>
              <a:t>e.g. data/software articles and journals</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dk1"/>
                </a:solidFill>
                <a:latin typeface="Calibri"/>
                <a:ea typeface="Calibri"/>
                <a:cs typeface="Calibri"/>
                <a:sym typeface="Calibri"/>
              </a:rPr>
              <a:t>Credit and incentives</a:t>
            </a:r>
            <a:r>
              <a:rPr b="0" i="0" lang="en-GB" sz="1800" u="none" cap="none" strike="noStrike">
                <a:solidFill>
                  <a:schemeClr val="dk1"/>
                </a:solidFill>
                <a:latin typeface="Calibri"/>
                <a:ea typeface="Calibri"/>
                <a:cs typeface="Calibri"/>
                <a:sym typeface="Calibri"/>
              </a:rPr>
              <a:t> e.g. data and software citation</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Encouraging reuse</a:t>
            </a:r>
            <a:r>
              <a:rPr b="0" i="0" lang="en-GB" sz="1800" u="none" cap="none" strike="noStrike">
                <a:solidFill>
                  <a:schemeClr val="lt2"/>
                </a:solidFill>
                <a:latin typeface="Calibri"/>
                <a:ea typeface="Calibri"/>
                <a:cs typeface="Calibri"/>
                <a:sym typeface="Calibri"/>
              </a:rPr>
              <a:t> e.g. open licenses</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Data quality</a:t>
            </a:r>
            <a:r>
              <a:rPr b="0" i="0" lang="en-GB" sz="1800" u="none" cap="none" strike="noStrike">
                <a:solidFill>
                  <a:schemeClr val="lt2"/>
                </a:solidFill>
                <a:latin typeface="Calibri"/>
                <a:ea typeface="Calibri"/>
                <a:cs typeface="Calibri"/>
                <a:sym typeface="Calibri"/>
              </a:rPr>
              <a:t> e.g. peer review of data and code</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Data &amp; code discoverability</a:t>
            </a:r>
            <a:r>
              <a:rPr b="0" i="0" lang="en-GB" sz="1800" u="none" cap="none" strike="noStrike">
                <a:solidFill>
                  <a:schemeClr val="lt2"/>
                </a:solidFill>
                <a:latin typeface="Calibri"/>
                <a:ea typeface="Calibri"/>
                <a:cs typeface="Calibri"/>
                <a:sym typeface="Calibri"/>
              </a:rPr>
              <a:t> e.g. linking data and code to publications; supporting repositories</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Raising awareness</a:t>
            </a:r>
            <a:r>
              <a:rPr b="0" i="0" lang="en-GB" sz="1800" u="none" cap="none" strike="noStrike">
                <a:solidFill>
                  <a:schemeClr val="lt2"/>
                </a:solidFill>
                <a:latin typeface="Calibri"/>
                <a:ea typeface="Calibri"/>
                <a:cs typeface="Calibri"/>
                <a:sym typeface="Calibri"/>
              </a:rPr>
              <a:t> e.g. editorials, outreach</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Guidance and policy</a:t>
            </a:r>
            <a:r>
              <a:rPr b="0" i="0" lang="en-GB" sz="1800" u="none" cap="none" strike="noStrike">
                <a:solidFill>
                  <a:schemeClr val="lt2"/>
                </a:solidFill>
                <a:latin typeface="Calibri"/>
                <a:ea typeface="Calibri"/>
                <a:cs typeface="Calibri"/>
                <a:sym typeface="Calibri"/>
              </a:rPr>
              <a:t> e.g. information for authors, policy harmonization</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Technology</a:t>
            </a:r>
            <a:r>
              <a:rPr b="0" i="0" lang="en-GB" sz="1800" u="none" cap="none" strike="noStrike">
                <a:solidFill>
                  <a:schemeClr val="lt2"/>
                </a:solidFill>
                <a:latin typeface="Calibri"/>
                <a:ea typeface="Calibri"/>
                <a:cs typeface="Calibri"/>
                <a:sym typeface="Calibri"/>
              </a:rPr>
              <a:t> e.g. platform developments, repository integration and other partnerships</a:t>
            </a:r>
          </a:p>
          <a:p>
            <a:pPr indent="0" lvl="0" marL="0" marR="0" rtl="0" algn="l">
              <a:spcBef>
                <a:spcPts val="600"/>
              </a:spcBef>
              <a:spcAft>
                <a:spcPts val="0"/>
              </a:spcAft>
              <a:buClr>
                <a:schemeClr val="dk1"/>
              </a:buClr>
              <a:buSzPct val="25000"/>
              <a:buFont typeface="Arial"/>
              <a:buNone/>
            </a:pPr>
            <a:r>
              <a:t/>
            </a:r>
            <a:endParaRPr b="1" i="0" sz="1800" u="none" cap="none" strike="noStrike">
              <a:solidFill>
                <a:schemeClr val="dk1"/>
              </a:solidFill>
              <a:latin typeface="Calibri"/>
              <a:ea typeface="Calibri"/>
              <a:cs typeface="Calibri"/>
              <a:sym typeface="Calibri"/>
            </a:endParaRPr>
          </a:p>
        </p:txBody>
      </p:sp>
      <p:sp>
        <p:nvSpPr>
          <p:cNvPr id="349" name="Shape 349"/>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What are publishers doing about data and software sharing?</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3" name="Shape 353"/>
        <p:cNvGrpSpPr/>
        <p:nvPr/>
      </p:nvGrpSpPr>
      <p:grpSpPr>
        <a:xfrm>
          <a:off x="0" y="0"/>
          <a:ext cx="0" cy="0"/>
          <a:chOff x="0" y="0"/>
          <a:chExt cx="0" cy="0"/>
        </a:xfrm>
      </p:grpSpPr>
      <p:sp>
        <p:nvSpPr>
          <p:cNvPr id="354" name="Shape 354"/>
          <p:cNvSpPr txBox="1"/>
          <p:nvPr>
            <p:ph idx="1" type="body"/>
          </p:nvPr>
        </p:nvSpPr>
        <p:spPr>
          <a:xfrm>
            <a:off x="825500" y="1436687"/>
            <a:ext cx="8239125" cy="3139321"/>
          </a:xfrm>
          <a:prstGeom prst="rect">
            <a:avLst/>
          </a:prstGeom>
          <a:noFill/>
          <a:ln>
            <a:noFill/>
          </a:ln>
        </p:spPr>
        <p:txBody>
          <a:bodyPr anchorCtr="0" anchor="t" bIns="0" lIns="0" rIns="0" tIns="0">
            <a:noAutofit/>
          </a:bodyPr>
          <a:lstStyle/>
          <a:p>
            <a:pPr indent="-285750" lvl="0" marL="285750" marR="0" rtl="0" algn="l">
              <a:lnSpc>
                <a:spcPct val="150000"/>
              </a:lnSpc>
              <a:spcBef>
                <a:spcPts val="0"/>
              </a:spcBef>
              <a:spcAft>
                <a:spcPts val="0"/>
              </a:spcAft>
              <a:buClr>
                <a:schemeClr val="dk1"/>
              </a:buClr>
              <a:buSzPct val="100000"/>
              <a:buFont typeface="Arial"/>
              <a:buChar char="•"/>
            </a:pPr>
            <a:r>
              <a:rPr b="0" i="1" lang="en-GB" sz="1800" u="none" cap="none" strike="noStrike">
                <a:solidFill>
                  <a:schemeClr val="dk1"/>
                </a:solidFill>
                <a:latin typeface="Calibri"/>
                <a:ea typeface="Calibri"/>
                <a:cs typeface="Calibri"/>
                <a:sym typeface="Calibri"/>
              </a:rPr>
              <a:t>A reference made to data in the same way as researchers routinely provide a bibliographic reference to journal articles and books</a:t>
            </a:r>
          </a:p>
          <a:p>
            <a:pPr indent="-285750" lvl="0" marL="285750" marR="0" rtl="0" algn="l">
              <a:lnSpc>
                <a:spcPct val="150000"/>
              </a:lnSpc>
              <a:spcBef>
                <a:spcPts val="600"/>
              </a:spcBef>
              <a:spcAft>
                <a:spcPts val="0"/>
              </a:spcAft>
              <a:buClr>
                <a:schemeClr val="dk1"/>
              </a:buClr>
              <a:buSzPct val="100000"/>
              <a:buFont typeface="Arial"/>
              <a:buChar char="•"/>
            </a:pPr>
            <a:r>
              <a:rPr b="0" i="0" lang="en-GB" sz="1800" u="none" cap="none" strike="noStrike">
                <a:solidFill>
                  <a:schemeClr val="dk1"/>
                </a:solidFill>
                <a:latin typeface="Calibri"/>
                <a:ea typeface="Calibri"/>
                <a:cs typeface="Calibri"/>
                <a:sym typeface="Calibri"/>
              </a:rPr>
              <a:t>When public datasets have Digital Object Identifiers (DOIs), </a:t>
            </a:r>
            <a:r>
              <a:rPr b="1" i="0" lang="en-GB" sz="1800" u="none" cap="none" strike="noStrike">
                <a:solidFill>
                  <a:schemeClr val="dk1"/>
                </a:solidFill>
                <a:latin typeface="Calibri"/>
                <a:ea typeface="Calibri"/>
                <a:cs typeface="Calibri"/>
                <a:sym typeface="Calibri"/>
              </a:rPr>
              <a:t>very similar to citing a journal article</a:t>
            </a:r>
          </a:p>
          <a:p>
            <a:pPr indent="-285750" lvl="0" marL="285750" marR="0" rtl="0" algn="l">
              <a:lnSpc>
                <a:spcPct val="150000"/>
              </a:lnSpc>
              <a:spcBef>
                <a:spcPts val="600"/>
              </a:spcBef>
              <a:spcAft>
                <a:spcPts val="0"/>
              </a:spcAft>
              <a:buClr>
                <a:schemeClr val="dk1"/>
              </a:buClr>
              <a:buSzPct val="100000"/>
              <a:buFont typeface="Arial"/>
              <a:buChar char="•"/>
            </a:pPr>
            <a:r>
              <a:rPr b="0" i="0" lang="en-GB" sz="1800" u="none" cap="none" strike="noStrike">
                <a:solidFill>
                  <a:schemeClr val="dk1"/>
                </a:solidFill>
                <a:latin typeface="Calibri"/>
                <a:ea typeface="Calibri"/>
                <a:cs typeface="Calibri"/>
                <a:sym typeface="Calibri"/>
              </a:rPr>
              <a:t>Include the minimum information recommended by DataCite and follow Nature style i.e.</a:t>
            </a:r>
          </a:p>
          <a:p>
            <a:pPr indent="-292100" lvl="2" marL="508000" marR="0" rtl="0" algn="l">
              <a:lnSpc>
                <a:spcPct val="150000"/>
              </a:lnSpc>
              <a:spcBef>
                <a:spcPts val="600"/>
              </a:spcBef>
              <a:spcAft>
                <a:spcPts val="0"/>
              </a:spcAft>
              <a:buClr>
                <a:srgbClr val="95AABA"/>
              </a:buClr>
              <a:buSzPct val="100000"/>
              <a:buFont typeface="Arial"/>
              <a:buChar char="•"/>
            </a:pPr>
            <a:r>
              <a:rPr b="0" i="0" lang="en-GB" sz="1800" u="none" cap="none" strike="noStrike">
                <a:solidFill>
                  <a:schemeClr val="dk1"/>
                </a:solidFill>
                <a:latin typeface="Calibri"/>
                <a:ea typeface="Calibri"/>
                <a:cs typeface="Calibri"/>
                <a:sym typeface="Calibri"/>
              </a:rPr>
              <a:t>authors, title, publisher (repository name), identifier, year</a:t>
            </a:r>
          </a:p>
        </p:txBody>
      </p:sp>
      <p:sp>
        <p:nvSpPr>
          <p:cNvPr id="355" name="Shape 355"/>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What is a data citation?</a:t>
            </a:r>
          </a:p>
        </p:txBody>
      </p:sp>
      <p:pic>
        <p:nvPicPr>
          <p:cNvPr id="356" name="Shape 356"/>
          <p:cNvPicPr preferRelativeResize="0"/>
          <p:nvPr/>
        </p:nvPicPr>
        <p:blipFill rotWithShape="1">
          <a:blip r:embed="rId3">
            <a:alphaModFix/>
          </a:blip>
          <a:srcRect b="0" l="0" r="0" t="0"/>
          <a:stretch/>
        </p:blipFill>
        <p:spPr>
          <a:xfrm>
            <a:off x="1798623" y="4940273"/>
            <a:ext cx="6334125" cy="1323975"/>
          </a:xfrm>
          <a:prstGeom prst="rect">
            <a:avLst/>
          </a:prstGeom>
          <a:noFill/>
          <a:ln>
            <a:noFill/>
          </a:ln>
        </p:spPr>
      </p:pic>
      <p:grpSp>
        <p:nvGrpSpPr>
          <p:cNvPr id="357" name="Shape 357"/>
          <p:cNvGrpSpPr/>
          <p:nvPr/>
        </p:nvGrpSpPr>
        <p:grpSpPr>
          <a:xfrm>
            <a:off x="1980841" y="5663638"/>
            <a:ext cx="2114023" cy="877609"/>
            <a:chOff x="-40375" y="-589414"/>
            <a:chExt cx="2134436" cy="877609"/>
          </a:xfrm>
        </p:grpSpPr>
        <p:sp>
          <p:nvSpPr>
            <p:cNvPr id="358" name="Shape 358"/>
            <p:cNvSpPr txBox="1"/>
            <p:nvPr/>
          </p:nvSpPr>
          <p:spPr>
            <a:xfrm>
              <a:off x="-40375" y="11195"/>
              <a:ext cx="2106233" cy="276998"/>
            </a:xfrm>
            <a:prstGeom prst="rect">
              <a:avLst/>
            </a:prstGeom>
            <a:solidFill>
              <a:schemeClr val="accent1"/>
            </a:solidFill>
            <a:ln>
              <a:noFill/>
            </a:ln>
          </p:spPr>
          <p:txBody>
            <a:bodyPr anchorCtr="0" anchor="t" bIns="45700" lIns="91425" rIns="91425" tIns="45700">
              <a:noAutofit/>
            </a:bodyPr>
            <a:lstStyle/>
            <a:p>
              <a:pPr indent="0" lvl="0" marL="0" marR="0" rtl="0" algn="l">
                <a:spcBef>
                  <a:spcPts val="0"/>
                </a:spcBef>
                <a:buSzPct val="25000"/>
                <a:buNone/>
              </a:pPr>
              <a:r>
                <a:rPr b="1" lang="en-GB" sz="1200">
                  <a:solidFill>
                    <a:schemeClr val="lt1"/>
                  </a:solidFill>
                  <a:latin typeface="Calibri"/>
                  <a:ea typeface="Calibri"/>
                  <a:cs typeface="Calibri"/>
                  <a:sym typeface="Calibri"/>
                </a:rPr>
                <a:t>Publication year</a:t>
              </a:r>
            </a:p>
          </p:txBody>
        </p:sp>
        <p:sp>
          <p:nvSpPr>
            <p:cNvPr id="359" name="Shape 359"/>
            <p:cNvSpPr/>
            <p:nvPr/>
          </p:nvSpPr>
          <p:spPr>
            <a:xfrm rot="-3819242">
              <a:off x="1433613" y="-341816"/>
              <a:ext cx="733736" cy="291848"/>
            </a:xfrm>
            <a:prstGeom prst="rightArrow">
              <a:avLst>
                <a:gd fmla="val 50000" name="adj1"/>
                <a:gd fmla="val 50000" name="adj2"/>
              </a:avLst>
            </a:prstGeom>
            <a:solidFill>
              <a:schemeClr val="accent1"/>
            </a:solidFill>
            <a:ln>
              <a:noFill/>
            </a:ln>
          </p:spPr>
          <p:txBody>
            <a:bodyPr anchorCtr="1" anchor="ctr" bIns="72000" lIns="72000" rIns="72000" tIns="72000">
              <a:noAutofit/>
            </a:bodyPr>
            <a:lstStyle/>
            <a:p>
              <a:pPr indent="0" lvl="0" marL="0" marR="0" rtl="0" algn="ctr">
                <a:spcBef>
                  <a:spcPts val="0"/>
                </a:spcBef>
                <a:buNone/>
              </a:pPr>
              <a:r>
                <a:t/>
              </a:r>
              <a:endParaRPr sz="1400">
                <a:solidFill>
                  <a:srgbClr val="183638"/>
                </a:solidFill>
                <a:latin typeface="Calibri"/>
                <a:ea typeface="Calibri"/>
                <a:cs typeface="Calibri"/>
                <a:sym typeface="Calibri"/>
              </a:endParaRPr>
            </a:p>
          </p:txBody>
        </p:sp>
      </p:grpSp>
      <p:grpSp>
        <p:nvGrpSpPr>
          <p:cNvPr id="360" name="Shape 360"/>
          <p:cNvGrpSpPr/>
          <p:nvPr/>
        </p:nvGrpSpPr>
        <p:grpSpPr>
          <a:xfrm>
            <a:off x="7011848" y="4594839"/>
            <a:ext cx="2704814" cy="557028"/>
            <a:chOff x="6191294" y="5825546"/>
            <a:chExt cx="2704814" cy="557028"/>
          </a:xfrm>
        </p:grpSpPr>
        <p:sp>
          <p:nvSpPr>
            <p:cNvPr id="361" name="Shape 361"/>
            <p:cNvSpPr txBox="1"/>
            <p:nvPr/>
          </p:nvSpPr>
          <p:spPr>
            <a:xfrm>
              <a:off x="6810018" y="5825546"/>
              <a:ext cx="2086090" cy="276998"/>
            </a:xfrm>
            <a:prstGeom prst="rect">
              <a:avLst/>
            </a:prstGeom>
            <a:solidFill>
              <a:schemeClr val="accent1"/>
            </a:solidFill>
            <a:ln>
              <a:noFill/>
            </a:ln>
          </p:spPr>
          <p:txBody>
            <a:bodyPr anchorCtr="0" anchor="t" bIns="45700" lIns="91425" rIns="91425" tIns="45700">
              <a:noAutofit/>
            </a:bodyPr>
            <a:lstStyle/>
            <a:p>
              <a:pPr indent="0" lvl="0" marL="0" marR="0" rtl="0" algn="l">
                <a:spcBef>
                  <a:spcPts val="0"/>
                </a:spcBef>
                <a:buSzPct val="25000"/>
                <a:buNone/>
              </a:pPr>
              <a:r>
                <a:rPr b="1" lang="en-GB" sz="1200">
                  <a:solidFill>
                    <a:schemeClr val="lt1"/>
                  </a:solidFill>
                  <a:latin typeface="Calibri"/>
                  <a:ea typeface="Calibri"/>
                  <a:cs typeface="Calibri"/>
                  <a:sym typeface="Calibri"/>
                </a:rPr>
                <a:t>Title</a:t>
              </a:r>
            </a:p>
          </p:txBody>
        </p:sp>
        <p:sp>
          <p:nvSpPr>
            <p:cNvPr id="362" name="Shape 362"/>
            <p:cNvSpPr/>
            <p:nvPr/>
          </p:nvSpPr>
          <p:spPr>
            <a:xfrm rot="9205587">
              <a:off x="6220703" y="5959532"/>
              <a:ext cx="667284" cy="289057"/>
            </a:xfrm>
            <a:prstGeom prst="rightArrow">
              <a:avLst>
                <a:gd fmla="val 50000" name="adj1"/>
                <a:gd fmla="val 50000" name="adj2"/>
              </a:avLst>
            </a:prstGeom>
            <a:solidFill>
              <a:schemeClr val="accent1"/>
            </a:solidFill>
            <a:ln>
              <a:noFill/>
            </a:ln>
          </p:spPr>
          <p:txBody>
            <a:bodyPr anchorCtr="1" anchor="ctr" bIns="72000" lIns="72000" rIns="72000" tIns="72000">
              <a:noAutofit/>
            </a:bodyPr>
            <a:lstStyle/>
            <a:p>
              <a:pPr indent="0" lvl="0" marL="0" marR="0" rtl="0" algn="ctr">
                <a:spcBef>
                  <a:spcPts val="0"/>
                </a:spcBef>
                <a:buNone/>
              </a:pPr>
              <a:r>
                <a:t/>
              </a:r>
              <a:endParaRPr sz="1400">
                <a:solidFill>
                  <a:srgbClr val="183638"/>
                </a:solidFill>
                <a:latin typeface="Calibri"/>
                <a:ea typeface="Calibri"/>
                <a:cs typeface="Calibri"/>
                <a:sym typeface="Calibri"/>
              </a:endParaRPr>
            </a:p>
          </p:txBody>
        </p:sp>
      </p:grpSp>
      <p:grpSp>
        <p:nvGrpSpPr>
          <p:cNvPr id="363" name="Shape 363"/>
          <p:cNvGrpSpPr/>
          <p:nvPr/>
        </p:nvGrpSpPr>
        <p:grpSpPr>
          <a:xfrm>
            <a:off x="7315852" y="5432914"/>
            <a:ext cx="2400810" cy="654022"/>
            <a:chOff x="6495298" y="5448523"/>
            <a:chExt cx="2400810" cy="654022"/>
          </a:xfrm>
        </p:grpSpPr>
        <p:sp>
          <p:nvSpPr>
            <p:cNvPr id="364" name="Shape 364"/>
            <p:cNvSpPr/>
            <p:nvPr/>
          </p:nvSpPr>
          <p:spPr>
            <a:xfrm rot="-7591532">
              <a:off x="6504721" y="5601859"/>
              <a:ext cx="527242" cy="289057"/>
            </a:xfrm>
            <a:prstGeom prst="rightArrow">
              <a:avLst>
                <a:gd fmla="val 50000" name="adj1"/>
                <a:gd fmla="val 50000" name="adj2"/>
              </a:avLst>
            </a:prstGeom>
            <a:solidFill>
              <a:schemeClr val="accent1"/>
            </a:solidFill>
            <a:ln>
              <a:noFill/>
            </a:ln>
          </p:spPr>
          <p:txBody>
            <a:bodyPr anchorCtr="1" anchor="ctr" bIns="72000" lIns="72000" rIns="72000" tIns="72000">
              <a:noAutofit/>
            </a:bodyPr>
            <a:lstStyle/>
            <a:p>
              <a:pPr indent="0" lvl="0" marL="0" marR="0" rtl="0" algn="ctr">
                <a:spcBef>
                  <a:spcPts val="0"/>
                </a:spcBef>
                <a:buNone/>
              </a:pPr>
              <a:r>
                <a:t/>
              </a:r>
              <a:endParaRPr sz="1400">
                <a:solidFill>
                  <a:srgbClr val="183638"/>
                </a:solidFill>
                <a:latin typeface="Calibri"/>
                <a:ea typeface="Calibri"/>
                <a:cs typeface="Calibri"/>
                <a:sym typeface="Calibri"/>
              </a:endParaRPr>
            </a:p>
          </p:txBody>
        </p:sp>
        <p:sp>
          <p:nvSpPr>
            <p:cNvPr id="365" name="Shape 365"/>
            <p:cNvSpPr txBox="1"/>
            <p:nvPr/>
          </p:nvSpPr>
          <p:spPr>
            <a:xfrm>
              <a:off x="6810018" y="5825546"/>
              <a:ext cx="2086090" cy="276998"/>
            </a:xfrm>
            <a:prstGeom prst="rect">
              <a:avLst/>
            </a:prstGeom>
            <a:solidFill>
              <a:schemeClr val="accent1"/>
            </a:solidFill>
            <a:ln>
              <a:noFill/>
            </a:ln>
          </p:spPr>
          <p:txBody>
            <a:bodyPr anchorCtr="0" anchor="t" bIns="45700" lIns="91425" rIns="91425" tIns="45700">
              <a:noAutofit/>
            </a:bodyPr>
            <a:lstStyle/>
            <a:p>
              <a:pPr indent="0" lvl="0" marL="0" marR="0" rtl="0" algn="l">
                <a:spcBef>
                  <a:spcPts val="0"/>
                </a:spcBef>
                <a:buSzPct val="25000"/>
                <a:buNone/>
              </a:pPr>
              <a:r>
                <a:rPr b="1" lang="en-GB" sz="1200">
                  <a:solidFill>
                    <a:schemeClr val="lt1"/>
                  </a:solidFill>
                  <a:latin typeface="Calibri"/>
                  <a:ea typeface="Calibri"/>
                  <a:cs typeface="Calibri"/>
                  <a:sym typeface="Calibri"/>
                </a:rPr>
                <a:t>Identifier (DOI)</a:t>
              </a:r>
            </a:p>
          </p:txBody>
        </p:sp>
      </p:grpSp>
      <p:grpSp>
        <p:nvGrpSpPr>
          <p:cNvPr id="366" name="Shape 366"/>
          <p:cNvGrpSpPr/>
          <p:nvPr/>
        </p:nvGrpSpPr>
        <p:grpSpPr>
          <a:xfrm>
            <a:off x="4888106" y="5404289"/>
            <a:ext cx="2086090" cy="659756"/>
            <a:chOff x="-40375" y="-371561"/>
            <a:chExt cx="2106233" cy="659756"/>
          </a:xfrm>
        </p:grpSpPr>
        <p:sp>
          <p:nvSpPr>
            <p:cNvPr id="367" name="Shape 367"/>
            <p:cNvSpPr/>
            <p:nvPr/>
          </p:nvSpPr>
          <p:spPr>
            <a:xfrm rot="-2299872">
              <a:off x="488212" y="-193791"/>
              <a:ext cx="673728" cy="289057"/>
            </a:xfrm>
            <a:prstGeom prst="rightArrow">
              <a:avLst>
                <a:gd fmla="val 50000" name="adj1"/>
                <a:gd fmla="val 50000" name="adj2"/>
              </a:avLst>
            </a:prstGeom>
            <a:solidFill>
              <a:schemeClr val="accent1"/>
            </a:solidFill>
            <a:ln>
              <a:noFill/>
            </a:ln>
          </p:spPr>
          <p:txBody>
            <a:bodyPr anchorCtr="1" anchor="ctr" bIns="72000" lIns="72000" rIns="72000" tIns="72000">
              <a:noAutofit/>
            </a:bodyPr>
            <a:lstStyle/>
            <a:p>
              <a:pPr indent="0" lvl="0" marL="0" marR="0" rtl="0" algn="ctr">
                <a:spcBef>
                  <a:spcPts val="0"/>
                </a:spcBef>
                <a:buNone/>
              </a:pPr>
              <a:r>
                <a:t/>
              </a:r>
              <a:endParaRPr sz="1400">
                <a:solidFill>
                  <a:srgbClr val="183638"/>
                </a:solidFill>
                <a:latin typeface="Calibri"/>
                <a:ea typeface="Calibri"/>
                <a:cs typeface="Calibri"/>
                <a:sym typeface="Calibri"/>
              </a:endParaRPr>
            </a:p>
          </p:txBody>
        </p:sp>
        <p:sp>
          <p:nvSpPr>
            <p:cNvPr id="368" name="Shape 368"/>
            <p:cNvSpPr txBox="1"/>
            <p:nvPr/>
          </p:nvSpPr>
          <p:spPr>
            <a:xfrm>
              <a:off x="-40375" y="11195"/>
              <a:ext cx="2106233" cy="276998"/>
            </a:xfrm>
            <a:prstGeom prst="rect">
              <a:avLst/>
            </a:prstGeom>
            <a:solidFill>
              <a:schemeClr val="accent1"/>
            </a:solidFill>
            <a:ln>
              <a:noFill/>
            </a:ln>
          </p:spPr>
          <p:txBody>
            <a:bodyPr anchorCtr="0" anchor="t" bIns="45700" lIns="91425" rIns="91425" tIns="45700">
              <a:noAutofit/>
            </a:bodyPr>
            <a:lstStyle/>
            <a:p>
              <a:pPr indent="0" lvl="0" marL="0" marR="0" rtl="0" algn="l">
                <a:spcBef>
                  <a:spcPts val="0"/>
                </a:spcBef>
                <a:buSzPct val="25000"/>
                <a:buNone/>
              </a:pPr>
              <a:r>
                <a:rPr b="1" lang="en-GB" sz="1200">
                  <a:solidFill>
                    <a:schemeClr val="lt1"/>
                  </a:solidFill>
                  <a:latin typeface="Calibri"/>
                  <a:ea typeface="Calibri"/>
                  <a:cs typeface="Calibri"/>
                  <a:sym typeface="Calibri"/>
                </a:rPr>
                <a:t>Publisher (repository name)</a:t>
              </a:r>
            </a:p>
          </p:txBody>
        </p:sp>
      </p:grpSp>
      <p:grpSp>
        <p:nvGrpSpPr>
          <p:cNvPr id="369" name="Shape 369"/>
          <p:cNvGrpSpPr/>
          <p:nvPr/>
        </p:nvGrpSpPr>
        <p:grpSpPr>
          <a:xfrm>
            <a:off x="155575" y="4542762"/>
            <a:ext cx="2509438" cy="573826"/>
            <a:chOff x="-40375" y="9562"/>
            <a:chExt cx="2533669" cy="573826"/>
          </a:xfrm>
        </p:grpSpPr>
        <p:sp>
          <p:nvSpPr>
            <p:cNvPr id="370" name="Shape 370"/>
            <p:cNvSpPr txBox="1"/>
            <p:nvPr/>
          </p:nvSpPr>
          <p:spPr>
            <a:xfrm>
              <a:off x="-40375" y="11195"/>
              <a:ext cx="2106233" cy="276998"/>
            </a:xfrm>
            <a:prstGeom prst="rect">
              <a:avLst/>
            </a:prstGeom>
            <a:solidFill>
              <a:schemeClr val="accent1"/>
            </a:solidFill>
            <a:ln>
              <a:noFill/>
            </a:ln>
          </p:spPr>
          <p:txBody>
            <a:bodyPr anchorCtr="0" anchor="t" bIns="45700" lIns="91425" rIns="91425" tIns="45700">
              <a:noAutofit/>
            </a:bodyPr>
            <a:lstStyle/>
            <a:p>
              <a:pPr indent="0" lvl="0" marL="0" marR="0" rtl="0" algn="l">
                <a:spcBef>
                  <a:spcPts val="0"/>
                </a:spcBef>
                <a:buSzPct val="25000"/>
                <a:buNone/>
              </a:pPr>
              <a:r>
                <a:rPr b="1" lang="en-GB" sz="1200">
                  <a:solidFill>
                    <a:schemeClr val="lt1"/>
                  </a:solidFill>
                  <a:latin typeface="Calibri"/>
                  <a:ea typeface="Calibri"/>
                  <a:cs typeface="Calibri"/>
                  <a:sym typeface="Calibri"/>
                </a:rPr>
                <a:t>Creator (author)</a:t>
              </a:r>
            </a:p>
          </p:txBody>
        </p:sp>
        <p:sp>
          <p:nvSpPr>
            <p:cNvPr id="371" name="Shape 371"/>
            <p:cNvSpPr/>
            <p:nvPr/>
          </p:nvSpPr>
          <p:spPr>
            <a:xfrm rot="2196382">
              <a:off x="1890475" y="151947"/>
              <a:ext cx="573163" cy="289056"/>
            </a:xfrm>
            <a:prstGeom prst="rightArrow">
              <a:avLst>
                <a:gd fmla="val 50000" name="adj1"/>
                <a:gd fmla="val 50000" name="adj2"/>
              </a:avLst>
            </a:prstGeom>
            <a:solidFill>
              <a:schemeClr val="accent1"/>
            </a:solidFill>
            <a:ln>
              <a:noFill/>
            </a:ln>
          </p:spPr>
          <p:txBody>
            <a:bodyPr anchorCtr="1" anchor="ctr" bIns="72000" lIns="72000" rIns="72000" tIns="72000">
              <a:noAutofit/>
            </a:bodyPr>
            <a:lstStyle/>
            <a:p>
              <a:pPr indent="0" lvl="0" marL="0" marR="0" rtl="0" algn="ctr">
                <a:spcBef>
                  <a:spcPts val="0"/>
                </a:spcBef>
                <a:buNone/>
              </a:pPr>
              <a:r>
                <a:t/>
              </a:r>
              <a:endParaRPr sz="1400">
                <a:solidFill>
                  <a:srgbClr val="183638"/>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5" name="Shape 375"/>
        <p:cNvGrpSpPr/>
        <p:nvPr/>
      </p:nvGrpSpPr>
      <p:grpSpPr>
        <a:xfrm>
          <a:off x="0" y="0"/>
          <a:ext cx="0" cy="0"/>
          <a:chOff x="0" y="0"/>
          <a:chExt cx="0" cy="0"/>
        </a:xfrm>
      </p:grpSpPr>
      <p:sp>
        <p:nvSpPr>
          <p:cNvPr id="376" name="Shape 376"/>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A Data Citation Roadmap Publishers</a:t>
            </a:r>
          </a:p>
        </p:txBody>
      </p:sp>
      <p:sp>
        <p:nvSpPr>
          <p:cNvPr descr="Home" id="377" name="Shape 377"/>
          <p:cNvSpPr/>
          <p:nvPr/>
        </p:nvSpPr>
        <p:spPr>
          <a:xfrm>
            <a:off x="155575" y="-144463"/>
            <a:ext cx="304798" cy="304801"/>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Font typeface="Calibri"/>
              <a:buNone/>
            </a:pPr>
            <a:r>
              <a:t/>
            </a:r>
            <a:endParaRPr sz="1800">
              <a:solidFill>
                <a:schemeClr val="dk1"/>
              </a:solidFill>
              <a:latin typeface="Calibri"/>
              <a:ea typeface="Calibri"/>
              <a:cs typeface="Calibri"/>
              <a:sym typeface="Calibri"/>
            </a:endParaRPr>
          </a:p>
        </p:txBody>
      </p:sp>
      <p:pic>
        <p:nvPicPr>
          <p:cNvPr id="378" name="Shape 378"/>
          <p:cNvPicPr preferRelativeResize="0"/>
          <p:nvPr/>
        </p:nvPicPr>
        <p:blipFill rotWithShape="1">
          <a:blip r:embed="rId3">
            <a:alphaModFix/>
          </a:blip>
          <a:srcRect b="0" l="0" r="0" t="0"/>
          <a:stretch/>
        </p:blipFill>
        <p:spPr>
          <a:xfrm>
            <a:off x="624922" y="1333707"/>
            <a:ext cx="4748075" cy="2978011"/>
          </a:xfrm>
          <a:prstGeom prst="rect">
            <a:avLst/>
          </a:prstGeom>
          <a:noFill/>
          <a:ln cap="flat" cmpd="sng" w="9525">
            <a:solidFill>
              <a:schemeClr val="dk1"/>
            </a:solidFill>
            <a:prstDash val="solid"/>
            <a:miter/>
            <a:headEnd len="med" w="med" type="none"/>
            <a:tailEnd len="med" w="med" type="none"/>
          </a:ln>
        </p:spPr>
      </p:pic>
      <p:sp>
        <p:nvSpPr>
          <p:cNvPr id="379" name="Shape 379"/>
          <p:cNvSpPr/>
          <p:nvPr/>
        </p:nvSpPr>
        <p:spPr>
          <a:xfrm>
            <a:off x="624922" y="4517192"/>
            <a:ext cx="4953000" cy="307777"/>
          </a:xfrm>
          <a:prstGeom prst="rect">
            <a:avLst/>
          </a:prstGeom>
          <a:noFill/>
          <a:ln>
            <a:noFill/>
          </a:ln>
        </p:spPr>
        <p:txBody>
          <a:bodyPr anchorCtr="0" anchor="t" bIns="45700" lIns="91425" rIns="91425" tIns="45700">
            <a:noAutofit/>
          </a:bodyPr>
          <a:lstStyle/>
          <a:p>
            <a:pPr indent="0" lvl="0" marL="0" marR="0" rtl="0" algn="l">
              <a:spcBef>
                <a:spcPts val="0"/>
              </a:spcBef>
              <a:buClr>
                <a:schemeClr val="hlink"/>
              </a:buClr>
              <a:buSzPct val="25000"/>
              <a:buFont typeface="Calibri"/>
              <a:buNone/>
            </a:pPr>
            <a:r>
              <a:rPr lang="en-GB" sz="1400" u="sng">
                <a:solidFill>
                  <a:schemeClr val="hlink"/>
                </a:solidFill>
                <a:latin typeface="Calibri"/>
                <a:ea typeface="Calibri"/>
                <a:cs typeface="Calibri"/>
                <a:sym typeface="Calibri"/>
                <a:hlinkClick r:id="rId4"/>
              </a:rPr>
              <a:t>https://www.force11.org/group/dcip/eg3publisherearlyadopters</a:t>
            </a:r>
            <a:r>
              <a:rPr lang="en-GB" sz="1400">
                <a:solidFill>
                  <a:schemeClr val="dk1"/>
                </a:solidFill>
                <a:latin typeface="Calibri"/>
                <a:ea typeface="Calibri"/>
                <a:cs typeface="Calibri"/>
                <a:sym typeface="Calibri"/>
              </a:rPr>
              <a:t> </a:t>
            </a:r>
          </a:p>
        </p:txBody>
      </p:sp>
      <p:sp>
        <p:nvSpPr>
          <p:cNvPr id="380" name="Shape 380"/>
          <p:cNvSpPr/>
          <p:nvPr/>
        </p:nvSpPr>
        <p:spPr>
          <a:xfrm>
            <a:off x="624922" y="5103673"/>
            <a:ext cx="8688041" cy="1077216"/>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chemeClr val="dk1"/>
              </a:buClr>
              <a:buSzPct val="25000"/>
              <a:buFont typeface="Calibri"/>
              <a:buNone/>
            </a:pPr>
            <a:r>
              <a:rPr b="1" lang="en-GB" sz="1600">
                <a:solidFill>
                  <a:schemeClr val="dk1"/>
                </a:solidFill>
                <a:latin typeface="Calibri"/>
                <a:ea typeface="Calibri"/>
                <a:cs typeface="Calibri"/>
                <a:sym typeface="Calibri"/>
              </a:rPr>
              <a:t>Reference:</a:t>
            </a:r>
          </a:p>
          <a:p>
            <a:pPr indent="0" lvl="0" marL="0" marR="0" rtl="0" algn="l">
              <a:spcBef>
                <a:spcPts val="0"/>
              </a:spcBef>
              <a:spcAft>
                <a:spcPts val="0"/>
              </a:spcAft>
              <a:buClr>
                <a:schemeClr val="dk1"/>
              </a:buClr>
              <a:buSzPct val="25000"/>
              <a:buFont typeface="Calibri"/>
              <a:buNone/>
            </a:pPr>
            <a:r>
              <a:rPr b="1" i="1" lang="en-GB" sz="1600">
                <a:solidFill>
                  <a:schemeClr val="dk1"/>
                </a:solidFill>
                <a:latin typeface="Calibri"/>
                <a:ea typeface="Calibri"/>
                <a:cs typeface="Calibri"/>
                <a:sym typeface="Calibri"/>
              </a:rPr>
              <a:t>A Data Citation Roadmap for Scientific Publishers. </a:t>
            </a:r>
            <a:r>
              <a:rPr i="1" lang="en-GB" sz="1600">
                <a:solidFill>
                  <a:schemeClr val="dk1"/>
                </a:solidFill>
                <a:latin typeface="Calibri"/>
                <a:ea typeface="Calibri"/>
                <a:cs typeface="Calibri"/>
                <a:sym typeface="Calibri"/>
              </a:rPr>
              <a:t>Helena Cousijn, Amye Kenall, Emma Ganley, Melissa Harrison, David Kernohan, Fiona Murphy,</a:t>
            </a:r>
            <a:br>
              <a:rPr i="1" lang="en-GB" sz="1600">
                <a:solidFill>
                  <a:schemeClr val="dk1"/>
                </a:solidFill>
                <a:latin typeface="Calibri"/>
                <a:ea typeface="Calibri"/>
                <a:cs typeface="Calibri"/>
                <a:sym typeface="Calibri"/>
              </a:rPr>
            </a:br>
            <a:r>
              <a:rPr i="1" lang="en-GB" sz="1600">
                <a:solidFill>
                  <a:schemeClr val="dk1"/>
                </a:solidFill>
                <a:latin typeface="Calibri"/>
                <a:ea typeface="Calibri"/>
                <a:cs typeface="Calibri"/>
                <a:sym typeface="Calibri"/>
              </a:rPr>
              <a:t>Patrick Polischuk, Maryann Martone, Timothy Clark</a:t>
            </a:r>
          </a:p>
          <a:p>
            <a:pPr indent="0" lvl="0" marL="0" marR="0" rtl="0" algn="l">
              <a:spcBef>
                <a:spcPts val="0"/>
              </a:spcBef>
              <a:buClr>
                <a:schemeClr val="dk1"/>
              </a:buClr>
              <a:buSzPct val="25000"/>
              <a:buFont typeface="Calibri"/>
              <a:buNone/>
            </a:pPr>
            <a:r>
              <a:rPr i="1" lang="en-GB" sz="1600">
                <a:solidFill>
                  <a:schemeClr val="dk1"/>
                </a:solidFill>
                <a:latin typeface="Calibri"/>
                <a:ea typeface="Calibri"/>
                <a:cs typeface="Calibri"/>
                <a:sym typeface="Calibri"/>
              </a:rPr>
              <a:t>bioRxiv 100784; doi: https://doi.org/10.1101/100784</a:t>
            </a:r>
          </a:p>
        </p:txBody>
      </p:sp>
      <p:sp>
        <p:nvSpPr>
          <p:cNvPr id="381" name="Shape 381"/>
          <p:cNvSpPr/>
          <p:nvPr/>
        </p:nvSpPr>
        <p:spPr>
          <a:xfrm>
            <a:off x="5577923" y="1625550"/>
            <a:ext cx="3814555" cy="2862322"/>
          </a:xfrm>
          <a:prstGeom prst="rect">
            <a:avLst/>
          </a:prstGeom>
          <a:noFill/>
          <a:ln>
            <a:noFill/>
          </a:ln>
        </p:spPr>
        <p:txBody>
          <a:bodyPr anchorCtr="0" anchor="t" bIns="45700" lIns="91425" rIns="91425" tIns="45700">
            <a:noAutofit/>
          </a:bodyPr>
          <a:lstStyle/>
          <a:p>
            <a:pPr indent="-285750" lvl="0" marL="285750" marR="0" rtl="0" algn="l">
              <a:spcBef>
                <a:spcPts val="0"/>
              </a:spcBef>
              <a:spcAft>
                <a:spcPts val="0"/>
              </a:spcAft>
              <a:buClr>
                <a:schemeClr val="dk1"/>
              </a:buClr>
              <a:buSzPct val="100000"/>
              <a:buFont typeface="Arial"/>
              <a:buChar char="•"/>
            </a:pPr>
            <a:r>
              <a:rPr lang="en-GB" sz="1800">
                <a:solidFill>
                  <a:schemeClr val="dk1"/>
                </a:solidFill>
                <a:latin typeface="Calibri"/>
                <a:ea typeface="Calibri"/>
                <a:cs typeface="Calibri"/>
                <a:sym typeface="Calibri"/>
              </a:rPr>
              <a:t>Primary goal is to lay out a Publishers' Data Citation Roadmap to aid in implementation of data citation in articles and books.</a:t>
            </a:r>
          </a:p>
          <a:p>
            <a:pPr indent="-285750" lvl="0" marL="285750" marR="0" rtl="0" algn="l">
              <a:spcBef>
                <a:spcPts val="0"/>
              </a:spcBef>
              <a:spcAft>
                <a:spcPts val="0"/>
              </a:spcAft>
              <a:buClr>
                <a:schemeClr val="dk1"/>
              </a:buClr>
              <a:buSzPct val="100000"/>
              <a:buFont typeface="Arial"/>
              <a:buChar char="•"/>
            </a:pPr>
            <a:r>
              <a:rPr lang="en-GB" sz="1800">
                <a:solidFill>
                  <a:schemeClr val="dk1"/>
                </a:solidFill>
                <a:latin typeface="Calibri"/>
                <a:ea typeface="Calibri"/>
                <a:cs typeface="Calibri"/>
                <a:sym typeface="Calibri"/>
              </a:rPr>
              <a:t>Key part of roadmap is data policy and how these are presented to researchers/readers at publisher and/or journal level</a:t>
            </a:r>
          </a:p>
          <a:p>
            <a:pPr indent="-285750" lvl="0" marL="285750" marR="0" rtl="0" algn="l">
              <a:spcBef>
                <a:spcPts val="0"/>
              </a:spcBef>
              <a:buClr>
                <a:schemeClr val="dk1"/>
              </a:buClr>
              <a:buSzPct val="100000"/>
              <a:buFont typeface="Arial"/>
              <a:buChar char="•"/>
            </a:pPr>
            <a:r>
              <a:rPr lang="en-GB" sz="1800">
                <a:solidFill>
                  <a:schemeClr val="dk1"/>
                </a:solidFill>
                <a:latin typeface="Calibri"/>
                <a:ea typeface="Calibri"/>
                <a:cs typeface="Calibri"/>
                <a:sym typeface="Calibri"/>
              </a:rPr>
              <a:t>Data citation is a key part of publisher (and all?) data policies</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5" name="Shape 385"/>
        <p:cNvGrpSpPr/>
        <p:nvPr/>
      </p:nvGrpSpPr>
      <p:grpSpPr>
        <a:xfrm>
          <a:off x="0" y="0"/>
          <a:ext cx="0" cy="0"/>
          <a:chOff x="0" y="0"/>
          <a:chExt cx="0" cy="0"/>
        </a:xfrm>
      </p:grpSpPr>
      <p:sp>
        <p:nvSpPr>
          <p:cNvPr id="386" name="Shape 386"/>
          <p:cNvSpPr txBox="1"/>
          <p:nvPr>
            <p:ph idx="1" type="body"/>
          </p:nvPr>
        </p:nvSpPr>
        <p:spPr>
          <a:xfrm>
            <a:off x="825500" y="1436687"/>
            <a:ext cx="8239125" cy="1692771"/>
          </a:xfrm>
          <a:prstGeom prst="rect">
            <a:avLst/>
          </a:prstGeom>
          <a:noFill/>
          <a:ln>
            <a:noFill/>
          </a:ln>
        </p:spPr>
        <p:txBody>
          <a:bodyPr anchorCtr="0" anchor="t" bIns="0" lIns="0" rIns="0" tIns="0">
            <a:noAutofit/>
          </a:bodyPr>
          <a:lstStyle/>
          <a:p>
            <a:pPr indent="-228600" lvl="0" marL="457200" marR="0" rtl="0" algn="l">
              <a:spcBef>
                <a:spcPts val="0"/>
              </a:spcBef>
              <a:spcAft>
                <a:spcPts val="0"/>
              </a:spcAft>
              <a:buChar char="●"/>
            </a:pPr>
            <a:r>
              <a:rPr b="0" lang="en-GB" u="sng">
                <a:solidFill>
                  <a:schemeClr val="hlink"/>
                </a:solidFill>
                <a:hlinkClick r:id="rId3"/>
              </a:rPr>
              <a:t>https://guides.github.com/activities/citable-code/</a:t>
            </a:r>
          </a:p>
          <a:p>
            <a:pPr indent="-228600" lvl="0" marL="457200" marR="0" rtl="0" algn="l">
              <a:spcBef>
                <a:spcPts val="0"/>
              </a:spcBef>
              <a:spcAft>
                <a:spcPts val="0"/>
              </a:spcAft>
              <a:buChar char="●"/>
            </a:pPr>
            <a:r>
              <a:rPr b="0" lang="en-GB" u="sng">
                <a:solidFill>
                  <a:schemeClr val="hlink"/>
                </a:solidFill>
                <a:hlinkClick r:id="rId4"/>
              </a:rPr>
              <a:t>http://blog.apastyle.org/apastyle/2015/01/how-to-cite-software-in-apa-style.html</a:t>
            </a:r>
          </a:p>
          <a:p>
            <a:pPr indent="-228600" lvl="0" marL="457200" marR="0" rtl="0" algn="l">
              <a:spcBef>
                <a:spcPts val="0"/>
              </a:spcBef>
              <a:spcAft>
                <a:spcPts val="0"/>
              </a:spcAft>
              <a:buChar char="●"/>
            </a:pPr>
            <a:r>
              <a:rPr b="0" lang="en-GB" u="sng">
                <a:solidFill>
                  <a:schemeClr val="hlink"/>
                </a:solidFill>
                <a:hlinkClick r:id="rId5"/>
              </a:rPr>
              <a:t>https://www.software.ac.uk/how-cite-and-describe-software</a:t>
            </a:r>
          </a:p>
          <a:p>
            <a:pPr indent="-228600" lvl="0" marL="457200" marR="0" rtl="0" algn="l">
              <a:spcBef>
                <a:spcPts val="0"/>
              </a:spcBef>
              <a:spcAft>
                <a:spcPts val="0"/>
              </a:spcAft>
              <a:buChar char="●"/>
            </a:pPr>
            <a:r>
              <a:rPr b="0" lang="en-GB" u="sng">
                <a:solidFill>
                  <a:schemeClr val="hlink"/>
                </a:solidFill>
                <a:hlinkClick r:id="rId6"/>
              </a:rPr>
              <a:t>https://blog.datacite.org/software-citation-workflows/</a:t>
            </a:r>
            <a:r>
              <a:rPr b="0" lang="en-GB"/>
              <a:t> </a:t>
            </a:r>
          </a:p>
          <a:p>
            <a:pPr lvl="0" marR="0" rtl="0" algn="l">
              <a:spcBef>
                <a:spcPts val="0"/>
              </a:spcBef>
              <a:spcAft>
                <a:spcPts val="0"/>
              </a:spcAft>
              <a:buNone/>
            </a:pPr>
            <a:r>
              <a:t/>
            </a:r>
            <a:endParaRPr b="0"/>
          </a:p>
          <a:p>
            <a:pPr lvl="0" marR="0" rtl="0" algn="l">
              <a:spcBef>
                <a:spcPts val="0"/>
              </a:spcBef>
              <a:spcAft>
                <a:spcPts val="0"/>
              </a:spcAft>
              <a:buNone/>
            </a:pPr>
            <a:r>
              <a:t/>
            </a:r>
            <a:endParaRPr b="0"/>
          </a:p>
          <a:p>
            <a:pPr lvl="0" marR="0" rtl="0" algn="l">
              <a:spcBef>
                <a:spcPts val="0"/>
              </a:spcBef>
              <a:spcAft>
                <a:spcPts val="0"/>
              </a:spcAft>
              <a:buNone/>
            </a:pPr>
            <a:r>
              <a:t/>
            </a:r>
            <a:endParaRPr/>
          </a:p>
          <a:p>
            <a:pPr indent="0" lvl="0" marL="0" marR="0" rtl="0" algn="l">
              <a:spcBef>
                <a:spcPts val="0"/>
              </a:spcBef>
              <a:spcAft>
                <a:spcPts val="0"/>
              </a:spcAft>
              <a:buClr>
                <a:schemeClr val="dk1"/>
              </a:buClr>
              <a:buSzPct val="25000"/>
              <a:buFont typeface="Arial"/>
              <a:buNone/>
            </a:pPr>
            <a:r>
              <a:t/>
            </a:r>
            <a:endParaRPr/>
          </a:p>
        </p:txBody>
      </p:sp>
      <p:sp>
        <p:nvSpPr>
          <p:cNvPr id="387" name="Shape 387"/>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Software citation</a:t>
            </a:r>
          </a:p>
        </p:txBody>
      </p:sp>
      <p:pic>
        <p:nvPicPr>
          <p:cNvPr id="388" name="Shape 388"/>
          <p:cNvPicPr preferRelativeResize="0"/>
          <p:nvPr/>
        </p:nvPicPr>
        <p:blipFill>
          <a:blip r:embed="rId7">
            <a:alphaModFix/>
          </a:blip>
          <a:stretch>
            <a:fillRect/>
          </a:stretch>
        </p:blipFill>
        <p:spPr>
          <a:xfrm>
            <a:off x="1818100" y="2753434"/>
            <a:ext cx="5501446" cy="342374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2" name="Shape 392"/>
        <p:cNvGrpSpPr/>
        <p:nvPr/>
      </p:nvGrpSpPr>
      <p:grpSpPr>
        <a:xfrm>
          <a:off x="0" y="0"/>
          <a:ext cx="0" cy="0"/>
          <a:chOff x="0" y="0"/>
          <a:chExt cx="0" cy="0"/>
        </a:xfrm>
      </p:grpSpPr>
      <p:sp>
        <p:nvSpPr>
          <p:cNvPr id="393" name="Shape 393"/>
          <p:cNvSpPr txBox="1"/>
          <p:nvPr>
            <p:ph idx="1" type="body"/>
          </p:nvPr>
        </p:nvSpPr>
        <p:spPr>
          <a:xfrm>
            <a:off x="825500" y="1436687"/>
            <a:ext cx="8239125" cy="3662541"/>
          </a:xfrm>
          <a:prstGeom prst="rect">
            <a:avLst/>
          </a:prstGeom>
          <a:noFill/>
          <a:ln>
            <a:noFill/>
          </a:ln>
        </p:spPr>
        <p:txBody>
          <a:bodyPr anchorCtr="0" anchor="t" bIns="0" lIns="0" rIns="0" tIns="0">
            <a:noAutofit/>
          </a:bodyPr>
          <a:lstStyle/>
          <a:p>
            <a:pPr indent="-285750" lvl="0" marL="285750" marR="0" rtl="0" algn="l">
              <a:spcBef>
                <a:spcPts val="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Content types </a:t>
            </a:r>
            <a:r>
              <a:rPr b="0" i="0" lang="en-GB" sz="1800" u="none" cap="none" strike="noStrike">
                <a:solidFill>
                  <a:schemeClr val="lt2"/>
                </a:solidFill>
                <a:latin typeface="Calibri"/>
                <a:ea typeface="Calibri"/>
                <a:cs typeface="Calibri"/>
                <a:sym typeface="Calibri"/>
              </a:rPr>
              <a:t>e.g. data/software articles and journals</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Credit and incentives</a:t>
            </a:r>
            <a:r>
              <a:rPr b="0" i="0" lang="en-GB" sz="1800" u="none" cap="none" strike="noStrike">
                <a:solidFill>
                  <a:schemeClr val="lt2"/>
                </a:solidFill>
                <a:latin typeface="Calibri"/>
                <a:ea typeface="Calibri"/>
                <a:cs typeface="Calibri"/>
                <a:sym typeface="Calibri"/>
              </a:rPr>
              <a:t> e.g. data and software citation</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Encouraging reuse</a:t>
            </a:r>
            <a:r>
              <a:rPr b="0" i="0" lang="en-GB" sz="1800" u="none" cap="none" strike="noStrike">
                <a:solidFill>
                  <a:schemeClr val="lt2"/>
                </a:solidFill>
                <a:latin typeface="Calibri"/>
                <a:ea typeface="Calibri"/>
                <a:cs typeface="Calibri"/>
                <a:sym typeface="Calibri"/>
              </a:rPr>
              <a:t> e.g. open licenses</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Data quality</a:t>
            </a:r>
            <a:r>
              <a:rPr b="0" i="0" lang="en-GB" sz="1800" u="none" cap="none" strike="noStrike">
                <a:solidFill>
                  <a:schemeClr val="lt2"/>
                </a:solidFill>
                <a:latin typeface="Calibri"/>
                <a:ea typeface="Calibri"/>
                <a:cs typeface="Calibri"/>
                <a:sym typeface="Calibri"/>
              </a:rPr>
              <a:t> e.g. peer review of data and code</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dk1"/>
                </a:solidFill>
                <a:latin typeface="Calibri"/>
                <a:ea typeface="Calibri"/>
                <a:cs typeface="Calibri"/>
                <a:sym typeface="Calibri"/>
              </a:rPr>
              <a:t>Data &amp; code discoverability</a:t>
            </a:r>
            <a:r>
              <a:rPr b="0" i="0" lang="en-GB" sz="1800" u="none" cap="none" strike="noStrike">
                <a:solidFill>
                  <a:schemeClr val="dk1"/>
                </a:solidFill>
                <a:latin typeface="Calibri"/>
                <a:ea typeface="Calibri"/>
                <a:cs typeface="Calibri"/>
                <a:sym typeface="Calibri"/>
              </a:rPr>
              <a:t> e.g. linking data &amp; code to publications; supporting repositories</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Raising awareness</a:t>
            </a:r>
            <a:r>
              <a:rPr b="0" i="0" lang="en-GB" sz="1800" u="none" cap="none" strike="noStrike">
                <a:solidFill>
                  <a:schemeClr val="lt2"/>
                </a:solidFill>
                <a:latin typeface="Calibri"/>
                <a:ea typeface="Calibri"/>
                <a:cs typeface="Calibri"/>
                <a:sym typeface="Calibri"/>
              </a:rPr>
              <a:t> e.g. editorials, outreach</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Guidance and policy</a:t>
            </a:r>
            <a:r>
              <a:rPr b="0" i="0" lang="en-GB" sz="1800" u="none" cap="none" strike="noStrike">
                <a:solidFill>
                  <a:schemeClr val="lt2"/>
                </a:solidFill>
                <a:latin typeface="Calibri"/>
                <a:ea typeface="Calibri"/>
                <a:cs typeface="Calibri"/>
                <a:sym typeface="Calibri"/>
              </a:rPr>
              <a:t> e.g. information for authors, policy harmonization</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Technology</a:t>
            </a:r>
            <a:r>
              <a:rPr b="0" i="0" lang="en-GB" sz="1800" u="none" cap="none" strike="noStrike">
                <a:solidFill>
                  <a:schemeClr val="lt2"/>
                </a:solidFill>
                <a:latin typeface="Calibri"/>
                <a:ea typeface="Calibri"/>
                <a:cs typeface="Calibri"/>
                <a:sym typeface="Calibri"/>
              </a:rPr>
              <a:t> e.g. platform developments, repository integration and other partnerships</a:t>
            </a:r>
          </a:p>
          <a:p>
            <a:pPr indent="0" lvl="0" marL="0" marR="0" rtl="0" algn="l">
              <a:spcBef>
                <a:spcPts val="600"/>
              </a:spcBef>
              <a:spcAft>
                <a:spcPts val="0"/>
              </a:spcAft>
              <a:buClr>
                <a:schemeClr val="dk1"/>
              </a:buClr>
              <a:buSzPct val="25000"/>
              <a:buFont typeface="Arial"/>
              <a:buNone/>
            </a:pPr>
            <a:r>
              <a:t/>
            </a:r>
            <a:endParaRPr b="1" i="0" sz="1800" u="none" cap="none" strike="noStrike">
              <a:solidFill>
                <a:schemeClr val="dk1"/>
              </a:solidFill>
              <a:latin typeface="Calibri"/>
              <a:ea typeface="Calibri"/>
              <a:cs typeface="Calibri"/>
              <a:sym typeface="Calibri"/>
            </a:endParaRPr>
          </a:p>
        </p:txBody>
      </p:sp>
      <p:sp>
        <p:nvSpPr>
          <p:cNvPr id="394" name="Shape 394"/>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What are publishers doing about data and software sharing?</a:t>
            </a:r>
          </a:p>
        </p:txBody>
      </p:sp>
      <p:pic>
        <p:nvPicPr>
          <p:cNvPr descr="https://pbs.twimg.com/profile_images/579706680/dryadLogo_400x400.png" id="395" name="Shape 395"/>
          <p:cNvPicPr preferRelativeResize="0"/>
          <p:nvPr/>
        </p:nvPicPr>
        <p:blipFill rotWithShape="1">
          <a:blip r:embed="rId3">
            <a:alphaModFix/>
          </a:blip>
          <a:srcRect b="0" l="0" r="0" t="0"/>
          <a:stretch/>
        </p:blipFill>
        <p:spPr>
          <a:xfrm>
            <a:off x="446914" y="4891550"/>
            <a:ext cx="974700" cy="974700"/>
          </a:xfrm>
          <a:prstGeom prst="rect">
            <a:avLst/>
          </a:prstGeom>
          <a:noFill/>
          <a:ln>
            <a:noFill/>
          </a:ln>
        </p:spPr>
      </p:pic>
      <p:pic>
        <p:nvPicPr>
          <p:cNvPr descr="http://www.digital-science.com/wp-content/uploads/2015/03/logo-figshare-600x200.png" id="396" name="Shape 396"/>
          <p:cNvPicPr preferRelativeResize="0"/>
          <p:nvPr/>
        </p:nvPicPr>
        <p:blipFill rotWithShape="1">
          <a:blip r:embed="rId4">
            <a:alphaModFix/>
          </a:blip>
          <a:srcRect b="0" l="0" r="0" t="0"/>
          <a:stretch/>
        </p:blipFill>
        <p:spPr>
          <a:xfrm>
            <a:off x="1695264" y="5647312"/>
            <a:ext cx="2231400" cy="743700"/>
          </a:xfrm>
          <a:prstGeom prst="rect">
            <a:avLst/>
          </a:prstGeom>
          <a:noFill/>
          <a:ln>
            <a:noFill/>
          </a:ln>
        </p:spPr>
      </p:pic>
      <p:pic>
        <p:nvPicPr>
          <p:cNvPr descr="NOMAD Logo" id="397" name="Shape 397"/>
          <p:cNvPicPr preferRelativeResize="0"/>
          <p:nvPr/>
        </p:nvPicPr>
        <p:blipFill rotWithShape="1">
          <a:blip r:embed="rId5">
            <a:alphaModFix/>
          </a:blip>
          <a:srcRect b="0" l="0" r="0" t="0"/>
          <a:stretch/>
        </p:blipFill>
        <p:spPr>
          <a:xfrm>
            <a:off x="2287951" y="4747292"/>
            <a:ext cx="2024099" cy="900000"/>
          </a:xfrm>
          <a:prstGeom prst="rect">
            <a:avLst/>
          </a:prstGeom>
          <a:noFill/>
          <a:ln>
            <a:noFill/>
          </a:ln>
        </p:spPr>
      </p:pic>
      <p:pic>
        <p:nvPicPr>
          <p:cNvPr descr="UK Solar System Data Centre" id="398" name="Shape 398"/>
          <p:cNvPicPr preferRelativeResize="0"/>
          <p:nvPr/>
        </p:nvPicPr>
        <p:blipFill rotWithShape="1">
          <a:blip r:embed="rId6">
            <a:alphaModFix/>
          </a:blip>
          <a:srcRect b="0" l="0" r="0" t="0"/>
          <a:stretch/>
        </p:blipFill>
        <p:spPr>
          <a:xfrm>
            <a:off x="4699092" y="5055051"/>
            <a:ext cx="962100" cy="647700"/>
          </a:xfrm>
          <a:prstGeom prst="rect">
            <a:avLst/>
          </a:prstGeom>
          <a:noFill/>
          <a:ln>
            <a:noFill/>
          </a:ln>
        </p:spPr>
      </p:pic>
      <p:pic>
        <p:nvPicPr>
          <p:cNvPr descr="Image result for zenodo" id="399" name="Shape 399"/>
          <p:cNvPicPr preferRelativeResize="0"/>
          <p:nvPr/>
        </p:nvPicPr>
        <p:blipFill rotWithShape="1">
          <a:blip r:embed="rId7">
            <a:alphaModFix/>
          </a:blip>
          <a:srcRect b="0" l="0" r="0" t="0"/>
          <a:stretch/>
        </p:blipFill>
        <p:spPr>
          <a:xfrm>
            <a:off x="6583268" y="4821312"/>
            <a:ext cx="2363400" cy="945300"/>
          </a:xfrm>
          <a:prstGeom prst="rect">
            <a:avLst/>
          </a:prstGeom>
          <a:noFill/>
          <a:ln>
            <a:noFill/>
          </a:ln>
        </p:spPr>
      </p:pic>
      <p:pic>
        <p:nvPicPr>
          <p:cNvPr id="400" name="Shape 400"/>
          <p:cNvPicPr preferRelativeResize="0"/>
          <p:nvPr/>
        </p:nvPicPr>
        <p:blipFill>
          <a:blip r:embed="rId8">
            <a:alphaModFix/>
          </a:blip>
          <a:stretch>
            <a:fillRect/>
          </a:stretch>
        </p:blipFill>
        <p:spPr>
          <a:xfrm>
            <a:off x="4312050" y="6007549"/>
            <a:ext cx="2326920" cy="647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4" name="Shape 404"/>
        <p:cNvGrpSpPr/>
        <p:nvPr/>
      </p:nvGrpSpPr>
      <p:grpSpPr>
        <a:xfrm>
          <a:off x="0" y="0"/>
          <a:ext cx="0" cy="0"/>
          <a:chOff x="0" y="0"/>
          <a:chExt cx="0" cy="0"/>
        </a:xfrm>
      </p:grpSpPr>
      <p:sp>
        <p:nvSpPr>
          <p:cNvPr id="405" name="Shape 405"/>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Helping researchers find the right repository</a:t>
            </a:r>
          </a:p>
        </p:txBody>
      </p:sp>
      <p:sp>
        <p:nvSpPr>
          <p:cNvPr id="406" name="Shape 406"/>
          <p:cNvSpPr/>
          <p:nvPr/>
        </p:nvSpPr>
        <p:spPr>
          <a:xfrm>
            <a:off x="781235" y="1180729"/>
            <a:ext cx="8300620" cy="923329"/>
          </a:xfrm>
          <a:prstGeom prst="rect">
            <a:avLst/>
          </a:prstGeom>
          <a:noFill/>
          <a:ln>
            <a:noFill/>
          </a:ln>
        </p:spPr>
        <p:txBody>
          <a:bodyPr anchorCtr="0" anchor="t" bIns="45700" lIns="91425" rIns="91425" tIns="45700">
            <a:noAutofit/>
          </a:bodyPr>
          <a:lstStyle/>
          <a:p>
            <a:pPr indent="-342900" lvl="1" marL="342900" marR="0" rtl="0" algn="l">
              <a:lnSpc>
                <a:spcPct val="150000"/>
              </a:lnSpc>
              <a:spcBef>
                <a:spcPts val="0"/>
              </a:spcBef>
              <a:buClr>
                <a:srgbClr val="8CAAB6"/>
              </a:buClr>
              <a:buFont typeface="Arial"/>
              <a:buNone/>
            </a:pPr>
            <a:r>
              <a:t/>
            </a:r>
            <a:endParaRPr b="0" i="1" sz="1800" u="none" cap="none" strike="noStrike">
              <a:solidFill>
                <a:schemeClr val="dk1"/>
              </a:solidFill>
              <a:latin typeface="Calibri"/>
              <a:ea typeface="Calibri"/>
              <a:cs typeface="Calibri"/>
              <a:sym typeface="Calibri"/>
            </a:endParaRPr>
          </a:p>
          <a:p>
            <a:pPr indent="-347461" lvl="1" marL="779261" marR="0" rtl="0" algn="l">
              <a:lnSpc>
                <a:spcPct val="150000"/>
              </a:lnSpc>
              <a:spcBef>
                <a:spcPts val="0"/>
              </a:spcBef>
              <a:buClr>
                <a:srgbClr val="8CAAB6"/>
              </a:buClr>
              <a:buFont typeface="Arial"/>
              <a:buNone/>
            </a:pPr>
            <a:r>
              <a:t/>
            </a:r>
            <a:endParaRPr b="0" i="0" sz="1800" u="none" cap="none" strike="noStrike">
              <a:solidFill>
                <a:schemeClr val="dk1"/>
              </a:solidFill>
              <a:latin typeface="Calibri"/>
              <a:ea typeface="Calibri"/>
              <a:cs typeface="Calibri"/>
              <a:sym typeface="Calibri"/>
            </a:endParaRPr>
          </a:p>
        </p:txBody>
      </p:sp>
      <p:sp>
        <p:nvSpPr>
          <p:cNvPr id="407" name="Shape 407"/>
          <p:cNvSpPr txBox="1"/>
          <p:nvPr>
            <p:ph idx="1" type="body"/>
          </p:nvPr>
        </p:nvSpPr>
        <p:spPr>
          <a:xfrm>
            <a:off x="825500" y="1436687"/>
            <a:ext cx="8239125" cy="6494085"/>
          </a:xfrm>
          <a:prstGeom prst="rect">
            <a:avLst/>
          </a:prstGeom>
          <a:noFill/>
          <a:ln>
            <a:noFill/>
          </a:ln>
        </p:spPr>
        <p:txBody>
          <a:bodyPr anchorCtr="0" anchor="t" bIns="0" lIns="0" rIns="0" tIns="0">
            <a:noAutofit/>
          </a:bodyPr>
          <a:lstStyle/>
          <a:p>
            <a:pPr indent="-342900" lvl="0" marL="342900" marR="0" rtl="0" algn="l">
              <a:lnSpc>
                <a:spcPct val="150000"/>
              </a:lnSpc>
              <a:spcBef>
                <a:spcPts val="0"/>
              </a:spcBef>
              <a:spcAft>
                <a:spcPts val="0"/>
              </a:spcAft>
              <a:buClr>
                <a:srgbClr val="8CAAB6"/>
              </a:buClr>
              <a:buSzPct val="100000"/>
              <a:buFont typeface="Arial"/>
              <a:buChar char="•"/>
            </a:pPr>
            <a:r>
              <a:rPr b="0" i="0" lang="en-GB" sz="2000" u="none" cap="none" strike="noStrike">
                <a:solidFill>
                  <a:schemeClr val="dk1"/>
                </a:solidFill>
                <a:latin typeface="Calibri"/>
                <a:ea typeface="Calibri"/>
                <a:cs typeface="Calibri"/>
                <a:sym typeface="Calibri"/>
              </a:rPr>
              <a:t>Springer Nature recommended repositories list (&gt;80 repositories; available CC BY &amp; reused by e.g. PLOS)</a:t>
            </a:r>
          </a:p>
          <a:p>
            <a:pPr indent="-342900" lvl="0" marL="342900" marR="0" rtl="0" algn="l">
              <a:lnSpc>
                <a:spcPct val="150000"/>
              </a:lnSpc>
              <a:spcBef>
                <a:spcPts val="600"/>
              </a:spcBef>
              <a:spcAft>
                <a:spcPts val="0"/>
              </a:spcAft>
              <a:buClr>
                <a:srgbClr val="8CAAB6"/>
              </a:buClr>
              <a:buSzPct val="100000"/>
              <a:buFont typeface="Arial"/>
              <a:buChar char="•"/>
            </a:pPr>
            <a:r>
              <a:rPr b="0" i="0" lang="en-GB" sz="2000" u="sng" cap="none" strike="noStrike">
                <a:solidFill>
                  <a:schemeClr val="hlink"/>
                </a:solidFill>
                <a:latin typeface="Calibri"/>
                <a:ea typeface="Calibri"/>
                <a:cs typeface="Calibri"/>
                <a:sym typeface="Calibri"/>
                <a:hlinkClick r:id="rId3"/>
              </a:rPr>
              <a:t>http://www.springernature.com/gp/group/data-policy/repositories</a:t>
            </a:r>
          </a:p>
          <a:p>
            <a:pPr indent="-342900" lvl="0" marL="342900" marR="0" rtl="0" algn="l">
              <a:lnSpc>
                <a:spcPct val="150000"/>
              </a:lnSpc>
              <a:spcBef>
                <a:spcPts val="600"/>
              </a:spcBef>
              <a:spcAft>
                <a:spcPts val="0"/>
              </a:spcAft>
              <a:buClr>
                <a:srgbClr val="8CAAB6"/>
              </a:buClr>
              <a:buSzPct val="100000"/>
              <a:buFont typeface="Arial"/>
              <a:buChar char="•"/>
            </a:pPr>
            <a:r>
              <a:rPr b="0" i="0" lang="en-GB" sz="1800" u="sng" cap="none" strike="noStrike">
                <a:solidFill>
                  <a:schemeClr val="hlink"/>
                </a:solidFill>
                <a:latin typeface="Calibri"/>
                <a:ea typeface="Calibri"/>
                <a:cs typeface="Calibri"/>
                <a:sym typeface="Calibri"/>
                <a:hlinkClick r:id="rId4"/>
              </a:rPr>
              <a:t>http://www.re3data.org/</a:t>
            </a:r>
            <a:r>
              <a:rPr b="0" i="0" lang="en-GB" sz="1800" u="none" cap="none" strike="noStrike">
                <a:solidFill>
                  <a:schemeClr val="dk1"/>
                </a:solidFill>
                <a:latin typeface="Calibri"/>
                <a:ea typeface="Calibri"/>
                <a:cs typeface="Calibri"/>
                <a:sym typeface="Calibri"/>
              </a:rPr>
              <a:t> (&lt;1,800 repositories listed)</a:t>
            </a:r>
          </a:p>
          <a:p>
            <a:pPr indent="0" lvl="0" marL="0" marR="0" rtl="0" algn="l">
              <a:spcBef>
                <a:spcPts val="600"/>
              </a:spcBef>
              <a:spcAft>
                <a:spcPts val="0"/>
              </a:spcAft>
              <a:buClr>
                <a:schemeClr val="dk1"/>
              </a:buClr>
              <a:buSzPct val="25000"/>
              <a:buFont typeface="Arial"/>
              <a:buNone/>
            </a:pPr>
            <a:br>
              <a:rPr b="1" i="1" lang="en-GB" sz="1800" u="none" cap="none" strike="noStrike">
                <a:solidFill>
                  <a:schemeClr val="dk1"/>
                </a:solidFill>
                <a:latin typeface="Calibri"/>
                <a:ea typeface="Calibri"/>
                <a:cs typeface="Calibri"/>
                <a:sym typeface="Calibri"/>
              </a:rPr>
            </a:br>
            <a:r>
              <a:rPr b="1" i="1" lang="en-GB" sz="1800" u="none" cap="none" strike="noStrike">
                <a:solidFill>
                  <a:schemeClr val="dk1"/>
                </a:solidFill>
                <a:latin typeface="Calibri"/>
                <a:ea typeface="Calibri"/>
                <a:cs typeface="Calibri"/>
                <a:sym typeface="Calibri"/>
              </a:rPr>
              <a:t>What makes a good (data) repository?</a:t>
            </a:r>
          </a:p>
          <a:p>
            <a:pPr indent="0" lvl="0" marL="0" marR="0" rtl="0" algn="l">
              <a:spcBef>
                <a:spcPts val="600"/>
              </a:spcBef>
              <a:spcAft>
                <a:spcPts val="0"/>
              </a:spcAft>
              <a:buClr>
                <a:schemeClr val="dk1"/>
              </a:buClr>
              <a:buSzPct val="25000"/>
              <a:buFont typeface="Arial"/>
              <a:buNone/>
            </a:pPr>
            <a:r>
              <a:rPr b="0" i="0" lang="en-GB" sz="1800" u="none" cap="none" strike="noStrike">
                <a:solidFill>
                  <a:schemeClr val="dk1"/>
                </a:solidFill>
                <a:latin typeface="Calibri"/>
                <a:ea typeface="Calibri"/>
                <a:cs typeface="Calibri"/>
                <a:sym typeface="Calibri"/>
              </a:rPr>
              <a:t>Data repositories for data supporting peer-reviewed publications generally should:</a:t>
            </a:r>
          </a:p>
          <a:p>
            <a:pPr indent="-400050" lvl="0" marL="400050" marR="0" rtl="0" algn="l">
              <a:spcBef>
                <a:spcPts val="600"/>
              </a:spcBef>
              <a:spcAft>
                <a:spcPts val="0"/>
              </a:spcAft>
              <a:buClr>
                <a:schemeClr val="dk1"/>
              </a:buClr>
              <a:buSzPct val="100000"/>
              <a:buFont typeface="Calibri"/>
              <a:buAutoNum type="romanUcPeriod"/>
            </a:pPr>
            <a:r>
              <a:rPr b="0" i="0" lang="en-GB" sz="1800" u="none" cap="none" strike="noStrike">
                <a:solidFill>
                  <a:schemeClr val="dk1"/>
                </a:solidFill>
                <a:latin typeface="Calibri"/>
                <a:ea typeface="Calibri"/>
                <a:cs typeface="Calibri"/>
                <a:sym typeface="Calibri"/>
              </a:rPr>
              <a:t>Ensure long-term persistence and preservation of datasets</a:t>
            </a:r>
          </a:p>
          <a:p>
            <a:pPr indent="-400050" lvl="0" marL="400050" marR="0" rtl="0" algn="l">
              <a:spcBef>
                <a:spcPts val="600"/>
              </a:spcBef>
              <a:spcAft>
                <a:spcPts val="0"/>
              </a:spcAft>
              <a:buClr>
                <a:schemeClr val="dk1"/>
              </a:buClr>
              <a:buSzPct val="100000"/>
              <a:buFont typeface="Calibri"/>
              <a:buAutoNum type="romanUcPeriod"/>
            </a:pPr>
            <a:r>
              <a:rPr b="0" i="0" lang="en-GB" sz="1800" u="none" cap="none" strike="noStrike">
                <a:solidFill>
                  <a:schemeClr val="dk1"/>
                </a:solidFill>
                <a:latin typeface="Calibri"/>
                <a:ea typeface="Calibri"/>
                <a:cs typeface="Calibri"/>
                <a:sym typeface="Calibri"/>
              </a:rPr>
              <a:t>Be recognized by a research community or research institution</a:t>
            </a:r>
          </a:p>
          <a:p>
            <a:pPr indent="-400050" lvl="0" marL="400050" marR="0" rtl="0" algn="l">
              <a:spcBef>
                <a:spcPts val="600"/>
              </a:spcBef>
              <a:spcAft>
                <a:spcPts val="0"/>
              </a:spcAft>
              <a:buClr>
                <a:schemeClr val="dk1"/>
              </a:buClr>
              <a:buSzPct val="100000"/>
              <a:buFont typeface="Calibri"/>
              <a:buAutoNum type="romanUcPeriod"/>
            </a:pPr>
            <a:r>
              <a:rPr b="0" i="0" lang="en-GB" sz="1800" u="none" cap="none" strike="noStrike">
                <a:solidFill>
                  <a:schemeClr val="dk1"/>
                </a:solidFill>
                <a:latin typeface="Calibri"/>
                <a:ea typeface="Calibri"/>
                <a:cs typeface="Calibri"/>
                <a:sym typeface="Calibri"/>
              </a:rPr>
              <a:t>Provide deposited datasets with stable and persistent identifiers, such as Digital Object Identifiers (DOIs)</a:t>
            </a:r>
          </a:p>
          <a:p>
            <a:pPr indent="-400050" lvl="0" marL="400050" marR="0" rtl="0" algn="l">
              <a:spcBef>
                <a:spcPts val="600"/>
              </a:spcBef>
              <a:spcAft>
                <a:spcPts val="0"/>
              </a:spcAft>
              <a:buClr>
                <a:schemeClr val="dk1"/>
              </a:buClr>
              <a:buSzPct val="100000"/>
              <a:buFont typeface="Calibri"/>
              <a:buAutoNum type="romanUcPeriod"/>
            </a:pPr>
            <a:r>
              <a:rPr b="0" i="0" lang="en-GB" sz="1800" u="none" cap="none" strike="noStrike">
                <a:solidFill>
                  <a:schemeClr val="dk1"/>
                </a:solidFill>
                <a:latin typeface="Calibri"/>
                <a:ea typeface="Calibri"/>
                <a:cs typeface="Calibri"/>
                <a:sym typeface="Calibri"/>
              </a:rPr>
              <a:t>Allow access to data without unnecessary restrictions</a:t>
            </a:r>
          </a:p>
          <a:p>
            <a:pPr indent="-400050" lvl="0" marL="400050" marR="0" rtl="0" algn="l">
              <a:spcBef>
                <a:spcPts val="600"/>
              </a:spcBef>
              <a:spcAft>
                <a:spcPts val="0"/>
              </a:spcAft>
              <a:buClr>
                <a:schemeClr val="dk1"/>
              </a:buClr>
              <a:buSzPct val="100000"/>
              <a:buFont typeface="Calibri"/>
              <a:buAutoNum type="romanUcPeriod"/>
            </a:pPr>
            <a:r>
              <a:rPr b="0" i="0" lang="en-GB" sz="1800" u="none" cap="none" strike="noStrike">
                <a:solidFill>
                  <a:schemeClr val="dk1"/>
                </a:solidFill>
                <a:latin typeface="Calibri"/>
                <a:ea typeface="Calibri"/>
                <a:cs typeface="Calibri"/>
                <a:sym typeface="Calibri"/>
              </a:rPr>
              <a:t>Provide a clear license or terms of use for deposited datasets</a:t>
            </a:r>
          </a:p>
          <a:p>
            <a:pPr indent="-342900" lvl="0" marL="342900" marR="0" rtl="0" algn="l">
              <a:lnSpc>
                <a:spcPct val="150000"/>
              </a:lnSpc>
              <a:spcBef>
                <a:spcPts val="600"/>
              </a:spcBef>
              <a:spcAft>
                <a:spcPts val="0"/>
              </a:spcAft>
              <a:buClr>
                <a:srgbClr val="8CAAB6"/>
              </a:buClr>
              <a:buSzPct val="100000"/>
              <a:buFont typeface="Arial"/>
              <a:buNone/>
            </a:pPr>
            <a:r>
              <a:t/>
            </a:r>
            <a:endParaRPr b="0" i="0" sz="1800" u="none" cap="none" strike="noStrike">
              <a:solidFill>
                <a:schemeClr val="dk1"/>
              </a:solidFill>
              <a:latin typeface="Calibri"/>
              <a:ea typeface="Calibri"/>
              <a:cs typeface="Calibri"/>
              <a:sym typeface="Calibri"/>
            </a:endParaRPr>
          </a:p>
          <a:p>
            <a:pPr indent="-349250" lvl="2" marL="565150" marR="0" rtl="0" algn="l">
              <a:lnSpc>
                <a:spcPct val="150000"/>
              </a:lnSpc>
              <a:spcBef>
                <a:spcPts val="600"/>
              </a:spcBef>
              <a:spcAft>
                <a:spcPts val="0"/>
              </a:spcAft>
              <a:buClr>
                <a:srgbClr val="8CAAB6"/>
              </a:buClr>
              <a:buSzPct val="100000"/>
              <a:buFont typeface="Arial"/>
              <a:buNone/>
            </a:pPr>
            <a:r>
              <a:t/>
            </a:r>
            <a:endParaRPr b="0" i="0" sz="1800" u="none" cap="none" strike="noStrike">
              <a:solidFill>
                <a:schemeClr val="dk1"/>
              </a:solidFill>
              <a:latin typeface="Calibri"/>
              <a:ea typeface="Calibri"/>
              <a:cs typeface="Calibri"/>
              <a:sym typeface="Calibri"/>
            </a:endParaRPr>
          </a:p>
          <a:p>
            <a:pPr indent="-349250" lvl="2" marL="565150" marR="0" rtl="0" algn="l">
              <a:lnSpc>
                <a:spcPct val="150000"/>
              </a:lnSpc>
              <a:spcBef>
                <a:spcPts val="600"/>
              </a:spcBef>
              <a:spcAft>
                <a:spcPts val="0"/>
              </a:spcAft>
              <a:buClr>
                <a:srgbClr val="8CAAB6"/>
              </a:buClr>
              <a:buSzPct val="100000"/>
              <a:buFont typeface="Arial"/>
              <a:buNone/>
            </a:pPr>
            <a:r>
              <a:t/>
            </a:r>
            <a:endParaRPr b="0" i="0" sz="1800" u="none" cap="none" strike="noStrike">
              <a:solidFill>
                <a:schemeClr val="dk1"/>
              </a:solidFill>
              <a:latin typeface="Calibri"/>
              <a:ea typeface="Calibri"/>
              <a:cs typeface="Calibri"/>
              <a:sym typeface="Calibri"/>
            </a:endParaRPr>
          </a:p>
          <a:p>
            <a:pPr indent="-349250" lvl="2" marL="565150" marR="0" rtl="0" algn="l">
              <a:lnSpc>
                <a:spcPct val="150000"/>
              </a:lnSpc>
              <a:spcBef>
                <a:spcPts val="600"/>
              </a:spcBef>
              <a:spcAft>
                <a:spcPts val="0"/>
              </a:spcAft>
              <a:buClr>
                <a:srgbClr val="8CAAB6"/>
              </a:buClr>
              <a:buSzPct val="1000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1" name="Shape 411"/>
        <p:cNvGrpSpPr/>
        <p:nvPr/>
      </p:nvGrpSpPr>
      <p:grpSpPr>
        <a:xfrm>
          <a:off x="0" y="0"/>
          <a:ext cx="0" cy="0"/>
          <a:chOff x="0" y="0"/>
          <a:chExt cx="0" cy="0"/>
        </a:xfrm>
      </p:grpSpPr>
      <p:sp>
        <p:nvSpPr>
          <p:cNvPr id="412" name="Shape 412"/>
          <p:cNvSpPr txBox="1"/>
          <p:nvPr>
            <p:ph idx="1" type="body"/>
          </p:nvPr>
        </p:nvSpPr>
        <p:spPr>
          <a:xfrm>
            <a:off x="825500" y="1436687"/>
            <a:ext cx="8239125" cy="3385542"/>
          </a:xfrm>
          <a:prstGeom prst="rect">
            <a:avLst/>
          </a:prstGeom>
          <a:noFill/>
          <a:ln>
            <a:noFill/>
          </a:ln>
        </p:spPr>
        <p:txBody>
          <a:bodyPr anchorCtr="0" anchor="t" bIns="0" lIns="0" rIns="0" tIns="0">
            <a:noAutofit/>
          </a:bodyPr>
          <a:lstStyle/>
          <a:p>
            <a:pPr indent="-285750" lvl="0" marL="285750" marR="0" rtl="0" algn="l">
              <a:spcBef>
                <a:spcPts val="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Content types </a:t>
            </a:r>
            <a:r>
              <a:rPr b="0" i="0" lang="en-GB" sz="1800" u="none" cap="none" strike="noStrike">
                <a:solidFill>
                  <a:schemeClr val="lt2"/>
                </a:solidFill>
                <a:latin typeface="Calibri"/>
                <a:ea typeface="Calibri"/>
                <a:cs typeface="Calibri"/>
                <a:sym typeface="Calibri"/>
              </a:rPr>
              <a:t>e.g. data articles and journals</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Credit and incentives</a:t>
            </a:r>
            <a:r>
              <a:rPr b="0" i="0" lang="en-GB" sz="1800" u="none" cap="none" strike="noStrike">
                <a:solidFill>
                  <a:schemeClr val="lt2"/>
                </a:solidFill>
                <a:latin typeface="Calibri"/>
                <a:ea typeface="Calibri"/>
                <a:cs typeface="Calibri"/>
                <a:sym typeface="Calibri"/>
              </a:rPr>
              <a:t> e.g. data citation and data articles</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Encouraging reuse</a:t>
            </a:r>
            <a:r>
              <a:rPr b="0" i="0" lang="en-GB" sz="1800" u="none" cap="none" strike="noStrike">
                <a:solidFill>
                  <a:schemeClr val="lt2"/>
                </a:solidFill>
                <a:latin typeface="Calibri"/>
                <a:ea typeface="Calibri"/>
                <a:cs typeface="Calibri"/>
                <a:sym typeface="Calibri"/>
              </a:rPr>
              <a:t> e.g. open licenses</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Data quality</a:t>
            </a:r>
            <a:r>
              <a:rPr b="0" i="0" lang="en-GB" sz="1800" u="none" cap="none" strike="noStrike">
                <a:solidFill>
                  <a:schemeClr val="lt2"/>
                </a:solidFill>
                <a:latin typeface="Calibri"/>
                <a:ea typeface="Calibri"/>
                <a:cs typeface="Calibri"/>
                <a:sym typeface="Calibri"/>
              </a:rPr>
              <a:t> e.g. data peer review </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Data discoverability</a:t>
            </a:r>
            <a:r>
              <a:rPr b="0" i="0" lang="en-GB" sz="1800" u="none" cap="none" strike="noStrike">
                <a:solidFill>
                  <a:schemeClr val="lt2"/>
                </a:solidFill>
                <a:latin typeface="Calibri"/>
                <a:ea typeface="Calibri"/>
                <a:cs typeface="Calibri"/>
                <a:sym typeface="Calibri"/>
              </a:rPr>
              <a:t> e.g. linking data to publications; supporting repositories</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Raising awareness</a:t>
            </a:r>
            <a:r>
              <a:rPr b="0" i="0" lang="en-GB" sz="1800" u="none" cap="none" strike="noStrike">
                <a:solidFill>
                  <a:schemeClr val="lt2"/>
                </a:solidFill>
                <a:latin typeface="Calibri"/>
                <a:ea typeface="Calibri"/>
                <a:cs typeface="Calibri"/>
                <a:sym typeface="Calibri"/>
              </a:rPr>
              <a:t> e.g. editorials, outreach</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dk1"/>
                </a:solidFill>
                <a:latin typeface="Calibri"/>
                <a:ea typeface="Calibri"/>
                <a:cs typeface="Calibri"/>
                <a:sym typeface="Calibri"/>
              </a:rPr>
              <a:t>Guidance and policy</a:t>
            </a:r>
            <a:r>
              <a:rPr b="0" i="0" lang="en-GB" sz="1800" u="none" cap="none" strike="noStrike">
                <a:solidFill>
                  <a:schemeClr val="dk1"/>
                </a:solidFill>
                <a:latin typeface="Calibri"/>
                <a:ea typeface="Calibri"/>
                <a:cs typeface="Calibri"/>
                <a:sym typeface="Calibri"/>
              </a:rPr>
              <a:t> e.g. information for authors, policy harmonization</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Technology</a:t>
            </a:r>
            <a:r>
              <a:rPr b="0" i="0" lang="en-GB" sz="1800" u="none" cap="none" strike="noStrike">
                <a:solidFill>
                  <a:schemeClr val="lt2"/>
                </a:solidFill>
                <a:latin typeface="Calibri"/>
                <a:ea typeface="Calibri"/>
                <a:cs typeface="Calibri"/>
                <a:sym typeface="Calibri"/>
              </a:rPr>
              <a:t> e.g. platform developments, repository integration and other partnerships</a:t>
            </a:r>
          </a:p>
          <a:p>
            <a:pPr indent="0" lvl="0" marL="0" marR="0" rtl="0" algn="l">
              <a:spcBef>
                <a:spcPts val="600"/>
              </a:spcBef>
              <a:spcAft>
                <a:spcPts val="0"/>
              </a:spcAft>
              <a:buClr>
                <a:schemeClr val="dk1"/>
              </a:buClr>
              <a:buSzPct val="25000"/>
              <a:buFont typeface="Arial"/>
              <a:buNone/>
            </a:pPr>
            <a:r>
              <a:t/>
            </a:r>
            <a:endParaRPr b="1" i="0" sz="1800" u="none" cap="none" strike="noStrike">
              <a:solidFill>
                <a:schemeClr val="dk1"/>
              </a:solidFill>
              <a:latin typeface="Calibri"/>
              <a:ea typeface="Calibri"/>
              <a:cs typeface="Calibri"/>
              <a:sym typeface="Calibri"/>
            </a:endParaRPr>
          </a:p>
        </p:txBody>
      </p:sp>
      <p:sp>
        <p:nvSpPr>
          <p:cNvPr id="413" name="Shape 413"/>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What are journals &amp; publishers doing about it?</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7" name="Shape 417"/>
        <p:cNvGrpSpPr/>
        <p:nvPr/>
      </p:nvGrpSpPr>
      <p:grpSpPr>
        <a:xfrm>
          <a:off x="0" y="0"/>
          <a:ext cx="0" cy="0"/>
          <a:chOff x="0" y="0"/>
          <a:chExt cx="0" cy="0"/>
        </a:xfrm>
      </p:grpSpPr>
      <p:sp>
        <p:nvSpPr>
          <p:cNvPr id="418" name="Shape 418"/>
          <p:cNvSpPr txBox="1"/>
          <p:nvPr>
            <p:ph idx="1" type="body"/>
          </p:nvPr>
        </p:nvSpPr>
        <p:spPr>
          <a:xfrm>
            <a:off x="829675" y="5237162"/>
            <a:ext cx="8239125" cy="1000273"/>
          </a:xfrm>
          <a:prstGeom prst="rect">
            <a:avLst/>
          </a:prstGeom>
          <a:noFill/>
          <a:ln>
            <a:noFill/>
          </a:ln>
        </p:spPr>
        <p:txBody>
          <a:bodyPr anchorCtr="0" anchor="t" bIns="0" lIns="0" rIns="0" tIns="0">
            <a:noAutofit/>
          </a:bodyPr>
          <a:lstStyle/>
          <a:p>
            <a:pPr indent="0" lvl="0" marL="0" marR="0" rtl="0" algn="l">
              <a:spcBef>
                <a:spcPts val="0"/>
              </a:spcBef>
              <a:spcAft>
                <a:spcPts val="0"/>
              </a:spcAft>
              <a:buClr>
                <a:schemeClr val="dk1"/>
              </a:buClr>
              <a:buSzPct val="25000"/>
              <a:buFont typeface="Arial"/>
              <a:buNone/>
            </a:pPr>
            <a:r>
              <a:rPr b="1" i="0" lang="en-GB" sz="1800" u="none" cap="none" strike="noStrike">
                <a:solidFill>
                  <a:schemeClr val="dk1"/>
                </a:solidFill>
                <a:latin typeface="Calibri"/>
                <a:ea typeface="Calibri"/>
                <a:cs typeface="Calibri"/>
                <a:sym typeface="Calibri"/>
              </a:rPr>
              <a:t>“</a:t>
            </a:r>
            <a:r>
              <a:rPr b="1" i="1" lang="en-GB" sz="1800" u="none" cap="none" strike="noStrike">
                <a:solidFill>
                  <a:schemeClr val="dk1"/>
                </a:solidFill>
                <a:latin typeface="Calibri"/>
                <a:ea typeface="Calibri"/>
                <a:cs typeface="Calibri"/>
                <a:sym typeface="Calibri"/>
              </a:rPr>
              <a:t>The evidence shows that the current research data policy ecosystem is in critical need of standardization and harmonization</a:t>
            </a:r>
            <a:r>
              <a:rPr b="1" i="0" lang="en-GB" sz="1800" u="none" cap="none" strike="noStrike">
                <a:solidFill>
                  <a:schemeClr val="dk1"/>
                </a:solidFill>
                <a:latin typeface="Calibri"/>
                <a:ea typeface="Calibri"/>
                <a:cs typeface="Calibri"/>
                <a:sym typeface="Calibri"/>
              </a:rPr>
              <a:t>”</a:t>
            </a:r>
          </a:p>
          <a:p>
            <a:pPr indent="0" lvl="0" marL="0" marR="0" rtl="0" algn="l">
              <a:spcBef>
                <a:spcPts val="600"/>
              </a:spcBef>
              <a:spcAft>
                <a:spcPts val="0"/>
              </a:spcAft>
              <a:buClr>
                <a:schemeClr val="dk1"/>
              </a:buClr>
              <a:buSzPct val="25000"/>
              <a:buFont typeface="Arial"/>
              <a:buNone/>
            </a:pPr>
            <a:r>
              <a:rPr b="0" i="0" lang="en-GB" sz="1200" u="none" cap="none" strike="noStrike">
                <a:solidFill>
                  <a:schemeClr val="dk1"/>
                </a:solidFill>
                <a:latin typeface="Calibri"/>
                <a:ea typeface="Calibri"/>
                <a:cs typeface="Calibri"/>
                <a:sym typeface="Calibri"/>
              </a:rPr>
              <a:t>-- Naughton, L. &amp; Kernohan, D., (2016). Making sense of journal research data policies. Insights. 29(1), pp.84–89. DOI: </a:t>
            </a:r>
            <a:r>
              <a:rPr b="0" i="0" lang="en-GB" sz="1200" u="sng" cap="none" strike="noStrike">
                <a:solidFill>
                  <a:schemeClr val="hlink"/>
                </a:solidFill>
                <a:latin typeface="Calibri"/>
                <a:ea typeface="Calibri"/>
                <a:cs typeface="Calibri"/>
                <a:sym typeface="Calibri"/>
                <a:hlinkClick r:id="rId3"/>
              </a:rPr>
              <a:t>http://doi.org/10.1629/uksg.284</a:t>
            </a:r>
            <a:r>
              <a:rPr b="0" i="0" lang="en-GB" sz="1200" u="none" cap="none" strike="noStrike">
                <a:solidFill>
                  <a:schemeClr val="dk1"/>
                </a:solidFill>
                <a:latin typeface="Calibri"/>
                <a:ea typeface="Calibri"/>
                <a:cs typeface="Calibri"/>
                <a:sym typeface="Calibri"/>
              </a:rPr>
              <a:t> </a:t>
            </a:r>
          </a:p>
        </p:txBody>
      </p:sp>
      <p:sp>
        <p:nvSpPr>
          <p:cNvPr id="419" name="Shape 419"/>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How many journals have a research data policy?</a:t>
            </a:r>
          </a:p>
        </p:txBody>
      </p:sp>
      <p:grpSp>
        <p:nvGrpSpPr>
          <p:cNvPr id="420" name="Shape 420"/>
          <p:cNvGrpSpPr/>
          <p:nvPr/>
        </p:nvGrpSpPr>
        <p:grpSpPr>
          <a:xfrm>
            <a:off x="628758" y="1291952"/>
            <a:ext cx="8263720" cy="2200275"/>
            <a:chOff x="395536" y="980728"/>
            <a:chExt cx="8263720" cy="2200275"/>
          </a:xfrm>
        </p:grpSpPr>
        <p:pic>
          <p:nvPicPr>
            <p:cNvPr id="421" name="Shape 421"/>
            <p:cNvPicPr preferRelativeResize="0"/>
            <p:nvPr/>
          </p:nvPicPr>
          <p:blipFill rotWithShape="1">
            <a:blip r:embed="rId4">
              <a:alphaModFix/>
            </a:blip>
            <a:srcRect b="0" l="0" r="0" t="0"/>
            <a:stretch/>
          </p:blipFill>
          <p:spPr>
            <a:xfrm>
              <a:off x="395536" y="980728"/>
              <a:ext cx="2855546" cy="2200275"/>
            </a:xfrm>
            <a:prstGeom prst="rect">
              <a:avLst/>
            </a:prstGeom>
            <a:noFill/>
            <a:ln>
              <a:noFill/>
            </a:ln>
          </p:spPr>
        </p:pic>
        <p:pic>
          <p:nvPicPr>
            <p:cNvPr id="422" name="Shape 422"/>
            <p:cNvPicPr preferRelativeResize="0"/>
            <p:nvPr/>
          </p:nvPicPr>
          <p:blipFill rotWithShape="1">
            <a:blip r:embed="rId5">
              <a:alphaModFix/>
            </a:blip>
            <a:srcRect b="0" l="0" r="0" t="0"/>
            <a:stretch/>
          </p:blipFill>
          <p:spPr>
            <a:xfrm>
              <a:off x="5796135" y="980728"/>
              <a:ext cx="2863120" cy="2190750"/>
            </a:xfrm>
            <a:prstGeom prst="rect">
              <a:avLst/>
            </a:prstGeom>
            <a:noFill/>
            <a:ln>
              <a:noFill/>
            </a:ln>
          </p:spPr>
        </p:pic>
        <p:pic>
          <p:nvPicPr>
            <p:cNvPr id="423" name="Shape 423"/>
            <p:cNvPicPr preferRelativeResize="0"/>
            <p:nvPr/>
          </p:nvPicPr>
          <p:blipFill rotWithShape="1">
            <a:blip r:embed="rId6">
              <a:alphaModFix/>
            </a:blip>
            <a:srcRect b="0" l="0" r="0" t="0"/>
            <a:stretch/>
          </p:blipFill>
          <p:spPr>
            <a:xfrm>
              <a:off x="3086832" y="980728"/>
              <a:ext cx="2855546" cy="2200275"/>
            </a:xfrm>
            <a:prstGeom prst="rect">
              <a:avLst/>
            </a:prstGeom>
            <a:noFill/>
            <a:ln>
              <a:noFill/>
            </a:ln>
          </p:spPr>
        </p:pic>
      </p:grpSp>
      <p:grpSp>
        <p:nvGrpSpPr>
          <p:cNvPr id="424" name="Shape 424"/>
          <p:cNvGrpSpPr/>
          <p:nvPr/>
        </p:nvGrpSpPr>
        <p:grpSpPr>
          <a:xfrm>
            <a:off x="1924901" y="4007854"/>
            <a:ext cx="1440160" cy="360040"/>
            <a:chOff x="899591" y="4869160"/>
            <a:chExt cx="1440160" cy="360040"/>
          </a:xfrm>
        </p:grpSpPr>
        <p:sp>
          <p:nvSpPr>
            <p:cNvPr id="425" name="Shape 425"/>
            <p:cNvSpPr txBox="1"/>
            <p:nvPr/>
          </p:nvSpPr>
          <p:spPr>
            <a:xfrm>
              <a:off x="1187624" y="4941169"/>
              <a:ext cx="1152128" cy="288032"/>
            </a:xfrm>
            <a:prstGeom prst="rect">
              <a:avLst/>
            </a:prstGeom>
            <a:noFill/>
            <a:ln cap="flat" cmpd="sng" w="9525">
              <a:solidFill>
                <a:schemeClr val="accen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SzPct val="25000"/>
                <a:buNone/>
              </a:pPr>
              <a:r>
                <a:rPr lang="en-GB" sz="1200">
                  <a:solidFill>
                    <a:schemeClr val="dk1"/>
                  </a:solidFill>
                  <a:latin typeface="Calibri"/>
                  <a:ea typeface="Calibri"/>
                  <a:cs typeface="Calibri"/>
                  <a:sym typeface="Calibri"/>
                </a:rPr>
                <a:t>Full Policy</a:t>
              </a:r>
            </a:p>
          </p:txBody>
        </p:sp>
        <p:sp>
          <p:nvSpPr>
            <p:cNvPr id="426" name="Shape 426"/>
            <p:cNvSpPr/>
            <p:nvPr/>
          </p:nvSpPr>
          <p:spPr>
            <a:xfrm>
              <a:off x="899591" y="4869160"/>
              <a:ext cx="288032" cy="360039"/>
            </a:xfrm>
            <a:prstGeom prst="flowChartProcess">
              <a:avLst/>
            </a:prstGeom>
            <a:solidFill>
              <a:schemeClr val="accen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grpSp>
      <p:grpSp>
        <p:nvGrpSpPr>
          <p:cNvPr id="427" name="Shape 427"/>
          <p:cNvGrpSpPr/>
          <p:nvPr/>
        </p:nvGrpSpPr>
        <p:grpSpPr>
          <a:xfrm>
            <a:off x="4085141" y="4007854"/>
            <a:ext cx="1440160" cy="360040"/>
            <a:chOff x="1204391" y="5173960"/>
            <a:chExt cx="1440160" cy="360040"/>
          </a:xfrm>
        </p:grpSpPr>
        <p:sp>
          <p:nvSpPr>
            <p:cNvPr id="428" name="Shape 428"/>
            <p:cNvSpPr txBox="1"/>
            <p:nvPr/>
          </p:nvSpPr>
          <p:spPr>
            <a:xfrm>
              <a:off x="1492424" y="5257001"/>
              <a:ext cx="1152128" cy="276998"/>
            </a:xfrm>
            <a:prstGeom prst="rect">
              <a:avLst/>
            </a:prstGeom>
            <a:noFill/>
            <a:ln cap="flat" cmpd="sng" w="9525">
              <a:solidFill>
                <a:schemeClr val="accent3"/>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SzPct val="25000"/>
                <a:buNone/>
              </a:pPr>
              <a:r>
                <a:rPr lang="en-GB" sz="1200">
                  <a:solidFill>
                    <a:schemeClr val="dk1"/>
                  </a:solidFill>
                  <a:latin typeface="Calibri"/>
                  <a:ea typeface="Calibri"/>
                  <a:cs typeface="Calibri"/>
                  <a:sym typeface="Calibri"/>
                </a:rPr>
                <a:t>Partial Policy</a:t>
              </a:r>
            </a:p>
          </p:txBody>
        </p:sp>
        <p:sp>
          <p:nvSpPr>
            <p:cNvPr id="429" name="Shape 429"/>
            <p:cNvSpPr/>
            <p:nvPr/>
          </p:nvSpPr>
          <p:spPr>
            <a:xfrm>
              <a:off x="1204391" y="5173960"/>
              <a:ext cx="288032" cy="360039"/>
            </a:xfrm>
            <a:prstGeom prst="flowChartProcess">
              <a:avLst/>
            </a:prstGeom>
            <a:solidFill>
              <a:schemeClr val="accent3"/>
            </a:solidFill>
            <a:ln cap="flat" cmpd="sng" w="25400">
              <a:solidFill>
                <a:schemeClr val="accent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grpSp>
      <p:grpSp>
        <p:nvGrpSpPr>
          <p:cNvPr id="430" name="Shape 430"/>
          <p:cNvGrpSpPr/>
          <p:nvPr/>
        </p:nvGrpSpPr>
        <p:grpSpPr>
          <a:xfrm>
            <a:off x="6245381" y="4007854"/>
            <a:ext cx="1440160" cy="360040"/>
            <a:chOff x="1204391" y="5173960"/>
            <a:chExt cx="1440160" cy="360040"/>
          </a:xfrm>
        </p:grpSpPr>
        <p:sp>
          <p:nvSpPr>
            <p:cNvPr id="431" name="Shape 431"/>
            <p:cNvSpPr txBox="1"/>
            <p:nvPr/>
          </p:nvSpPr>
          <p:spPr>
            <a:xfrm>
              <a:off x="1492424" y="5257001"/>
              <a:ext cx="1152128" cy="276998"/>
            </a:xfrm>
            <a:prstGeom prst="rect">
              <a:avLst/>
            </a:prstGeom>
            <a:noFill/>
            <a:ln cap="flat" cmpd="sng" w="9525">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SzPct val="25000"/>
                <a:buNone/>
              </a:pPr>
              <a:r>
                <a:rPr lang="en-GB" sz="1200">
                  <a:solidFill>
                    <a:schemeClr val="dk1"/>
                  </a:solidFill>
                  <a:latin typeface="Calibri"/>
                  <a:ea typeface="Calibri"/>
                  <a:cs typeface="Calibri"/>
                  <a:sym typeface="Calibri"/>
                </a:rPr>
                <a:t>No Policy</a:t>
              </a:r>
            </a:p>
          </p:txBody>
        </p:sp>
        <p:sp>
          <p:nvSpPr>
            <p:cNvPr id="432" name="Shape 432"/>
            <p:cNvSpPr/>
            <p:nvPr/>
          </p:nvSpPr>
          <p:spPr>
            <a:xfrm>
              <a:off x="1204391" y="5173960"/>
              <a:ext cx="288032" cy="360039"/>
            </a:xfrm>
            <a:prstGeom prst="flowChartProcess">
              <a:avLst/>
            </a:prstGeom>
            <a:solidFill>
              <a:schemeClr val="accent2"/>
            </a:solidFill>
            <a:ln cap="flat" cmpd="sng" w="25400">
              <a:solidFill>
                <a:schemeClr val="accent2"/>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grpSp>
      <p:sp>
        <p:nvSpPr>
          <p:cNvPr id="433" name="Shape 433"/>
          <p:cNvSpPr txBox="1"/>
          <p:nvPr/>
        </p:nvSpPr>
        <p:spPr>
          <a:xfrm>
            <a:off x="1057274" y="4648200"/>
            <a:ext cx="7648575" cy="360850"/>
          </a:xfrm>
          <a:prstGeom prst="rect">
            <a:avLst/>
          </a:prstGeom>
          <a:noFill/>
          <a:ln>
            <a:noFill/>
          </a:ln>
        </p:spPr>
        <p:txBody>
          <a:bodyPr anchorCtr="0" anchor="t" bIns="72000" lIns="72000" rIns="72000" tIns="72000">
            <a:noAutofit/>
          </a:bodyPr>
          <a:lstStyle/>
          <a:p>
            <a:pPr indent="0" lvl="0" marL="0" marR="0" rtl="0" algn="l">
              <a:spcBef>
                <a:spcPts val="0"/>
              </a:spcBef>
              <a:buSzPct val="25000"/>
              <a:buNone/>
            </a:pPr>
            <a:r>
              <a:rPr i="1" lang="en-GB" sz="1400">
                <a:solidFill>
                  <a:schemeClr val="dk1"/>
                </a:solidFill>
                <a:latin typeface="Calibri"/>
                <a:ea typeface="Calibri"/>
                <a:cs typeface="Calibri"/>
                <a:sym typeface="Calibri"/>
              </a:rPr>
              <a:t>Data source: Linda Naughton, JISC Journal Research Data Policy Bank project presentation (n = 250)</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7" name="Shape 437"/>
        <p:cNvGrpSpPr/>
        <p:nvPr/>
      </p:nvGrpSpPr>
      <p:grpSpPr>
        <a:xfrm>
          <a:off x="0" y="0"/>
          <a:ext cx="0" cy="0"/>
          <a:chOff x="0" y="0"/>
          <a:chExt cx="0" cy="0"/>
        </a:xfrm>
      </p:grpSpPr>
      <p:sp>
        <p:nvSpPr>
          <p:cNvPr id="438" name="Shape 438"/>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Research data policy initiative: motivations</a:t>
            </a:r>
          </a:p>
        </p:txBody>
      </p:sp>
      <p:sp>
        <p:nvSpPr>
          <p:cNvPr id="439" name="Shape 439"/>
          <p:cNvSpPr/>
          <p:nvPr/>
        </p:nvSpPr>
        <p:spPr>
          <a:xfrm>
            <a:off x="781235" y="1180729"/>
            <a:ext cx="8300620" cy="5170645"/>
          </a:xfrm>
          <a:prstGeom prst="rect">
            <a:avLst/>
          </a:prstGeom>
          <a:noFill/>
          <a:ln>
            <a:noFill/>
          </a:ln>
        </p:spPr>
        <p:txBody>
          <a:bodyPr anchorCtr="0" anchor="t" bIns="45700" lIns="91425" rIns="91425" tIns="45700">
            <a:noAutofit/>
          </a:bodyPr>
          <a:lstStyle/>
          <a:p>
            <a:pPr indent="-342900" lvl="0" marL="342900" marR="0" rtl="0" algn="l">
              <a:lnSpc>
                <a:spcPct val="150000"/>
              </a:lnSpc>
              <a:spcBef>
                <a:spcPts val="0"/>
              </a:spcBef>
              <a:buClr>
                <a:srgbClr val="8CAAB6"/>
              </a:buClr>
              <a:buSzPct val="100000"/>
              <a:buFont typeface="Arial"/>
              <a:buChar char="•"/>
            </a:pPr>
            <a:r>
              <a:rPr b="0" i="0" lang="en-GB" sz="2000" u="none" cap="none" strike="noStrike">
                <a:solidFill>
                  <a:schemeClr val="dk1"/>
                </a:solidFill>
                <a:latin typeface="Calibri"/>
                <a:ea typeface="Calibri"/>
                <a:cs typeface="Calibri"/>
                <a:sym typeface="Calibri"/>
              </a:rPr>
              <a:t>Helping our authors and journals, books and proceedings publish better research</a:t>
            </a:r>
          </a:p>
          <a:p>
            <a:pPr indent="-342900" lvl="0" marL="342900" marR="0" rtl="0" algn="l">
              <a:lnSpc>
                <a:spcPct val="150000"/>
              </a:lnSpc>
              <a:spcBef>
                <a:spcPts val="0"/>
              </a:spcBef>
              <a:buClr>
                <a:srgbClr val="8CAAB6"/>
              </a:buClr>
              <a:buSzPct val="100000"/>
              <a:buFont typeface="Arial"/>
              <a:buChar char="•"/>
            </a:pPr>
            <a:r>
              <a:rPr b="0" i="0" lang="en-GB" sz="2000" u="none" cap="none" strike="noStrike">
                <a:solidFill>
                  <a:schemeClr val="dk1"/>
                </a:solidFill>
                <a:latin typeface="Calibri"/>
                <a:ea typeface="Calibri"/>
                <a:cs typeface="Calibri"/>
                <a:sym typeface="Calibri"/>
              </a:rPr>
              <a:t>Improving author, editor and reader service </a:t>
            </a:r>
          </a:p>
          <a:p>
            <a:pPr indent="-342900" lvl="0" marL="342900" marR="0" rtl="0" algn="l">
              <a:lnSpc>
                <a:spcPct val="150000"/>
              </a:lnSpc>
              <a:spcBef>
                <a:spcPts val="0"/>
              </a:spcBef>
              <a:buClr>
                <a:srgbClr val="8CAAB6"/>
              </a:buClr>
              <a:buSzPct val="100000"/>
              <a:buFont typeface="Arial"/>
              <a:buChar char="•"/>
            </a:pPr>
            <a:r>
              <a:rPr b="0" i="0" lang="en-GB" sz="2000" u="none" cap="none" strike="noStrike">
                <a:solidFill>
                  <a:schemeClr val="dk1"/>
                </a:solidFill>
                <a:latin typeface="Calibri"/>
                <a:ea typeface="Calibri"/>
                <a:cs typeface="Calibri"/>
                <a:sym typeface="Calibri"/>
              </a:rPr>
              <a:t>Encourage more readership and reuse of research</a:t>
            </a:r>
          </a:p>
          <a:p>
            <a:pPr indent="-342900" lvl="0" marL="342900" marR="0" rtl="0" algn="l">
              <a:lnSpc>
                <a:spcPct val="150000"/>
              </a:lnSpc>
              <a:spcBef>
                <a:spcPts val="0"/>
              </a:spcBef>
              <a:buClr>
                <a:srgbClr val="8CAAB6"/>
              </a:buClr>
              <a:buSzPct val="100000"/>
              <a:buFont typeface="Arial"/>
              <a:buChar char="•"/>
            </a:pPr>
            <a:r>
              <a:rPr b="0" i="0" lang="en-GB" sz="2000" u="none" cap="none" strike="noStrike">
                <a:solidFill>
                  <a:schemeClr val="dk1"/>
                </a:solidFill>
                <a:latin typeface="Calibri"/>
                <a:ea typeface="Calibri"/>
                <a:cs typeface="Calibri"/>
                <a:sym typeface="Calibri"/>
              </a:rPr>
              <a:t>Promote use of data repositories</a:t>
            </a:r>
          </a:p>
          <a:p>
            <a:pPr indent="-342900" lvl="0" marL="342900" marR="0" rtl="0" algn="l">
              <a:lnSpc>
                <a:spcPct val="150000"/>
              </a:lnSpc>
              <a:spcBef>
                <a:spcPts val="0"/>
              </a:spcBef>
              <a:buClr>
                <a:srgbClr val="8CAAB6"/>
              </a:buClr>
              <a:buSzPct val="100000"/>
              <a:buFont typeface="Arial"/>
              <a:buChar char="•"/>
            </a:pPr>
            <a:r>
              <a:rPr b="0" i="0" lang="en-GB" sz="2000" u="none" cap="none" strike="noStrike">
                <a:solidFill>
                  <a:schemeClr val="dk1"/>
                </a:solidFill>
                <a:latin typeface="Calibri"/>
                <a:ea typeface="Calibri"/>
                <a:cs typeface="Calibri"/>
                <a:sym typeface="Calibri"/>
              </a:rPr>
              <a:t>Understand costs and benefits of research data policies</a:t>
            </a:r>
          </a:p>
          <a:p>
            <a:pPr indent="0" lvl="0" marL="0" marR="0" rtl="0" algn="l">
              <a:lnSpc>
                <a:spcPct val="150000"/>
              </a:lnSpc>
              <a:spcBef>
                <a:spcPts val="0"/>
              </a:spcBef>
              <a:buNone/>
            </a:pPr>
            <a:r>
              <a:t/>
            </a:r>
            <a:endParaRPr b="0" i="0" sz="2000" u="none" cap="none" strike="noStrike">
              <a:solidFill>
                <a:schemeClr val="dk1"/>
              </a:solidFill>
              <a:latin typeface="Calibri"/>
              <a:ea typeface="Calibri"/>
              <a:cs typeface="Calibri"/>
              <a:sym typeface="Calibri"/>
            </a:endParaRPr>
          </a:p>
          <a:p>
            <a:pPr indent="-342900" lvl="0" marL="342900" marR="0" rtl="0" algn="l">
              <a:lnSpc>
                <a:spcPct val="150000"/>
              </a:lnSpc>
              <a:spcBef>
                <a:spcPts val="0"/>
              </a:spcBef>
              <a:buClr>
                <a:srgbClr val="8CAAB6"/>
              </a:buClr>
              <a:buFont typeface="Arial"/>
              <a:buNone/>
            </a:pPr>
            <a:r>
              <a:t/>
            </a:r>
            <a:endParaRPr b="0" i="0" sz="2000" u="none" cap="none" strike="noStrike">
              <a:solidFill>
                <a:schemeClr val="dk1"/>
              </a:solidFill>
              <a:latin typeface="Calibri"/>
              <a:ea typeface="Calibri"/>
              <a:cs typeface="Calibri"/>
              <a:sym typeface="Calibri"/>
            </a:endParaRPr>
          </a:p>
          <a:p>
            <a:pPr indent="-342900" lvl="0" marL="342900" marR="0" rtl="0" algn="l">
              <a:lnSpc>
                <a:spcPct val="150000"/>
              </a:lnSpc>
              <a:spcBef>
                <a:spcPts val="0"/>
              </a:spcBef>
              <a:buClr>
                <a:srgbClr val="8CAAB6"/>
              </a:buClr>
              <a:buFont typeface="Arial"/>
              <a:buNone/>
            </a:pPr>
            <a:r>
              <a:t/>
            </a:r>
            <a:endParaRPr b="0" i="0" sz="2000" u="none" cap="none" strike="noStrike">
              <a:solidFill>
                <a:schemeClr val="dk1"/>
              </a:solidFill>
              <a:latin typeface="Calibri"/>
              <a:ea typeface="Calibri"/>
              <a:cs typeface="Calibri"/>
              <a:sym typeface="Calibri"/>
            </a:endParaRPr>
          </a:p>
        </p:txBody>
      </p:sp>
      <p:sp>
        <p:nvSpPr>
          <p:cNvPr descr="Image result for figshare" id="440" name="Shape 440"/>
          <p:cNvSpPr/>
          <p:nvPr/>
        </p:nvSpPr>
        <p:spPr>
          <a:xfrm>
            <a:off x="155575" y="-144463"/>
            <a:ext cx="304799" cy="304801"/>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441" name="Shape 441"/>
          <p:cNvSpPr/>
          <p:nvPr/>
        </p:nvSpPr>
        <p:spPr>
          <a:xfrm>
            <a:off x="2909599" y="3955837"/>
            <a:ext cx="4708200" cy="3693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GB" sz="1800" u="sng">
                <a:solidFill>
                  <a:schemeClr val="hlink"/>
                </a:solidFill>
                <a:latin typeface="Calibri"/>
                <a:ea typeface="Calibri"/>
                <a:cs typeface="Calibri"/>
                <a:sym typeface="Calibri"/>
                <a:hlinkClick r:id="rId3"/>
              </a:rPr>
              <a:t>www.springernature.com/gp/group/data-policy</a:t>
            </a:r>
            <a:r>
              <a:rPr lang="en-GB" sz="1800">
                <a:solidFill>
                  <a:schemeClr val="dk1"/>
                </a:solidFill>
                <a:latin typeface="Calibri"/>
                <a:ea typeface="Calibri"/>
                <a:cs typeface="Calibri"/>
                <a:sym typeface="Calibri"/>
              </a:rPr>
              <a:t> </a:t>
            </a:r>
          </a:p>
        </p:txBody>
      </p:sp>
      <p:pic>
        <p:nvPicPr>
          <p:cNvPr id="442" name="Shape 442"/>
          <p:cNvPicPr preferRelativeResize="0"/>
          <p:nvPr/>
        </p:nvPicPr>
        <p:blipFill>
          <a:blip r:embed="rId4">
            <a:alphaModFix/>
          </a:blip>
          <a:stretch>
            <a:fillRect/>
          </a:stretch>
        </p:blipFill>
        <p:spPr>
          <a:xfrm>
            <a:off x="155573" y="5073448"/>
            <a:ext cx="7329124" cy="1668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6" name="Shape 446"/>
        <p:cNvGrpSpPr/>
        <p:nvPr/>
      </p:nvGrpSpPr>
      <p:grpSpPr>
        <a:xfrm>
          <a:off x="0" y="0"/>
          <a:ext cx="0" cy="0"/>
          <a:chOff x="0" y="0"/>
          <a:chExt cx="0" cy="0"/>
        </a:xfrm>
      </p:grpSpPr>
      <p:pic>
        <p:nvPicPr>
          <p:cNvPr id="447" name="Shape 447"/>
          <p:cNvPicPr preferRelativeResize="0"/>
          <p:nvPr/>
        </p:nvPicPr>
        <p:blipFill rotWithShape="1">
          <a:blip r:embed="rId3">
            <a:alphaModFix/>
          </a:blip>
          <a:srcRect b="0" l="0" r="0" t="0"/>
          <a:stretch/>
        </p:blipFill>
        <p:spPr>
          <a:xfrm>
            <a:off x="760650" y="721077"/>
            <a:ext cx="8310520" cy="4781025"/>
          </a:xfrm>
          <a:prstGeom prst="rect">
            <a:avLst/>
          </a:prstGeom>
          <a:noFill/>
          <a:ln>
            <a:noFill/>
          </a:ln>
        </p:spPr>
      </p:pic>
      <p:sp>
        <p:nvSpPr>
          <p:cNvPr id="448" name="Shape 448"/>
          <p:cNvSpPr/>
          <p:nvPr/>
        </p:nvSpPr>
        <p:spPr>
          <a:xfrm>
            <a:off x="2251439" y="5692873"/>
            <a:ext cx="5328943" cy="3693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GB" sz="1800" u="sng">
                <a:solidFill>
                  <a:schemeClr val="hlink"/>
                </a:solidFill>
                <a:latin typeface="Calibri"/>
                <a:ea typeface="Calibri"/>
                <a:cs typeface="Calibri"/>
                <a:sym typeface="Calibri"/>
                <a:hlinkClick r:id="rId4"/>
              </a:rPr>
              <a:t>http://www.springernature.com/gp/group/data-policy</a:t>
            </a:r>
            <a:r>
              <a:rPr lang="en-GB" sz="1800">
                <a:solidFill>
                  <a:schemeClr val="dk1"/>
                </a:solidFill>
                <a:latin typeface="Calibri"/>
                <a:ea typeface="Calibri"/>
                <a:cs typeface="Calibri"/>
                <a:sym typeface="Calibri"/>
              </a:rPr>
              <a:t> </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7" name="Shape 267"/>
        <p:cNvGrpSpPr/>
        <p:nvPr/>
      </p:nvGrpSpPr>
      <p:grpSpPr>
        <a:xfrm>
          <a:off x="0" y="0"/>
          <a:ext cx="0" cy="0"/>
          <a:chOff x="0" y="0"/>
          <a:chExt cx="0" cy="0"/>
        </a:xfrm>
      </p:grpSpPr>
      <p:sp>
        <p:nvSpPr>
          <p:cNvPr id="268" name="Shape 268"/>
          <p:cNvSpPr txBox="1"/>
          <p:nvPr>
            <p:ph idx="1" type="body"/>
          </p:nvPr>
        </p:nvSpPr>
        <p:spPr>
          <a:xfrm>
            <a:off x="825500" y="1436687"/>
            <a:ext cx="8239125" cy="3585597"/>
          </a:xfrm>
          <a:prstGeom prst="rect">
            <a:avLst/>
          </a:prstGeom>
          <a:noFill/>
          <a:ln>
            <a:noFill/>
          </a:ln>
        </p:spPr>
        <p:txBody>
          <a:bodyPr anchorCtr="0" anchor="t" bIns="0" lIns="0" rIns="0" tIns="0">
            <a:noAutofit/>
          </a:bodyPr>
          <a:lstStyle/>
          <a:p>
            <a:pPr indent="-285750" lvl="0" marL="285750" marR="0" rtl="0" algn="l">
              <a:spcBef>
                <a:spcPts val="0"/>
              </a:spcBef>
              <a:spcAft>
                <a:spcPts val="0"/>
              </a:spcAft>
              <a:buClr>
                <a:schemeClr val="dk1"/>
              </a:buClr>
              <a:buSzPct val="100000"/>
              <a:buFont typeface="Arial"/>
              <a:buChar char="•"/>
            </a:pPr>
            <a:r>
              <a:rPr b="0" i="0" lang="en-GB" sz="1800" u="none" cap="none" strike="noStrike">
                <a:solidFill>
                  <a:schemeClr val="dk1"/>
                </a:solidFill>
                <a:latin typeface="Calibri"/>
                <a:ea typeface="Calibri"/>
                <a:cs typeface="Calibri"/>
                <a:sym typeface="Calibri"/>
              </a:rPr>
              <a:t>More than 40 research funders globally have policies or mandates that require data archiving as a condition of grants (1), including:</a:t>
            </a:r>
          </a:p>
          <a:p>
            <a:pPr indent="-292100" lvl="2" marL="508000" marR="0" rtl="0" algn="l">
              <a:spcBef>
                <a:spcPts val="600"/>
              </a:spcBef>
              <a:spcAft>
                <a:spcPts val="0"/>
              </a:spcAft>
              <a:buClr>
                <a:srgbClr val="95AABA"/>
              </a:buClr>
              <a:buSzPct val="100000"/>
              <a:buFont typeface="Arial"/>
              <a:buChar char="•"/>
            </a:pPr>
            <a:r>
              <a:rPr b="0" i="0" lang="en-GB" sz="1800" u="none" cap="none" strike="noStrike">
                <a:solidFill>
                  <a:schemeClr val="dk1"/>
                </a:solidFill>
                <a:latin typeface="Calibri"/>
                <a:ea typeface="Calibri"/>
                <a:cs typeface="Calibri"/>
                <a:sym typeface="Calibri"/>
              </a:rPr>
              <a:t>National Science Foundation (NSF)</a:t>
            </a:r>
          </a:p>
          <a:p>
            <a:pPr indent="-292100" lvl="2" marL="508000" marR="0" rtl="0" algn="l">
              <a:spcBef>
                <a:spcPts val="600"/>
              </a:spcBef>
              <a:spcAft>
                <a:spcPts val="0"/>
              </a:spcAft>
              <a:buClr>
                <a:srgbClr val="95AABA"/>
              </a:buClr>
              <a:buSzPct val="100000"/>
              <a:buFont typeface="Arial"/>
              <a:buChar char="•"/>
            </a:pPr>
            <a:r>
              <a:rPr b="0" i="0" lang="en-GB" sz="1800" u="none" cap="none" strike="noStrike">
                <a:solidFill>
                  <a:schemeClr val="dk1"/>
                </a:solidFill>
                <a:latin typeface="Calibri"/>
                <a:ea typeface="Calibri"/>
                <a:cs typeface="Calibri"/>
                <a:sym typeface="Calibri"/>
              </a:rPr>
              <a:t>National Institutes of Health (NIH)</a:t>
            </a:r>
          </a:p>
          <a:p>
            <a:pPr indent="-292100" lvl="2" marL="508000" marR="0" rtl="0" algn="l">
              <a:spcBef>
                <a:spcPts val="600"/>
              </a:spcBef>
              <a:spcAft>
                <a:spcPts val="0"/>
              </a:spcAft>
              <a:buClr>
                <a:srgbClr val="95AABA"/>
              </a:buClr>
              <a:buSzPct val="100000"/>
              <a:buFont typeface="Arial"/>
              <a:buChar char="•"/>
            </a:pPr>
            <a:r>
              <a:rPr b="0" i="0" lang="en-GB" sz="1800" u="none" cap="none" strike="noStrike">
                <a:solidFill>
                  <a:schemeClr val="dk1"/>
                </a:solidFill>
                <a:latin typeface="Calibri"/>
                <a:ea typeface="Calibri"/>
                <a:cs typeface="Calibri"/>
                <a:sym typeface="Calibri"/>
              </a:rPr>
              <a:t>Wellcome Trust</a:t>
            </a:r>
          </a:p>
          <a:p>
            <a:pPr indent="-292100" lvl="2" marL="508000" marR="0" rtl="0" algn="l">
              <a:spcBef>
                <a:spcPts val="600"/>
              </a:spcBef>
              <a:spcAft>
                <a:spcPts val="0"/>
              </a:spcAft>
              <a:buClr>
                <a:srgbClr val="95AABA"/>
              </a:buClr>
              <a:buSzPct val="100000"/>
              <a:buFont typeface="Arial"/>
              <a:buChar char="•"/>
            </a:pPr>
            <a:r>
              <a:rPr b="0" i="0" lang="en-GB" sz="1800" u="none" cap="none" strike="noStrike">
                <a:solidFill>
                  <a:schemeClr val="dk1"/>
                </a:solidFill>
                <a:latin typeface="Calibri"/>
                <a:ea typeface="Calibri"/>
                <a:cs typeface="Calibri"/>
                <a:sym typeface="Calibri"/>
              </a:rPr>
              <a:t>Bill and Melinda Gates Foundation</a:t>
            </a:r>
          </a:p>
          <a:p>
            <a:pPr indent="-292100" lvl="2" marL="508000" marR="0" rtl="0" algn="l">
              <a:spcBef>
                <a:spcPts val="600"/>
              </a:spcBef>
              <a:spcAft>
                <a:spcPts val="0"/>
              </a:spcAft>
              <a:buClr>
                <a:srgbClr val="95AABA"/>
              </a:buClr>
              <a:buSzPct val="100000"/>
              <a:buFont typeface="Arial"/>
              <a:buChar char="•"/>
            </a:pPr>
            <a:r>
              <a:rPr b="0" i="0" lang="en-GB" sz="1800" u="none" cap="none" strike="noStrike">
                <a:solidFill>
                  <a:schemeClr val="dk1"/>
                </a:solidFill>
                <a:latin typeface="Calibri"/>
                <a:ea typeface="Calibri"/>
                <a:cs typeface="Calibri"/>
                <a:sym typeface="Calibri"/>
              </a:rPr>
              <a:t>Research Councils UK</a:t>
            </a:r>
          </a:p>
          <a:p>
            <a:pPr indent="-292100" lvl="2" marL="508000" marR="0" rtl="0" algn="l">
              <a:spcBef>
                <a:spcPts val="600"/>
              </a:spcBef>
              <a:spcAft>
                <a:spcPts val="0"/>
              </a:spcAft>
              <a:buClr>
                <a:srgbClr val="95AABA"/>
              </a:buClr>
              <a:buSzPct val="100000"/>
              <a:buFont typeface="Arial"/>
              <a:buChar char="•"/>
            </a:pPr>
            <a:r>
              <a:rPr lang="en-GB"/>
              <a:t>European Commission H2020</a:t>
            </a:r>
            <a:br>
              <a:rPr b="0" i="0" lang="en-GB" sz="1800" u="none" cap="none" strike="noStrike">
                <a:solidFill>
                  <a:schemeClr val="dk1"/>
                </a:solidFill>
                <a:latin typeface="Calibri"/>
                <a:ea typeface="Calibri"/>
                <a:cs typeface="Calibri"/>
                <a:sym typeface="Calibri"/>
              </a:rPr>
            </a:br>
            <a:br>
              <a:rPr b="0" i="0" lang="en-GB" sz="1800" u="none" cap="none" strike="noStrike">
                <a:solidFill>
                  <a:schemeClr val="dk1"/>
                </a:solidFill>
                <a:latin typeface="Calibri"/>
                <a:ea typeface="Calibri"/>
                <a:cs typeface="Calibri"/>
                <a:sym typeface="Calibri"/>
              </a:rPr>
            </a:b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dk1"/>
                </a:solidFill>
                <a:latin typeface="Calibri"/>
                <a:ea typeface="Calibri"/>
                <a:cs typeface="Calibri"/>
                <a:sym typeface="Calibri"/>
              </a:rPr>
              <a:t>Some of these require data to be linked to publications including:</a:t>
            </a:r>
          </a:p>
          <a:p>
            <a:pPr indent="-292100" lvl="2" marL="508000" marR="0" rtl="0" algn="l">
              <a:spcBef>
                <a:spcPts val="600"/>
              </a:spcBef>
              <a:spcAft>
                <a:spcPts val="0"/>
              </a:spcAft>
              <a:buClr>
                <a:srgbClr val="95AABA"/>
              </a:buClr>
              <a:buSzPct val="100000"/>
              <a:buFont typeface="Arial"/>
              <a:buChar char="•"/>
            </a:pPr>
            <a:r>
              <a:rPr b="0" i="0" lang="en-GB" sz="1800" u="none" cap="none" strike="noStrike">
                <a:solidFill>
                  <a:schemeClr val="dk1"/>
                </a:solidFill>
                <a:latin typeface="Calibri"/>
                <a:ea typeface="Calibri"/>
                <a:cs typeface="Calibri"/>
                <a:sym typeface="Calibri"/>
              </a:rPr>
              <a:t>Engineering and Physical Sciences Research Council (EPSRC)</a:t>
            </a:r>
          </a:p>
        </p:txBody>
      </p:sp>
      <p:sp>
        <p:nvSpPr>
          <p:cNvPr id="269" name="Shape 269"/>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Research funders’ policies (on data, at least)</a:t>
            </a:r>
          </a:p>
        </p:txBody>
      </p:sp>
      <p:sp>
        <p:nvSpPr>
          <p:cNvPr id="270" name="Shape 270"/>
          <p:cNvSpPr/>
          <p:nvPr/>
        </p:nvSpPr>
        <p:spPr>
          <a:xfrm>
            <a:off x="390537" y="6120698"/>
            <a:ext cx="5838008" cy="46166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GB" sz="1200">
                <a:solidFill>
                  <a:schemeClr val="dk1"/>
                </a:solidFill>
                <a:latin typeface="Calibri"/>
                <a:ea typeface="Calibri"/>
                <a:cs typeface="Calibri"/>
                <a:sym typeface="Calibri"/>
              </a:rPr>
              <a:t>(1) Hahnel, M: Global funders who require data archiving as a condition of grants. </a:t>
            </a:r>
            <a:r>
              <a:rPr i="1" lang="en-GB" sz="1200">
                <a:solidFill>
                  <a:schemeClr val="dk1"/>
                </a:solidFill>
                <a:latin typeface="Calibri"/>
                <a:ea typeface="Calibri"/>
                <a:cs typeface="Calibri"/>
                <a:sym typeface="Calibri"/>
              </a:rPr>
              <a:t>figshare</a:t>
            </a:r>
            <a:r>
              <a:rPr lang="en-GB" sz="1200">
                <a:solidFill>
                  <a:schemeClr val="dk1"/>
                </a:solidFill>
                <a:latin typeface="Calibri"/>
                <a:ea typeface="Calibri"/>
                <a:cs typeface="Calibri"/>
                <a:sym typeface="Calibri"/>
              </a:rPr>
              <a:t>.</a:t>
            </a:r>
          </a:p>
          <a:p>
            <a:pPr indent="0" lvl="0" marL="0" marR="0" rtl="0" algn="l">
              <a:spcBef>
                <a:spcPts val="0"/>
              </a:spcBef>
              <a:buSzPct val="25000"/>
              <a:buNone/>
            </a:pPr>
            <a:r>
              <a:rPr lang="en-GB" sz="1200" u="sng">
                <a:solidFill>
                  <a:schemeClr val="hlink"/>
                </a:solidFill>
                <a:latin typeface="Calibri"/>
                <a:ea typeface="Calibri"/>
                <a:cs typeface="Calibri"/>
                <a:sym typeface="Calibri"/>
                <a:hlinkClick r:id="rId3"/>
              </a:rPr>
              <a:t>https://dx.doi.org/10.6084/m9.figshare.1281141.v1</a:t>
            </a:r>
            <a:r>
              <a:rPr lang="en-GB" sz="1200">
                <a:solidFill>
                  <a:schemeClr val="dk1"/>
                </a:solidFill>
                <a:latin typeface="Calibri"/>
                <a:ea typeface="Calibri"/>
                <a:cs typeface="Calibri"/>
                <a:sym typeface="Calibri"/>
              </a:rPr>
              <a:t> (2015)</a:t>
            </a:r>
          </a:p>
        </p:txBody>
      </p:sp>
      <p:pic>
        <p:nvPicPr>
          <p:cNvPr id="271" name="Shape 271"/>
          <p:cNvPicPr preferRelativeResize="0"/>
          <p:nvPr/>
        </p:nvPicPr>
        <p:blipFill rotWithShape="1">
          <a:blip r:embed="rId4">
            <a:alphaModFix/>
          </a:blip>
          <a:srcRect b="0" l="0" r="0" t="0"/>
          <a:stretch/>
        </p:blipFill>
        <p:spPr>
          <a:xfrm>
            <a:off x="5713014" y="1944209"/>
            <a:ext cx="3744835" cy="2374176"/>
          </a:xfrm>
          <a:prstGeom prst="rect">
            <a:avLst/>
          </a:prstGeom>
          <a:noFill/>
          <a:ln cap="flat" cmpd="sng" w="9525">
            <a:solidFill>
              <a:schemeClr val="dk1"/>
            </a:solidFill>
            <a:prstDash val="solid"/>
            <a:miter/>
            <a:headEnd len="med" w="med" type="none"/>
            <a:tailEnd len="med" w="med"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2" name="Shape 452"/>
        <p:cNvGrpSpPr/>
        <p:nvPr/>
      </p:nvGrpSpPr>
      <p:grpSpPr>
        <a:xfrm>
          <a:off x="0" y="0"/>
          <a:ext cx="0" cy="0"/>
          <a:chOff x="0" y="0"/>
          <a:chExt cx="0" cy="0"/>
        </a:xfrm>
      </p:grpSpPr>
      <p:pic>
        <p:nvPicPr>
          <p:cNvPr id="453" name="Shape 453"/>
          <p:cNvPicPr preferRelativeResize="0"/>
          <p:nvPr/>
        </p:nvPicPr>
        <p:blipFill rotWithShape="1">
          <a:blip r:embed="rId3">
            <a:alphaModFix/>
          </a:blip>
          <a:srcRect b="0" l="0" r="0" t="0"/>
          <a:stretch/>
        </p:blipFill>
        <p:spPr>
          <a:xfrm>
            <a:off x="760650" y="721077"/>
            <a:ext cx="8310520" cy="4781025"/>
          </a:xfrm>
          <a:prstGeom prst="rect">
            <a:avLst/>
          </a:prstGeom>
          <a:noFill/>
          <a:ln>
            <a:noFill/>
          </a:ln>
        </p:spPr>
      </p:pic>
      <p:sp>
        <p:nvSpPr>
          <p:cNvPr id="454" name="Shape 454"/>
          <p:cNvSpPr/>
          <p:nvPr/>
        </p:nvSpPr>
        <p:spPr>
          <a:xfrm>
            <a:off x="4830944" y="3285364"/>
            <a:ext cx="3957005" cy="2937409"/>
          </a:xfrm>
          <a:prstGeom prst="wedgeRectCallout">
            <a:avLst>
              <a:gd fmla="val -53418" name="adj1"/>
              <a:gd fmla="val -83066" name="adj2"/>
            </a:avLst>
          </a:prstGeom>
          <a:solidFill>
            <a:srgbClr val="CEDBE0"/>
          </a:solidFill>
          <a:ln cap="flat" cmpd="sng" w="25400">
            <a:solidFill>
              <a:schemeClr val="accent2"/>
            </a:solidFill>
            <a:prstDash val="solid"/>
            <a:round/>
            <a:headEnd len="med" w="med" type="none"/>
            <a:tailEnd len="med" w="med" type="none"/>
          </a:ln>
        </p:spPr>
        <p:txBody>
          <a:bodyPr anchorCtr="1" anchor="ctr" bIns="72000" lIns="72000" rIns="72000" tIns="72000">
            <a:noAutofit/>
          </a:bodyPr>
          <a:lstStyle/>
          <a:p>
            <a:pPr indent="0" lvl="0" marL="0" marR="0" rtl="0" algn="ctr">
              <a:spcBef>
                <a:spcPts val="0"/>
              </a:spcBef>
              <a:buNone/>
            </a:pPr>
            <a:r>
              <a:t/>
            </a:r>
            <a:endParaRPr sz="1400">
              <a:solidFill>
                <a:srgbClr val="183638"/>
              </a:solidFill>
              <a:latin typeface="Calibri"/>
              <a:ea typeface="Calibri"/>
              <a:cs typeface="Calibri"/>
              <a:sym typeface="Calibri"/>
            </a:endParaRPr>
          </a:p>
        </p:txBody>
      </p:sp>
      <p:sp>
        <p:nvSpPr>
          <p:cNvPr id="455" name="Shape 455"/>
          <p:cNvSpPr txBox="1"/>
          <p:nvPr/>
        </p:nvSpPr>
        <p:spPr>
          <a:xfrm>
            <a:off x="5008967" y="3434871"/>
            <a:ext cx="3600956" cy="2361398"/>
          </a:xfrm>
          <a:prstGeom prst="rect">
            <a:avLst/>
          </a:prstGeom>
          <a:noFill/>
          <a:ln>
            <a:noFill/>
          </a:ln>
        </p:spPr>
        <p:txBody>
          <a:bodyPr anchorCtr="0" anchor="t" bIns="72000" lIns="72000" rIns="72000" tIns="72000">
            <a:noAutofit/>
          </a:bodyPr>
          <a:lstStyle/>
          <a:p>
            <a:pPr indent="0" lvl="0" marL="0" marR="0" rtl="0" algn="l">
              <a:spcBef>
                <a:spcPts val="0"/>
              </a:spcBef>
              <a:buSzPct val="25000"/>
              <a:buNone/>
            </a:pPr>
            <a:r>
              <a:rPr b="1" lang="en-GB" sz="1800">
                <a:solidFill>
                  <a:schemeClr val="accent2"/>
                </a:solidFill>
                <a:latin typeface="Calibri"/>
                <a:ea typeface="Calibri"/>
                <a:cs typeface="Calibri"/>
                <a:sym typeface="Calibri"/>
              </a:rPr>
              <a:t>All policy types:</a:t>
            </a:r>
          </a:p>
          <a:p>
            <a:pPr indent="-171450" lvl="0" marL="171450" marR="0" rtl="0" algn="l">
              <a:spcBef>
                <a:spcPts val="0"/>
              </a:spcBef>
              <a:buClr>
                <a:schemeClr val="accent2"/>
              </a:buClr>
              <a:buSzPct val="100000"/>
              <a:buFont typeface="Arial"/>
              <a:buChar char="•"/>
            </a:pPr>
            <a:r>
              <a:rPr lang="en-GB" sz="1800">
                <a:solidFill>
                  <a:schemeClr val="accent2"/>
                </a:solidFill>
                <a:latin typeface="Calibri"/>
                <a:ea typeface="Calibri"/>
                <a:cs typeface="Calibri"/>
                <a:sym typeface="Calibri"/>
              </a:rPr>
              <a:t>Preference </a:t>
            </a:r>
            <a:r>
              <a:rPr b="1" lang="en-GB" sz="1800">
                <a:solidFill>
                  <a:schemeClr val="accent2"/>
                </a:solidFill>
                <a:latin typeface="Calibri"/>
                <a:ea typeface="Calibri"/>
                <a:cs typeface="Calibri"/>
                <a:sym typeface="Calibri"/>
              </a:rPr>
              <a:t>sharing of data via repositories</a:t>
            </a:r>
            <a:r>
              <a:rPr lang="en-GB" sz="1800">
                <a:solidFill>
                  <a:schemeClr val="accent2"/>
                </a:solidFill>
                <a:latin typeface="Calibri"/>
                <a:ea typeface="Calibri"/>
                <a:cs typeface="Calibri"/>
                <a:sym typeface="Calibri"/>
              </a:rPr>
              <a:t> (rather than ESM/SI)</a:t>
            </a:r>
          </a:p>
          <a:p>
            <a:pPr indent="-171450" lvl="0" marL="171450" marR="0" rtl="0" algn="l">
              <a:spcBef>
                <a:spcPts val="0"/>
              </a:spcBef>
              <a:buClr>
                <a:schemeClr val="accent2"/>
              </a:buClr>
              <a:buSzPct val="100000"/>
              <a:buFont typeface="Arial"/>
              <a:buChar char="•"/>
            </a:pPr>
            <a:r>
              <a:rPr b="1" lang="en-GB" sz="1800">
                <a:solidFill>
                  <a:schemeClr val="accent2"/>
                </a:solidFill>
                <a:latin typeface="Calibri"/>
                <a:ea typeface="Calibri"/>
                <a:cs typeface="Calibri"/>
                <a:sym typeface="Calibri"/>
              </a:rPr>
              <a:t>Allow citation of public datasets </a:t>
            </a:r>
            <a:r>
              <a:rPr lang="en-GB" sz="1800">
                <a:solidFill>
                  <a:schemeClr val="accent2"/>
                </a:solidFill>
                <a:latin typeface="Calibri"/>
                <a:ea typeface="Calibri"/>
                <a:cs typeface="Calibri"/>
                <a:sym typeface="Calibri"/>
              </a:rPr>
              <a:t>in reference lists/bibliographies</a:t>
            </a:r>
          </a:p>
          <a:p>
            <a:pPr indent="-171450" lvl="0" marL="171450" marR="0" rtl="0" algn="l">
              <a:spcBef>
                <a:spcPts val="0"/>
              </a:spcBef>
              <a:buClr>
                <a:schemeClr val="accent2"/>
              </a:buClr>
              <a:buSzPct val="100000"/>
              <a:buFont typeface="Arial"/>
              <a:buChar char="•"/>
            </a:pPr>
            <a:r>
              <a:rPr b="1" lang="en-GB" sz="1800">
                <a:solidFill>
                  <a:schemeClr val="accent2"/>
                </a:solidFill>
                <a:latin typeface="Calibri"/>
                <a:ea typeface="Calibri"/>
                <a:cs typeface="Calibri"/>
                <a:sym typeface="Calibri"/>
              </a:rPr>
              <a:t>Encourage use of publisher helpdesk </a:t>
            </a:r>
            <a:r>
              <a:rPr lang="en-GB" sz="1800">
                <a:solidFill>
                  <a:schemeClr val="accent2"/>
                </a:solidFill>
                <a:latin typeface="Calibri"/>
                <a:ea typeface="Calibri"/>
                <a:cs typeface="Calibri"/>
                <a:sym typeface="Calibri"/>
              </a:rPr>
              <a:t>to ensure compliance with funder mandates</a:t>
            </a:r>
          </a:p>
        </p:txBody>
      </p:sp>
      <p:sp>
        <p:nvSpPr>
          <p:cNvPr id="456" name="Shape 456"/>
          <p:cNvSpPr txBox="1"/>
          <p:nvPr/>
        </p:nvSpPr>
        <p:spPr>
          <a:xfrm>
            <a:off x="126275" y="5883200"/>
            <a:ext cx="7067100" cy="1340100"/>
          </a:xfrm>
          <a:prstGeom prst="rect">
            <a:avLst/>
          </a:prstGeom>
          <a:noFill/>
          <a:ln>
            <a:noFill/>
          </a:ln>
        </p:spPr>
        <p:txBody>
          <a:bodyPr anchorCtr="0" anchor="ctr" bIns="91425" lIns="91425" rIns="91425" tIns="91425">
            <a:noAutofit/>
          </a:bodyPr>
          <a:lstStyle/>
          <a:p>
            <a:pPr lvl="0" rtl="0">
              <a:spcBef>
                <a:spcPts val="0"/>
              </a:spcBef>
              <a:buNone/>
            </a:pPr>
            <a:r>
              <a:rPr lang="en-GB" sz="1800" u="sng">
                <a:solidFill>
                  <a:schemeClr val="accent4"/>
                </a:solidFill>
                <a:latin typeface="Calibri"/>
                <a:ea typeface="Calibri"/>
                <a:cs typeface="Calibri"/>
                <a:sym typeface="Calibri"/>
                <a:hlinkClick r:id="rId4"/>
              </a:rPr>
              <a:t>http://www.springernature.com/gp/group/data-policy/helpdesk</a:t>
            </a:r>
            <a:r>
              <a:rPr lang="en-GB" sz="1800">
                <a:solidFill>
                  <a:schemeClr val="dk1"/>
                </a:solidFill>
                <a:latin typeface="Calibri"/>
                <a:ea typeface="Calibri"/>
                <a:cs typeface="Calibri"/>
                <a:sym typeface="Calibri"/>
              </a:rPr>
              <a:t> </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0" name="Shape 460"/>
        <p:cNvGrpSpPr/>
        <p:nvPr/>
      </p:nvGrpSpPr>
      <p:grpSpPr>
        <a:xfrm>
          <a:off x="0" y="0"/>
          <a:ext cx="0" cy="0"/>
          <a:chOff x="0" y="0"/>
          <a:chExt cx="0" cy="0"/>
        </a:xfrm>
      </p:grpSpPr>
      <p:sp>
        <p:nvSpPr>
          <p:cNvPr id="461" name="Shape 461"/>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Policy implementation progress – 27</a:t>
            </a:r>
            <a:r>
              <a:rPr b="1" baseline="30000" i="0" lang="en-GB" sz="2600" u="none" cap="none" strike="noStrike">
                <a:solidFill>
                  <a:srgbClr val="486A7E"/>
                </a:solidFill>
                <a:latin typeface="Calibri"/>
                <a:ea typeface="Calibri"/>
                <a:cs typeface="Calibri"/>
                <a:sym typeface="Calibri"/>
              </a:rPr>
              <a:t>th</a:t>
            </a:r>
            <a:r>
              <a:rPr b="1" i="0" lang="en-GB" sz="2600" u="none" cap="none" strike="noStrike">
                <a:solidFill>
                  <a:srgbClr val="486A7E"/>
                </a:solidFill>
                <a:latin typeface="Calibri"/>
                <a:ea typeface="Calibri"/>
                <a:cs typeface="Calibri"/>
                <a:sym typeface="Calibri"/>
              </a:rPr>
              <a:t> April 2017</a:t>
            </a:r>
          </a:p>
        </p:txBody>
      </p:sp>
      <p:sp>
        <p:nvSpPr>
          <p:cNvPr descr="https://hive.springernature.com/servlet/JiveServlet/showImage/38-18488-43728/pastedImage_10.png" id="462" name="Shape 462"/>
          <p:cNvSpPr/>
          <p:nvPr/>
        </p:nvSpPr>
        <p:spPr>
          <a:xfrm>
            <a:off x="155575" y="-144463"/>
            <a:ext cx="304799" cy="304801"/>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descr="https://hive.springernature.com/servlet/JiveServlet/showImage/38-18488-43728/pastedImage_10.png" id="463" name="Shape 463"/>
          <p:cNvSpPr/>
          <p:nvPr/>
        </p:nvSpPr>
        <p:spPr>
          <a:xfrm>
            <a:off x="307975" y="7937"/>
            <a:ext cx="304799" cy="304801"/>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descr="https://hive.springernature.com/servlet/JiveServlet/showImage/38-18488-43728/pastedImage_10.png" id="464" name="Shape 464"/>
          <p:cNvSpPr/>
          <p:nvPr/>
        </p:nvSpPr>
        <p:spPr>
          <a:xfrm>
            <a:off x="460375" y="160336"/>
            <a:ext cx="304799" cy="304801"/>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descr="https://hive.springernature.com/servlet/JiveServlet/downloadImage/38-18488-43728/pastedImage_10.png" id="465" name="Shape 465"/>
          <p:cNvSpPr/>
          <p:nvPr/>
        </p:nvSpPr>
        <p:spPr>
          <a:xfrm>
            <a:off x="612775" y="312737"/>
            <a:ext cx="304799" cy="304801"/>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466" name="Shape 466"/>
          <p:cNvSpPr txBox="1"/>
          <p:nvPr/>
        </p:nvSpPr>
        <p:spPr>
          <a:xfrm>
            <a:off x="917575" y="1155933"/>
            <a:ext cx="8307344" cy="4161890"/>
          </a:xfrm>
          <a:prstGeom prst="rect">
            <a:avLst/>
          </a:prstGeom>
          <a:noFill/>
          <a:ln>
            <a:noFill/>
          </a:ln>
        </p:spPr>
        <p:txBody>
          <a:bodyPr anchorCtr="0" anchor="t" bIns="72000" lIns="72000" rIns="72000" tIns="72000">
            <a:noAutofit/>
          </a:bodyPr>
          <a:lstStyle/>
          <a:p>
            <a:pPr indent="0" lvl="0" marL="0" marR="0" rtl="0" algn="l">
              <a:spcBef>
                <a:spcPts val="0"/>
              </a:spcBef>
              <a:buNone/>
            </a:pPr>
            <a:r>
              <a:t/>
            </a:r>
            <a:endParaRPr b="1" i="1" sz="1800">
              <a:solidFill>
                <a:srgbClr val="FF0000"/>
              </a:solidFill>
              <a:latin typeface="Calibri"/>
              <a:ea typeface="Calibri"/>
              <a:cs typeface="Calibri"/>
              <a:sym typeface="Calibri"/>
            </a:endParaRPr>
          </a:p>
          <a:p>
            <a:pPr indent="-342900" lvl="0" marL="342900" marR="0" rtl="0" algn="l">
              <a:lnSpc>
                <a:spcPct val="150000"/>
              </a:lnSpc>
              <a:spcBef>
                <a:spcPts val="0"/>
              </a:spcBef>
              <a:buClr>
                <a:srgbClr val="8CAAB6"/>
              </a:buClr>
              <a:buSzPct val="100000"/>
              <a:buFont typeface="Arial"/>
              <a:buChar char="•"/>
            </a:pPr>
            <a:r>
              <a:rPr b="1" lang="en-GB" sz="1800">
                <a:solidFill>
                  <a:schemeClr val="dk1"/>
                </a:solidFill>
                <a:latin typeface="Calibri"/>
                <a:ea typeface="Calibri"/>
                <a:cs typeface="Calibri"/>
                <a:sym typeface="Calibri"/>
              </a:rPr>
              <a:t>964 </a:t>
            </a:r>
            <a:r>
              <a:rPr lang="en-GB" sz="1800">
                <a:solidFill>
                  <a:schemeClr val="dk1"/>
                </a:solidFill>
                <a:latin typeface="Calibri"/>
                <a:ea typeface="Calibri"/>
                <a:cs typeface="Calibri"/>
                <a:sym typeface="Calibri"/>
              </a:rPr>
              <a:t>(~40%) Springer Nature journals have adopted a standard policy – so far</a:t>
            </a:r>
          </a:p>
          <a:p>
            <a:pPr indent="-342900" lvl="0" marL="342900" marR="0" rtl="0" algn="l">
              <a:lnSpc>
                <a:spcPct val="150000"/>
              </a:lnSpc>
              <a:spcBef>
                <a:spcPts val="0"/>
              </a:spcBef>
              <a:buClr>
                <a:srgbClr val="8CAAB6"/>
              </a:buClr>
              <a:buSzPct val="100000"/>
              <a:buFont typeface="Arial"/>
              <a:buChar char="•"/>
            </a:pPr>
            <a:r>
              <a:rPr lang="en-GB" sz="1800">
                <a:solidFill>
                  <a:schemeClr val="dk1"/>
                </a:solidFill>
                <a:latin typeface="Calibri"/>
                <a:ea typeface="Calibri"/>
                <a:cs typeface="Calibri"/>
                <a:sym typeface="Calibri"/>
              </a:rPr>
              <a:t>Includes all Nature and BioMed Central journals; Springer Research Group journals being added weekly</a:t>
            </a:r>
          </a:p>
          <a:p>
            <a:pPr indent="-342900" lvl="0" marL="342900" marR="0" rtl="0" algn="l">
              <a:lnSpc>
                <a:spcPct val="150000"/>
              </a:lnSpc>
              <a:spcBef>
                <a:spcPts val="0"/>
              </a:spcBef>
              <a:buClr>
                <a:srgbClr val="8CAAB6"/>
              </a:buClr>
              <a:buSzPct val="100000"/>
              <a:buFont typeface="Arial"/>
              <a:buChar char="•"/>
            </a:pPr>
            <a:r>
              <a:rPr b="1" lang="en-GB" sz="1800">
                <a:solidFill>
                  <a:schemeClr val="dk1"/>
                </a:solidFill>
                <a:latin typeface="Calibri"/>
                <a:ea typeface="Calibri"/>
                <a:cs typeface="Calibri"/>
                <a:sym typeface="Calibri"/>
              </a:rPr>
              <a:t>~6000</a:t>
            </a:r>
            <a:r>
              <a:rPr lang="en-GB" sz="1800">
                <a:solidFill>
                  <a:schemeClr val="dk1"/>
                </a:solidFill>
                <a:latin typeface="Calibri"/>
                <a:ea typeface="Calibri"/>
                <a:cs typeface="Calibri"/>
                <a:sym typeface="Calibri"/>
              </a:rPr>
              <a:t> data policy website visits per month</a:t>
            </a:r>
          </a:p>
          <a:p>
            <a:pPr indent="-342900" lvl="0" marL="342900" marR="0" rtl="0" algn="l">
              <a:lnSpc>
                <a:spcPct val="150000"/>
              </a:lnSpc>
              <a:spcBef>
                <a:spcPts val="0"/>
              </a:spcBef>
              <a:buClr>
                <a:srgbClr val="8CAAB6"/>
              </a:buClr>
              <a:buSzPct val="100000"/>
              <a:buFont typeface="Arial"/>
              <a:buChar char="•"/>
            </a:pPr>
            <a:r>
              <a:rPr lang="en-GB" sz="1800">
                <a:solidFill>
                  <a:schemeClr val="dk1"/>
                </a:solidFill>
                <a:latin typeface="Calibri"/>
                <a:ea typeface="Calibri"/>
                <a:cs typeface="Calibri"/>
                <a:sym typeface="Calibri"/>
              </a:rPr>
              <a:t>Policies released CC BY to enable wider policy adoption and development</a:t>
            </a:r>
          </a:p>
          <a:p>
            <a:pPr indent="-342900" lvl="0" marL="342900" marR="0" rtl="0" algn="l">
              <a:lnSpc>
                <a:spcPct val="150000"/>
              </a:lnSpc>
              <a:spcBef>
                <a:spcPts val="0"/>
              </a:spcBef>
              <a:buClr>
                <a:srgbClr val="8CAAB6"/>
              </a:buClr>
              <a:buSzPct val="100000"/>
              <a:buFont typeface="Arial"/>
              <a:buChar char="•"/>
            </a:pPr>
            <a:r>
              <a:rPr lang="en-GB" sz="1800">
                <a:solidFill>
                  <a:schemeClr val="dk1"/>
                </a:solidFill>
                <a:latin typeface="Calibri"/>
                <a:ea typeface="Calibri"/>
                <a:cs typeface="Calibri"/>
                <a:sym typeface="Calibri"/>
              </a:rPr>
              <a:t>~5 helpdesk enquiries per week</a:t>
            </a:r>
          </a:p>
          <a:p>
            <a:pPr indent="0" lvl="0" marL="0" marR="0" rtl="0" algn="l">
              <a:lnSpc>
                <a:spcPct val="150000"/>
              </a:lnSpc>
              <a:spcBef>
                <a:spcPts val="0"/>
              </a:spcBef>
              <a:buSzPct val="25000"/>
              <a:buNone/>
            </a:pPr>
            <a:br>
              <a:rPr lang="en-GB" sz="1200">
                <a:solidFill>
                  <a:schemeClr val="dk1"/>
                </a:solidFill>
                <a:latin typeface="Calibri"/>
                <a:ea typeface="Calibri"/>
                <a:cs typeface="Calibri"/>
                <a:sym typeface="Calibri"/>
              </a:rPr>
            </a:br>
            <a:r>
              <a:rPr lang="en-GB" sz="1200" u="sng">
                <a:solidFill>
                  <a:schemeClr val="hlink"/>
                </a:solidFill>
                <a:latin typeface="Calibri"/>
                <a:ea typeface="Calibri"/>
                <a:cs typeface="Calibri"/>
                <a:sym typeface="Calibri"/>
                <a:hlinkClick r:id="rId3"/>
              </a:rPr>
              <a:t>http://www.springernature.com/gp/group/media/press-releases/over-600-journals-springer-nature-journals-commit-to-new-data-sharing-policies/11111248</a:t>
            </a:r>
            <a:br>
              <a:rPr lang="en-GB" sz="1200">
                <a:solidFill>
                  <a:schemeClr val="dk1"/>
                </a:solidFill>
                <a:latin typeface="Calibri"/>
                <a:ea typeface="Calibri"/>
                <a:cs typeface="Calibri"/>
                <a:sym typeface="Calibri"/>
              </a:rPr>
            </a:br>
          </a:p>
        </p:txBody>
      </p:sp>
      <p:pic>
        <p:nvPicPr>
          <p:cNvPr id="467" name="Shape 467"/>
          <p:cNvPicPr preferRelativeResize="0"/>
          <p:nvPr/>
        </p:nvPicPr>
        <p:blipFill rotWithShape="1">
          <a:blip r:embed="rId4">
            <a:alphaModFix/>
          </a:blip>
          <a:srcRect b="0" l="0" r="0" t="0"/>
          <a:stretch/>
        </p:blipFill>
        <p:spPr>
          <a:xfrm>
            <a:off x="3454585" y="4828175"/>
            <a:ext cx="3012539" cy="1566982"/>
          </a:xfrm>
          <a:prstGeom prst="rect">
            <a:avLst/>
          </a:prstGeom>
          <a:noFill/>
          <a:ln cap="flat" cmpd="sng" w="9525">
            <a:solidFill>
              <a:schemeClr val="dk1"/>
            </a:solidFill>
            <a:prstDash val="solid"/>
            <a:miter/>
            <a:headEnd len="med" w="med" type="none"/>
            <a:tailEnd len="med" w="med"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1" name="Shape 471"/>
        <p:cNvGrpSpPr/>
        <p:nvPr/>
      </p:nvGrpSpPr>
      <p:grpSpPr>
        <a:xfrm>
          <a:off x="0" y="0"/>
          <a:ext cx="0" cy="0"/>
          <a:chOff x="0" y="0"/>
          <a:chExt cx="0" cy="0"/>
        </a:xfrm>
      </p:grpSpPr>
      <p:sp>
        <p:nvSpPr>
          <p:cNvPr id="472" name="Shape 472"/>
          <p:cNvSpPr txBox="1"/>
          <p:nvPr>
            <p:ph idx="1" type="body"/>
          </p:nvPr>
        </p:nvSpPr>
        <p:spPr>
          <a:xfrm>
            <a:off x="825500" y="1436687"/>
            <a:ext cx="8239125" cy="3770262"/>
          </a:xfrm>
          <a:prstGeom prst="rect">
            <a:avLst/>
          </a:prstGeom>
          <a:noFill/>
          <a:ln>
            <a:noFill/>
          </a:ln>
        </p:spPr>
        <p:txBody>
          <a:bodyPr anchorCtr="0" anchor="t" bIns="0" lIns="0" rIns="0" tIns="0">
            <a:noAutofit/>
          </a:bodyPr>
          <a:lstStyle/>
          <a:p>
            <a:pPr indent="0" lvl="0" marL="0" marR="0" rtl="0" algn="l">
              <a:spcBef>
                <a:spcPts val="0"/>
              </a:spcBef>
              <a:spcAft>
                <a:spcPts val="0"/>
              </a:spcAft>
              <a:buClr>
                <a:schemeClr val="dk1"/>
              </a:buClr>
              <a:buSzPct val="25000"/>
              <a:buFont typeface="Arial"/>
              <a:buNone/>
            </a:pPr>
            <a:r>
              <a:rPr b="0" i="0" lang="en-GB" sz="2000" u="none" cap="none" strike="noStrike">
                <a:solidFill>
                  <a:schemeClr val="dk1"/>
                </a:solidFill>
                <a:latin typeface="Calibri"/>
                <a:ea typeface="Calibri"/>
                <a:cs typeface="Calibri"/>
                <a:sym typeface="Calibri"/>
              </a:rPr>
              <a:t>A statement about where data supporting the results reported in the article can be found</a:t>
            </a:r>
          </a:p>
          <a:p>
            <a:pPr indent="-342900" lvl="0" marL="342900" marR="0" rtl="0" algn="l">
              <a:spcBef>
                <a:spcPts val="600"/>
              </a:spcBef>
              <a:spcAft>
                <a:spcPts val="0"/>
              </a:spcAft>
              <a:buClr>
                <a:schemeClr val="dk1"/>
              </a:buClr>
              <a:buSzPct val="100000"/>
              <a:buFont typeface="Arial"/>
              <a:buChar char="•"/>
            </a:pPr>
            <a:r>
              <a:rPr b="0" i="0" lang="en-GB" sz="2000" u="none" cap="none" strike="noStrike">
                <a:solidFill>
                  <a:schemeClr val="dk1"/>
                </a:solidFill>
                <a:latin typeface="Calibri"/>
                <a:ea typeface="Calibri"/>
                <a:cs typeface="Calibri"/>
                <a:sym typeface="Calibri"/>
              </a:rPr>
              <a:t>The datasets generated during and/or analysed during the current study are available in the [NAME] repository, [PERSISTENT WEB LINK TO DATASETS].</a:t>
            </a:r>
          </a:p>
          <a:p>
            <a:pPr indent="-342900" lvl="0" marL="342900" marR="0" rtl="0" algn="l">
              <a:spcBef>
                <a:spcPts val="600"/>
              </a:spcBef>
              <a:spcAft>
                <a:spcPts val="0"/>
              </a:spcAft>
              <a:buClr>
                <a:schemeClr val="dk1"/>
              </a:buClr>
              <a:buSzPct val="100000"/>
              <a:buFont typeface="Arial"/>
              <a:buChar char="•"/>
            </a:pPr>
            <a:r>
              <a:rPr b="0" i="0" lang="en-GB" sz="2000" u="none" cap="none" strike="noStrike">
                <a:solidFill>
                  <a:schemeClr val="dk1"/>
                </a:solidFill>
                <a:latin typeface="Calibri"/>
                <a:ea typeface="Calibri"/>
                <a:cs typeface="Calibri"/>
                <a:sym typeface="Calibri"/>
              </a:rPr>
              <a:t>The datasets generated during and/or analysed during the current study are available from the corresponding author on reasonable request.</a:t>
            </a:r>
          </a:p>
          <a:p>
            <a:pPr indent="-342900" lvl="0" marL="342900" marR="0" rtl="0" algn="l">
              <a:spcBef>
                <a:spcPts val="600"/>
              </a:spcBef>
              <a:spcAft>
                <a:spcPts val="0"/>
              </a:spcAft>
              <a:buClr>
                <a:schemeClr val="dk1"/>
              </a:buClr>
              <a:buSzPct val="100000"/>
              <a:buFont typeface="Arial"/>
              <a:buChar char="•"/>
            </a:pPr>
            <a:r>
              <a:rPr b="0" i="0" lang="en-GB" sz="2000" u="none" cap="none" strike="noStrike">
                <a:solidFill>
                  <a:schemeClr val="dk1"/>
                </a:solidFill>
                <a:latin typeface="Calibri"/>
                <a:ea typeface="Calibri"/>
                <a:cs typeface="Calibri"/>
                <a:sym typeface="Calibri"/>
              </a:rPr>
              <a:t>All data generated or analysed during this study are included in this published article (and its supplementary information files).</a:t>
            </a:r>
          </a:p>
          <a:p>
            <a:pPr indent="0" lvl="0" marL="0" marR="0" rtl="0" algn="l">
              <a:spcBef>
                <a:spcPts val="600"/>
              </a:spcBef>
              <a:spcAft>
                <a:spcPts val="0"/>
              </a:spcAft>
              <a:buClr>
                <a:schemeClr val="dk1"/>
              </a:buClr>
              <a:buSzPct val="25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spcBef>
                <a:spcPts val="600"/>
              </a:spcBef>
              <a:spcAft>
                <a:spcPts val="0"/>
              </a:spcAft>
              <a:buClr>
                <a:schemeClr val="dk1"/>
              </a:buClr>
              <a:buSzPct val="25000"/>
              <a:buFont typeface="Arial"/>
              <a:buNone/>
            </a:pPr>
            <a:r>
              <a:rPr b="0" i="0" lang="en-GB" sz="2000" u="none" cap="none" strike="noStrike">
                <a:solidFill>
                  <a:schemeClr val="dk1"/>
                </a:solidFill>
                <a:latin typeface="Calibri"/>
                <a:ea typeface="Calibri"/>
                <a:cs typeface="Calibri"/>
                <a:sym typeface="Calibri"/>
              </a:rPr>
              <a:t>Required by many journals/publishers e.g. PLOS, Royal Society, Nature, BioMed Central, BMJ, Hindawi</a:t>
            </a:r>
          </a:p>
        </p:txBody>
      </p:sp>
      <p:sp>
        <p:nvSpPr>
          <p:cNvPr id="473" name="Shape 473"/>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What is a data availability statement (DAS)?</a:t>
            </a:r>
            <a:br>
              <a:rPr b="0" i="0" lang="en-GB" sz="2600" u="none" cap="none" strike="noStrike">
                <a:solidFill>
                  <a:srgbClr val="486A7E"/>
                </a:solidFill>
                <a:latin typeface="Calibri"/>
                <a:ea typeface="Calibri"/>
                <a:cs typeface="Calibri"/>
                <a:sym typeface="Calibri"/>
              </a:rPr>
            </a:b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7" name="Shape 477"/>
        <p:cNvGrpSpPr/>
        <p:nvPr/>
      </p:nvGrpSpPr>
      <p:grpSpPr>
        <a:xfrm>
          <a:off x="0" y="0"/>
          <a:ext cx="0" cy="0"/>
          <a:chOff x="0" y="0"/>
          <a:chExt cx="0" cy="0"/>
        </a:xfrm>
      </p:grpSpPr>
      <p:sp>
        <p:nvSpPr>
          <p:cNvPr id="478" name="Shape 478"/>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Data availability statements</a:t>
            </a:r>
          </a:p>
        </p:txBody>
      </p:sp>
      <p:sp>
        <p:nvSpPr>
          <p:cNvPr id="479" name="Shape 479"/>
          <p:cNvSpPr/>
          <p:nvPr/>
        </p:nvSpPr>
        <p:spPr>
          <a:xfrm>
            <a:off x="781235" y="1180729"/>
            <a:ext cx="8300620" cy="923329"/>
          </a:xfrm>
          <a:prstGeom prst="rect">
            <a:avLst/>
          </a:prstGeom>
          <a:noFill/>
          <a:ln>
            <a:noFill/>
          </a:ln>
        </p:spPr>
        <p:txBody>
          <a:bodyPr anchorCtr="0" anchor="t" bIns="45700" lIns="91425" rIns="91425" tIns="45700">
            <a:noAutofit/>
          </a:bodyPr>
          <a:lstStyle/>
          <a:p>
            <a:pPr indent="-342900" lvl="1" marL="342900" marR="0" rtl="0" algn="l">
              <a:lnSpc>
                <a:spcPct val="150000"/>
              </a:lnSpc>
              <a:spcBef>
                <a:spcPts val="0"/>
              </a:spcBef>
              <a:buClr>
                <a:srgbClr val="8CAAB6"/>
              </a:buClr>
              <a:buFont typeface="Arial"/>
              <a:buNone/>
            </a:pPr>
            <a:r>
              <a:t/>
            </a:r>
            <a:endParaRPr b="0" i="1" sz="1800" u="none" cap="none" strike="noStrike">
              <a:solidFill>
                <a:schemeClr val="dk1"/>
              </a:solidFill>
              <a:latin typeface="Calibri"/>
              <a:ea typeface="Calibri"/>
              <a:cs typeface="Calibri"/>
              <a:sym typeface="Calibri"/>
            </a:endParaRPr>
          </a:p>
          <a:p>
            <a:pPr indent="-347461" lvl="1" marL="779261" marR="0" rtl="0" algn="l">
              <a:lnSpc>
                <a:spcPct val="150000"/>
              </a:lnSpc>
              <a:spcBef>
                <a:spcPts val="0"/>
              </a:spcBef>
              <a:buClr>
                <a:srgbClr val="8CAAB6"/>
              </a:buClr>
              <a:buFont typeface="Arial"/>
              <a:buNone/>
            </a:pPr>
            <a:r>
              <a:t/>
            </a:r>
            <a:endParaRPr b="0" i="0" sz="1800" u="none" cap="none" strike="noStrike">
              <a:solidFill>
                <a:schemeClr val="dk1"/>
              </a:solidFill>
              <a:latin typeface="Calibri"/>
              <a:ea typeface="Calibri"/>
              <a:cs typeface="Calibri"/>
              <a:sym typeface="Calibri"/>
            </a:endParaRPr>
          </a:p>
        </p:txBody>
      </p:sp>
      <p:sp>
        <p:nvSpPr>
          <p:cNvPr id="480" name="Shape 480"/>
          <p:cNvSpPr txBox="1"/>
          <p:nvPr>
            <p:ph idx="1" type="body"/>
          </p:nvPr>
        </p:nvSpPr>
        <p:spPr>
          <a:xfrm>
            <a:off x="825500" y="1436687"/>
            <a:ext cx="8239125" cy="2265364"/>
          </a:xfrm>
          <a:prstGeom prst="rect">
            <a:avLst/>
          </a:prstGeom>
          <a:noFill/>
          <a:ln>
            <a:noFill/>
          </a:ln>
        </p:spPr>
        <p:txBody>
          <a:bodyPr anchorCtr="0" anchor="t" bIns="0" lIns="0" rIns="0" tIns="0">
            <a:noAutofit/>
          </a:bodyPr>
          <a:lstStyle/>
          <a:p>
            <a:pPr indent="-342900" lvl="0" marL="342900" marR="0" rtl="0" algn="l">
              <a:lnSpc>
                <a:spcPct val="150000"/>
              </a:lnSpc>
              <a:spcBef>
                <a:spcPts val="0"/>
              </a:spcBef>
              <a:spcAft>
                <a:spcPts val="0"/>
              </a:spcAft>
              <a:buClr>
                <a:srgbClr val="8CAAB6"/>
              </a:buClr>
              <a:buSzPct val="100000"/>
              <a:buFont typeface="Arial"/>
              <a:buChar char="•"/>
            </a:pPr>
            <a:r>
              <a:rPr b="0" i="0" lang="en-GB" sz="1800" u="none" cap="none" strike="noStrike">
                <a:solidFill>
                  <a:schemeClr val="dk1"/>
                </a:solidFill>
                <a:latin typeface="Calibri"/>
                <a:ea typeface="Calibri"/>
                <a:cs typeface="Calibri"/>
                <a:sym typeface="Calibri"/>
              </a:rPr>
              <a:t>Guidance on and published examples of data availability statements</a:t>
            </a:r>
            <a:br>
              <a:rPr b="0" i="0" lang="en-GB" sz="1800" u="none" cap="none" strike="noStrike">
                <a:solidFill>
                  <a:schemeClr val="dk1"/>
                </a:solidFill>
                <a:latin typeface="Calibri"/>
                <a:ea typeface="Calibri"/>
                <a:cs typeface="Calibri"/>
                <a:sym typeface="Calibri"/>
              </a:rPr>
            </a:br>
            <a:r>
              <a:rPr b="0" i="0" lang="en-GB" sz="1800" u="sng" cap="none" strike="noStrike">
                <a:solidFill>
                  <a:schemeClr val="hlink"/>
                </a:solidFill>
                <a:latin typeface="Calibri"/>
                <a:ea typeface="Calibri"/>
                <a:cs typeface="Calibri"/>
                <a:sym typeface="Calibri"/>
                <a:hlinkClick r:id="rId3"/>
              </a:rPr>
              <a:t>http://www.springernature.com/gp/group/data-policy/data-availability-statements</a:t>
            </a:r>
            <a:r>
              <a:rPr b="0" i="0" lang="en-GB" sz="1800" u="none" cap="none" strike="noStrike">
                <a:solidFill>
                  <a:schemeClr val="dk1"/>
                </a:solidFill>
                <a:latin typeface="Calibri"/>
                <a:ea typeface="Calibri"/>
                <a:cs typeface="Calibri"/>
                <a:sym typeface="Calibri"/>
              </a:rPr>
              <a:t> </a:t>
            </a:r>
          </a:p>
          <a:p>
            <a:pPr indent="-349250" lvl="2" marL="565150" marR="0" rtl="0" algn="l">
              <a:lnSpc>
                <a:spcPct val="150000"/>
              </a:lnSpc>
              <a:spcBef>
                <a:spcPts val="600"/>
              </a:spcBef>
              <a:spcAft>
                <a:spcPts val="0"/>
              </a:spcAft>
              <a:buClr>
                <a:srgbClr val="8CAAB6"/>
              </a:buClr>
              <a:buSzPct val="100000"/>
              <a:buFont typeface="Arial"/>
              <a:buNone/>
            </a:pPr>
            <a:r>
              <a:t/>
            </a:r>
            <a:endParaRPr b="0" i="0" sz="1800" u="none" cap="none" strike="noStrike">
              <a:solidFill>
                <a:schemeClr val="dk1"/>
              </a:solidFill>
              <a:latin typeface="Calibri"/>
              <a:ea typeface="Calibri"/>
              <a:cs typeface="Calibri"/>
              <a:sym typeface="Calibri"/>
            </a:endParaRPr>
          </a:p>
          <a:p>
            <a:pPr indent="-349250" lvl="2" marL="565150" marR="0" rtl="0" algn="l">
              <a:lnSpc>
                <a:spcPct val="150000"/>
              </a:lnSpc>
              <a:spcBef>
                <a:spcPts val="600"/>
              </a:spcBef>
              <a:spcAft>
                <a:spcPts val="0"/>
              </a:spcAft>
              <a:buClr>
                <a:srgbClr val="8CAAB6"/>
              </a:buClr>
              <a:buSzPct val="100000"/>
              <a:buFont typeface="Arial"/>
              <a:buNone/>
            </a:pPr>
            <a:r>
              <a:t/>
            </a:r>
            <a:endParaRPr b="0" i="0" sz="1800" u="none" cap="none" strike="noStrike">
              <a:solidFill>
                <a:schemeClr val="dk1"/>
              </a:solidFill>
              <a:latin typeface="Calibri"/>
              <a:ea typeface="Calibri"/>
              <a:cs typeface="Calibri"/>
              <a:sym typeface="Calibri"/>
            </a:endParaRPr>
          </a:p>
          <a:p>
            <a:pPr indent="-349250" lvl="2" marL="565150" marR="0" rtl="0" algn="l">
              <a:lnSpc>
                <a:spcPct val="150000"/>
              </a:lnSpc>
              <a:spcBef>
                <a:spcPts val="600"/>
              </a:spcBef>
              <a:spcAft>
                <a:spcPts val="0"/>
              </a:spcAft>
              <a:buClr>
                <a:srgbClr val="8CAAB6"/>
              </a:buClr>
              <a:buSzPct val="100000"/>
              <a:buFont typeface="Arial"/>
              <a:buNone/>
            </a:pPr>
            <a:r>
              <a:t/>
            </a:r>
            <a:endParaRPr b="0" i="0" sz="1800" u="none" cap="none" strike="noStrike">
              <a:solidFill>
                <a:schemeClr val="dk1"/>
              </a:solidFill>
              <a:latin typeface="Calibri"/>
              <a:ea typeface="Calibri"/>
              <a:cs typeface="Calibri"/>
              <a:sym typeface="Calibri"/>
            </a:endParaRPr>
          </a:p>
        </p:txBody>
      </p:sp>
      <p:pic>
        <p:nvPicPr>
          <p:cNvPr id="481" name="Shape 481"/>
          <p:cNvPicPr preferRelativeResize="0"/>
          <p:nvPr/>
        </p:nvPicPr>
        <p:blipFill rotWithShape="1">
          <a:blip r:embed="rId4">
            <a:alphaModFix amt="50000"/>
          </a:blip>
          <a:srcRect b="0" l="0" r="0" t="0"/>
          <a:stretch/>
        </p:blipFill>
        <p:spPr>
          <a:xfrm>
            <a:off x="1093175" y="2296399"/>
            <a:ext cx="8117100" cy="2468400"/>
          </a:xfrm>
          <a:prstGeom prst="rect">
            <a:avLst/>
          </a:prstGeom>
          <a:noFill/>
          <a:ln>
            <a:noFill/>
          </a:ln>
        </p:spPr>
      </p:pic>
      <p:graphicFrame>
        <p:nvGraphicFramePr>
          <p:cNvPr id="482" name="Shape 482"/>
          <p:cNvGraphicFramePr/>
          <p:nvPr/>
        </p:nvGraphicFramePr>
        <p:xfrm>
          <a:off x="295275" y="4230025"/>
          <a:ext cx="3000000" cy="3000000"/>
        </p:xfrm>
        <a:graphic>
          <a:graphicData uri="http://schemas.openxmlformats.org/drawingml/2006/table">
            <a:tbl>
              <a:tblPr>
                <a:solidFill>
                  <a:srgbClr val="FFFFFF"/>
                </a:solidFill>
                <a:tableStyleId>{206530BB-8A90-44D5-B9E9-4D82A240A311}</a:tableStyleId>
              </a:tblPr>
              <a:tblGrid>
                <a:gridCol w="3105150"/>
                <a:gridCol w="3105150"/>
                <a:gridCol w="3105150"/>
              </a:tblGrid>
              <a:tr h="1400175">
                <a:tc>
                  <a:txBody>
                    <a:bodyPr>
                      <a:noAutofit/>
                    </a:bodyPr>
                    <a:lstStyle/>
                    <a:p>
                      <a:pPr lvl="0" rtl="0">
                        <a:lnSpc>
                          <a:spcPct val="115000"/>
                        </a:lnSpc>
                        <a:spcBef>
                          <a:spcPts val="0"/>
                        </a:spcBef>
                        <a:buNone/>
                      </a:pPr>
                      <a:r>
                        <a:rPr b="1" lang="en-GB" sz="1200">
                          <a:solidFill>
                            <a:srgbClr val="666666"/>
                          </a:solidFill>
                          <a:highlight>
                            <a:srgbClr val="FFFFFF"/>
                          </a:highlight>
                          <a:latin typeface="Verdana"/>
                          <a:ea typeface="Verdana"/>
                          <a:cs typeface="Verdana"/>
                          <a:sym typeface="Verdana"/>
                        </a:rPr>
                        <a:t>Data generated at a central, large scale facility – common practice in some physical sciences</a:t>
                      </a:r>
                    </a:p>
                  </a:txBody>
                  <a:tcPr marT="142875" marB="142875" marR="142875" marL="142875" anchor="ctr">
                    <a:lnL cap="flat" cmpd="sng" w="9525">
                      <a:solidFill>
                        <a:srgbClr val="DCDCDA"/>
                      </a:solidFill>
                      <a:prstDash val="solid"/>
                      <a:round/>
                      <a:headEnd len="med" w="med" type="none"/>
                      <a:tailEnd len="med" w="med" type="none"/>
                    </a:lnL>
                    <a:lnR cap="flat" cmpd="sng" w="9525">
                      <a:solidFill>
                        <a:srgbClr val="DCDCDA"/>
                      </a:solidFill>
                      <a:prstDash val="solid"/>
                      <a:round/>
                      <a:headEnd len="med" w="med" type="none"/>
                      <a:tailEnd len="med" w="med" type="none"/>
                    </a:lnR>
                    <a:lnT cap="flat" cmpd="sng" w="9525">
                      <a:solidFill>
                        <a:srgbClr val="DCDCDA"/>
                      </a:solidFill>
                      <a:prstDash val="solid"/>
                      <a:round/>
                      <a:headEnd len="med" w="med" type="none"/>
                      <a:tailEnd len="med" w="med" type="none"/>
                    </a:lnT>
                    <a:lnB cap="flat" cmpd="sng" w="9525">
                      <a:solidFill>
                        <a:srgbClr val="DCDCDA"/>
                      </a:solidFill>
                      <a:prstDash val="solid"/>
                      <a:round/>
                      <a:headEnd len="med" w="med" type="none"/>
                      <a:tailEnd len="med" w="med" type="none"/>
                    </a:lnB>
                  </a:tcPr>
                </a:tc>
                <a:tc>
                  <a:txBody>
                    <a:bodyPr>
                      <a:noAutofit/>
                    </a:bodyPr>
                    <a:lstStyle/>
                    <a:p>
                      <a:pPr lvl="0" rtl="0">
                        <a:lnSpc>
                          <a:spcPct val="115000"/>
                        </a:lnSpc>
                        <a:spcBef>
                          <a:spcPts val="0"/>
                        </a:spcBef>
                        <a:buNone/>
                      </a:pPr>
                      <a:r>
                        <a:rPr i="1" lang="en-GB" sz="1200">
                          <a:solidFill>
                            <a:srgbClr val="666666"/>
                          </a:solidFill>
                          <a:highlight>
                            <a:srgbClr val="FFFFFF"/>
                          </a:highlight>
                          <a:latin typeface="Verdana"/>
                          <a:ea typeface="Verdana"/>
                          <a:cs typeface="Verdana"/>
                          <a:sym typeface="Verdana"/>
                        </a:rPr>
                        <a:t>Raw data were generated at the [facility name] large-scale facility. Derived data supporting the findings of this study are available from the corresponding author upon request</a:t>
                      </a:r>
                    </a:p>
                  </a:txBody>
                  <a:tcPr marT="142875" marB="142875" marR="142875" marL="142875" anchor="ctr">
                    <a:lnL cap="flat" cmpd="sng" w="9525">
                      <a:solidFill>
                        <a:srgbClr val="DCDCDA"/>
                      </a:solidFill>
                      <a:prstDash val="solid"/>
                      <a:round/>
                      <a:headEnd len="med" w="med" type="none"/>
                      <a:tailEnd len="med" w="med" type="none"/>
                    </a:lnL>
                    <a:lnR cap="flat" cmpd="sng" w="9525">
                      <a:solidFill>
                        <a:srgbClr val="DCDCDA"/>
                      </a:solidFill>
                      <a:prstDash val="solid"/>
                      <a:round/>
                      <a:headEnd len="med" w="med" type="none"/>
                      <a:tailEnd len="med" w="med" type="none"/>
                    </a:lnR>
                    <a:lnT cap="flat" cmpd="sng" w="9525">
                      <a:solidFill>
                        <a:srgbClr val="DCDCDA"/>
                      </a:solidFill>
                      <a:prstDash val="solid"/>
                      <a:round/>
                      <a:headEnd len="med" w="med" type="none"/>
                      <a:tailEnd len="med" w="med" type="none"/>
                    </a:lnT>
                    <a:lnB cap="flat" cmpd="sng" w="9525">
                      <a:solidFill>
                        <a:srgbClr val="DCDCDA"/>
                      </a:solidFill>
                      <a:prstDash val="solid"/>
                      <a:round/>
                      <a:headEnd len="med" w="med" type="none"/>
                      <a:tailEnd len="med" w="med" type="none"/>
                    </a:lnB>
                  </a:tcPr>
                </a:tc>
                <a:tc>
                  <a:txBody>
                    <a:bodyPr>
                      <a:noAutofit/>
                    </a:bodyPr>
                    <a:lstStyle/>
                    <a:p>
                      <a:pPr lvl="0" rtl="0">
                        <a:lnSpc>
                          <a:spcPct val="115000"/>
                        </a:lnSpc>
                        <a:spcBef>
                          <a:spcPts val="0"/>
                        </a:spcBef>
                        <a:buNone/>
                      </a:pPr>
                      <a:r>
                        <a:rPr lang="en-GB" sz="1200" u="sng">
                          <a:solidFill>
                            <a:srgbClr val="3C9CD7"/>
                          </a:solidFill>
                          <a:highlight>
                            <a:srgbClr val="FFFFFF"/>
                          </a:highlight>
                          <a:latin typeface="Verdana"/>
                          <a:ea typeface="Verdana"/>
                          <a:cs typeface="Verdana"/>
                          <a:sym typeface="Verdana"/>
                          <a:hlinkClick r:id="rId5"/>
                        </a:rPr>
                        <a:t>Nature Physics</a:t>
                      </a:r>
                    </a:p>
                  </a:txBody>
                  <a:tcPr marT="142875" marB="142875" marR="142875" marL="142875" anchor="ctr">
                    <a:lnL cap="flat" cmpd="sng" w="9525">
                      <a:solidFill>
                        <a:srgbClr val="DCDCDA"/>
                      </a:solidFill>
                      <a:prstDash val="solid"/>
                      <a:round/>
                      <a:headEnd len="med" w="med" type="none"/>
                      <a:tailEnd len="med" w="med" type="none"/>
                    </a:lnL>
                    <a:lnR cap="flat" cmpd="sng" w="9525">
                      <a:solidFill>
                        <a:srgbClr val="DCDCDA"/>
                      </a:solidFill>
                      <a:prstDash val="solid"/>
                      <a:round/>
                      <a:headEnd len="med" w="med" type="none"/>
                      <a:tailEnd len="med" w="med" type="none"/>
                    </a:lnR>
                    <a:lnT cap="flat" cmpd="sng" w="9525">
                      <a:solidFill>
                        <a:srgbClr val="DCDCDA"/>
                      </a:solidFill>
                      <a:prstDash val="solid"/>
                      <a:round/>
                      <a:headEnd len="med" w="med" type="none"/>
                      <a:tailEnd len="med" w="med" type="none"/>
                    </a:lnT>
                    <a:lnB cap="flat" cmpd="sng" w="9525">
                      <a:solidFill>
                        <a:srgbClr val="DCDCDA"/>
                      </a:solidFill>
                      <a:prstDash val="solid"/>
                      <a:round/>
                      <a:headEnd len="med" w="med" type="none"/>
                      <a:tailEnd len="med" w="med" type="none"/>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6" name="Shape 486"/>
        <p:cNvGrpSpPr/>
        <p:nvPr/>
      </p:nvGrpSpPr>
      <p:grpSpPr>
        <a:xfrm>
          <a:off x="0" y="0"/>
          <a:ext cx="0" cy="0"/>
          <a:chOff x="0" y="0"/>
          <a:chExt cx="0" cy="0"/>
        </a:xfrm>
      </p:grpSpPr>
      <p:sp>
        <p:nvSpPr>
          <p:cNvPr id="487" name="Shape 487"/>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Median editor time to add DAS by journal (minutes)</a:t>
            </a:r>
          </a:p>
        </p:txBody>
      </p:sp>
      <p:pic>
        <p:nvPicPr>
          <p:cNvPr id="488" name="Shape 488"/>
          <p:cNvPicPr preferRelativeResize="0"/>
          <p:nvPr/>
        </p:nvPicPr>
        <p:blipFill rotWithShape="1">
          <a:blip r:embed="rId3">
            <a:alphaModFix/>
          </a:blip>
          <a:srcRect b="0" l="0" r="0" t="0"/>
          <a:stretch/>
        </p:blipFill>
        <p:spPr>
          <a:xfrm>
            <a:off x="1501775" y="1222375"/>
            <a:ext cx="6902450" cy="4413249"/>
          </a:xfrm>
          <a:prstGeom prst="rect">
            <a:avLst/>
          </a:prstGeom>
          <a:noFill/>
          <a:ln>
            <a:noFill/>
          </a:ln>
        </p:spPr>
      </p:pic>
      <p:sp>
        <p:nvSpPr>
          <p:cNvPr id="489" name="Shape 489"/>
          <p:cNvSpPr txBox="1"/>
          <p:nvPr/>
        </p:nvSpPr>
        <p:spPr>
          <a:xfrm>
            <a:off x="2211572" y="1339701"/>
            <a:ext cx="1509822" cy="453182"/>
          </a:xfrm>
          <a:prstGeom prst="rect">
            <a:avLst/>
          </a:prstGeom>
          <a:noFill/>
          <a:ln>
            <a:noFill/>
          </a:ln>
        </p:spPr>
        <p:txBody>
          <a:bodyPr anchorCtr="0" anchor="t" bIns="72000" lIns="72000" rIns="72000" tIns="72000">
            <a:noAutofit/>
          </a:bodyPr>
          <a:lstStyle/>
          <a:p>
            <a:pPr indent="0" lvl="0" marL="0" marR="0" rtl="0" algn="l">
              <a:spcBef>
                <a:spcPts val="0"/>
              </a:spcBef>
              <a:buSzPct val="25000"/>
              <a:buNone/>
            </a:pPr>
            <a:r>
              <a:rPr b="1" lang="en-GB" sz="2000">
                <a:solidFill>
                  <a:schemeClr val="dk1"/>
                </a:solidFill>
                <a:latin typeface="Calibri"/>
                <a:ea typeface="Calibri"/>
                <a:cs typeface="Calibri"/>
                <a:sym typeface="Calibri"/>
              </a:rPr>
              <a:t>n= 82</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3" name="Shape 493"/>
        <p:cNvGrpSpPr/>
        <p:nvPr/>
      </p:nvGrpSpPr>
      <p:grpSpPr>
        <a:xfrm>
          <a:off x="0" y="0"/>
          <a:ext cx="0" cy="0"/>
          <a:chOff x="0" y="0"/>
          <a:chExt cx="0" cy="0"/>
        </a:xfrm>
      </p:grpSpPr>
      <p:sp>
        <p:nvSpPr>
          <p:cNvPr id="494" name="Shape 494"/>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Statement types by journal</a:t>
            </a:r>
          </a:p>
        </p:txBody>
      </p:sp>
      <p:sp>
        <p:nvSpPr>
          <p:cNvPr id="495" name="Shape 495"/>
          <p:cNvSpPr txBox="1"/>
          <p:nvPr/>
        </p:nvSpPr>
        <p:spPr>
          <a:xfrm>
            <a:off x="4743448" y="1304923"/>
            <a:ext cx="2971799" cy="1314956"/>
          </a:xfrm>
          <a:prstGeom prst="rect">
            <a:avLst/>
          </a:prstGeom>
          <a:solidFill>
            <a:schemeClr val="lt1"/>
          </a:solidFill>
          <a:ln>
            <a:noFill/>
          </a:ln>
        </p:spPr>
        <p:txBody>
          <a:bodyPr anchorCtr="0" anchor="t" bIns="72000" lIns="72000" rIns="72000" tIns="72000">
            <a:noAutofit/>
          </a:bodyPr>
          <a:lstStyle/>
          <a:p>
            <a:pPr indent="0" lvl="0" marL="0" marR="0" rtl="0" algn="l">
              <a:spcBef>
                <a:spcPts val="0"/>
              </a:spcBef>
              <a:spcAft>
                <a:spcPts val="0"/>
              </a:spcAft>
              <a:buSzPct val="25000"/>
              <a:buNone/>
            </a:pPr>
            <a:r>
              <a:rPr lang="en-GB" sz="1400">
                <a:solidFill>
                  <a:schemeClr val="accent2"/>
                </a:solidFill>
                <a:latin typeface="Calibri"/>
                <a:ea typeface="Calibri"/>
                <a:cs typeface="Calibri"/>
                <a:sym typeface="Calibri"/>
              </a:rPr>
              <a:t>= Data available on request</a:t>
            </a:r>
          </a:p>
          <a:p>
            <a:pPr indent="0" lvl="0" marL="0" marR="0" rtl="0" algn="l">
              <a:spcBef>
                <a:spcPts val="800"/>
              </a:spcBef>
              <a:spcAft>
                <a:spcPts val="0"/>
              </a:spcAft>
              <a:buSzPct val="25000"/>
              <a:buNone/>
            </a:pPr>
            <a:r>
              <a:rPr lang="en-GB" sz="1400">
                <a:solidFill>
                  <a:schemeClr val="accent2"/>
                </a:solidFill>
                <a:latin typeface="Calibri"/>
                <a:ea typeface="Calibri"/>
                <a:cs typeface="Calibri"/>
                <a:sym typeface="Calibri"/>
              </a:rPr>
              <a:t>= Data with the article and/or SI</a:t>
            </a:r>
          </a:p>
          <a:p>
            <a:pPr indent="0" lvl="0" marL="0" marR="0" rtl="0" algn="l">
              <a:spcBef>
                <a:spcPts val="800"/>
              </a:spcBef>
              <a:spcAft>
                <a:spcPts val="0"/>
              </a:spcAft>
              <a:buSzPct val="25000"/>
              <a:buNone/>
            </a:pPr>
            <a:r>
              <a:rPr lang="en-GB" sz="1400">
                <a:solidFill>
                  <a:schemeClr val="accent2"/>
                </a:solidFill>
                <a:latin typeface="Calibri"/>
                <a:ea typeface="Calibri"/>
                <a:cs typeface="Calibri"/>
                <a:sym typeface="Calibri"/>
              </a:rPr>
              <a:t>= Data/some data publicly available</a:t>
            </a:r>
          </a:p>
          <a:p>
            <a:pPr indent="0" lvl="0" marL="0" marR="0" rtl="0" algn="l">
              <a:spcBef>
                <a:spcPts val="800"/>
              </a:spcBef>
              <a:spcAft>
                <a:spcPts val="0"/>
              </a:spcAft>
              <a:buSzPct val="25000"/>
              <a:buNone/>
            </a:pPr>
            <a:r>
              <a:rPr lang="en-GB" sz="1400">
                <a:solidFill>
                  <a:schemeClr val="accent2"/>
                </a:solidFill>
                <a:latin typeface="Calibri"/>
                <a:ea typeface="Calibri"/>
                <a:cs typeface="Calibri"/>
                <a:sym typeface="Calibri"/>
              </a:rPr>
              <a:t>= Figure source data</a:t>
            </a:r>
          </a:p>
        </p:txBody>
      </p:sp>
      <p:pic>
        <p:nvPicPr>
          <p:cNvPr id="496" name="Shape 496"/>
          <p:cNvPicPr preferRelativeResize="0"/>
          <p:nvPr/>
        </p:nvPicPr>
        <p:blipFill rotWithShape="1">
          <a:blip r:embed="rId3">
            <a:alphaModFix/>
          </a:blip>
          <a:srcRect b="0" l="0" r="0" t="0"/>
          <a:stretch/>
        </p:blipFill>
        <p:spPr>
          <a:xfrm>
            <a:off x="1501775" y="1221341"/>
            <a:ext cx="6902450" cy="4883149"/>
          </a:xfrm>
          <a:prstGeom prst="rect">
            <a:avLst/>
          </a:prstGeom>
          <a:noFill/>
          <a:ln>
            <a:noFill/>
          </a:ln>
        </p:spPr>
      </p:pic>
      <p:sp>
        <p:nvSpPr>
          <p:cNvPr id="497" name="Shape 497"/>
          <p:cNvSpPr txBox="1"/>
          <p:nvPr/>
        </p:nvSpPr>
        <p:spPr>
          <a:xfrm>
            <a:off x="2030818" y="1291408"/>
            <a:ext cx="1509822" cy="453182"/>
          </a:xfrm>
          <a:prstGeom prst="rect">
            <a:avLst/>
          </a:prstGeom>
          <a:noFill/>
          <a:ln>
            <a:noFill/>
          </a:ln>
        </p:spPr>
        <p:txBody>
          <a:bodyPr anchorCtr="0" anchor="t" bIns="72000" lIns="72000" rIns="72000" tIns="72000">
            <a:noAutofit/>
          </a:bodyPr>
          <a:lstStyle/>
          <a:p>
            <a:pPr indent="0" lvl="0" marL="0" marR="0" rtl="0" algn="l">
              <a:spcBef>
                <a:spcPts val="0"/>
              </a:spcBef>
              <a:buSzPct val="25000"/>
              <a:buNone/>
            </a:pPr>
            <a:r>
              <a:rPr b="1" lang="en-GB" sz="2000">
                <a:solidFill>
                  <a:schemeClr val="dk1"/>
                </a:solidFill>
                <a:latin typeface="Calibri"/>
                <a:ea typeface="Calibri"/>
                <a:cs typeface="Calibri"/>
                <a:sym typeface="Calibri"/>
              </a:rPr>
              <a:t>n= 82</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1" name="Shape 501"/>
        <p:cNvGrpSpPr/>
        <p:nvPr/>
      </p:nvGrpSpPr>
      <p:grpSpPr>
        <a:xfrm>
          <a:off x="0" y="0"/>
          <a:ext cx="0" cy="0"/>
          <a:chOff x="0" y="0"/>
          <a:chExt cx="0" cy="0"/>
        </a:xfrm>
      </p:grpSpPr>
      <p:sp>
        <p:nvSpPr>
          <p:cNvPr id="502" name="Shape 502"/>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Average time by statement type (minutes)</a:t>
            </a:r>
          </a:p>
        </p:txBody>
      </p:sp>
      <p:pic>
        <p:nvPicPr>
          <p:cNvPr id="503" name="Shape 503"/>
          <p:cNvPicPr preferRelativeResize="0"/>
          <p:nvPr/>
        </p:nvPicPr>
        <p:blipFill rotWithShape="1">
          <a:blip r:embed="rId3">
            <a:alphaModFix/>
          </a:blip>
          <a:srcRect b="0" l="0" r="0" t="0"/>
          <a:stretch/>
        </p:blipFill>
        <p:spPr>
          <a:xfrm>
            <a:off x="1668143" y="1524250"/>
            <a:ext cx="5941061" cy="4277361"/>
          </a:xfrm>
          <a:prstGeom prst="rect">
            <a:avLst/>
          </a:prstGeom>
          <a:noFill/>
          <a:ln>
            <a:noFill/>
          </a:ln>
        </p:spPr>
      </p:pic>
      <p:sp>
        <p:nvSpPr>
          <p:cNvPr id="504" name="Shape 504"/>
          <p:cNvSpPr txBox="1"/>
          <p:nvPr/>
        </p:nvSpPr>
        <p:spPr>
          <a:xfrm>
            <a:off x="6229342" y="1600195"/>
            <a:ext cx="2971799" cy="1314956"/>
          </a:xfrm>
          <a:prstGeom prst="rect">
            <a:avLst/>
          </a:prstGeom>
          <a:solidFill>
            <a:schemeClr val="lt1"/>
          </a:solidFill>
          <a:ln cap="flat" cmpd="sng" w="9525">
            <a:solidFill>
              <a:schemeClr val="accent1"/>
            </a:solidFill>
            <a:prstDash val="solid"/>
            <a:round/>
            <a:headEnd len="med" w="med" type="none"/>
            <a:tailEnd len="med" w="med" type="none"/>
          </a:ln>
        </p:spPr>
        <p:txBody>
          <a:bodyPr anchorCtr="0" anchor="t" bIns="72000" lIns="72000" rIns="72000" tIns="72000">
            <a:noAutofit/>
          </a:bodyPr>
          <a:lstStyle/>
          <a:p>
            <a:pPr indent="0" lvl="0" marL="0" marR="0" rtl="0" algn="l">
              <a:spcBef>
                <a:spcPts val="0"/>
              </a:spcBef>
              <a:spcAft>
                <a:spcPts val="0"/>
              </a:spcAft>
              <a:buSzPct val="25000"/>
              <a:buNone/>
            </a:pPr>
            <a:r>
              <a:rPr lang="en-GB" sz="1400">
                <a:solidFill>
                  <a:schemeClr val="accent2"/>
                </a:solidFill>
                <a:latin typeface="Calibri"/>
                <a:ea typeface="Calibri"/>
                <a:cs typeface="Calibri"/>
                <a:sym typeface="Calibri"/>
              </a:rPr>
              <a:t>1 = Data available on request</a:t>
            </a:r>
          </a:p>
          <a:p>
            <a:pPr indent="0" lvl="0" marL="0" marR="0" rtl="0" algn="l">
              <a:spcBef>
                <a:spcPts val="800"/>
              </a:spcBef>
              <a:spcAft>
                <a:spcPts val="0"/>
              </a:spcAft>
              <a:buSzPct val="25000"/>
              <a:buNone/>
            </a:pPr>
            <a:r>
              <a:rPr lang="en-GB" sz="1400">
                <a:solidFill>
                  <a:schemeClr val="accent2"/>
                </a:solidFill>
                <a:latin typeface="Calibri"/>
                <a:ea typeface="Calibri"/>
                <a:cs typeface="Calibri"/>
                <a:sym typeface="Calibri"/>
              </a:rPr>
              <a:t>2 = Data with the article and/or SI</a:t>
            </a:r>
          </a:p>
          <a:p>
            <a:pPr indent="0" lvl="0" marL="0" marR="0" rtl="0" algn="l">
              <a:spcBef>
                <a:spcPts val="800"/>
              </a:spcBef>
              <a:spcAft>
                <a:spcPts val="0"/>
              </a:spcAft>
              <a:buSzPct val="25000"/>
              <a:buNone/>
            </a:pPr>
            <a:r>
              <a:rPr lang="en-GB" sz="1400">
                <a:solidFill>
                  <a:schemeClr val="accent2"/>
                </a:solidFill>
                <a:latin typeface="Calibri"/>
                <a:ea typeface="Calibri"/>
                <a:cs typeface="Calibri"/>
                <a:sym typeface="Calibri"/>
              </a:rPr>
              <a:t>3 = Data/some data publicly available</a:t>
            </a:r>
          </a:p>
          <a:p>
            <a:pPr indent="0" lvl="0" marL="0" marR="0" rtl="0" algn="l">
              <a:spcBef>
                <a:spcPts val="800"/>
              </a:spcBef>
              <a:spcAft>
                <a:spcPts val="0"/>
              </a:spcAft>
              <a:buSzPct val="25000"/>
              <a:buNone/>
            </a:pPr>
            <a:r>
              <a:rPr lang="en-GB" sz="1400">
                <a:solidFill>
                  <a:schemeClr val="accent2"/>
                </a:solidFill>
                <a:latin typeface="Calibri"/>
                <a:ea typeface="Calibri"/>
                <a:cs typeface="Calibri"/>
                <a:sym typeface="Calibri"/>
              </a:rPr>
              <a:t>4 = Figure source data</a:t>
            </a:r>
          </a:p>
        </p:txBody>
      </p:sp>
      <p:sp>
        <p:nvSpPr>
          <p:cNvPr id="505" name="Shape 505"/>
          <p:cNvSpPr txBox="1"/>
          <p:nvPr/>
        </p:nvSpPr>
        <p:spPr>
          <a:xfrm>
            <a:off x="2211569" y="1633745"/>
            <a:ext cx="1509822" cy="453182"/>
          </a:xfrm>
          <a:prstGeom prst="rect">
            <a:avLst/>
          </a:prstGeom>
          <a:noFill/>
          <a:ln>
            <a:noFill/>
          </a:ln>
        </p:spPr>
        <p:txBody>
          <a:bodyPr anchorCtr="0" anchor="t" bIns="72000" lIns="72000" rIns="72000" tIns="72000">
            <a:noAutofit/>
          </a:bodyPr>
          <a:lstStyle/>
          <a:p>
            <a:pPr indent="0" lvl="0" marL="0" marR="0" rtl="0" algn="l">
              <a:spcBef>
                <a:spcPts val="0"/>
              </a:spcBef>
              <a:buSzPct val="25000"/>
              <a:buNone/>
            </a:pPr>
            <a:r>
              <a:rPr b="1" lang="en-GB" sz="2000">
                <a:solidFill>
                  <a:schemeClr val="dk1"/>
                </a:solidFill>
                <a:latin typeface="Calibri"/>
                <a:ea typeface="Calibri"/>
                <a:cs typeface="Calibri"/>
                <a:sym typeface="Calibri"/>
              </a:rPr>
              <a:t>n= 82</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0" name="Shape 510"/>
        <p:cNvGrpSpPr/>
        <p:nvPr/>
      </p:nvGrpSpPr>
      <p:grpSpPr>
        <a:xfrm>
          <a:off x="0" y="0"/>
          <a:ext cx="0" cy="0"/>
          <a:chOff x="0" y="0"/>
          <a:chExt cx="0" cy="0"/>
        </a:xfrm>
      </p:grpSpPr>
      <p:sp>
        <p:nvSpPr>
          <p:cNvPr id="511" name="Shape 511"/>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Average time by statement type (minutes)</a:t>
            </a:r>
          </a:p>
        </p:txBody>
      </p:sp>
      <p:pic>
        <p:nvPicPr>
          <p:cNvPr id="512" name="Shape 512"/>
          <p:cNvPicPr preferRelativeResize="0"/>
          <p:nvPr/>
        </p:nvPicPr>
        <p:blipFill rotWithShape="1">
          <a:blip r:embed="rId3">
            <a:alphaModFix/>
          </a:blip>
          <a:srcRect b="0" l="0" r="0" t="0"/>
          <a:stretch/>
        </p:blipFill>
        <p:spPr>
          <a:xfrm>
            <a:off x="1717040" y="1311583"/>
            <a:ext cx="6195857" cy="4510095"/>
          </a:xfrm>
          <a:prstGeom prst="rect">
            <a:avLst/>
          </a:prstGeom>
          <a:noFill/>
          <a:ln>
            <a:noFill/>
          </a:ln>
        </p:spPr>
      </p:pic>
      <p:sp>
        <p:nvSpPr>
          <p:cNvPr id="513" name="Shape 513"/>
          <p:cNvSpPr txBox="1"/>
          <p:nvPr/>
        </p:nvSpPr>
        <p:spPr>
          <a:xfrm>
            <a:off x="2377699" y="2766825"/>
            <a:ext cx="1509822" cy="453182"/>
          </a:xfrm>
          <a:prstGeom prst="rect">
            <a:avLst/>
          </a:prstGeom>
          <a:noFill/>
          <a:ln>
            <a:noFill/>
          </a:ln>
        </p:spPr>
        <p:txBody>
          <a:bodyPr anchorCtr="0" anchor="t" bIns="72000" lIns="72000" rIns="72000" tIns="72000">
            <a:noAutofit/>
          </a:bodyPr>
          <a:lstStyle/>
          <a:p>
            <a:pPr indent="0" lvl="0" marL="0" marR="0" rtl="0" algn="l">
              <a:spcBef>
                <a:spcPts val="0"/>
              </a:spcBef>
              <a:buSzPct val="25000"/>
              <a:buNone/>
            </a:pPr>
            <a:r>
              <a:rPr b="1" lang="en-GB" sz="2000">
                <a:solidFill>
                  <a:schemeClr val="dk1"/>
                </a:solidFill>
                <a:latin typeface="Calibri"/>
                <a:ea typeface="Calibri"/>
                <a:cs typeface="Calibri"/>
                <a:sym typeface="Calibri"/>
              </a:rPr>
              <a:t>n= 185</a:t>
            </a:r>
          </a:p>
        </p:txBody>
      </p:sp>
      <p:sp>
        <p:nvSpPr>
          <p:cNvPr id="514" name="Shape 514"/>
          <p:cNvSpPr txBox="1"/>
          <p:nvPr/>
        </p:nvSpPr>
        <p:spPr>
          <a:xfrm>
            <a:off x="2401623" y="1498651"/>
            <a:ext cx="2971799" cy="996921"/>
          </a:xfrm>
          <a:prstGeom prst="rect">
            <a:avLst/>
          </a:prstGeom>
          <a:solidFill>
            <a:schemeClr val="lt1"/>
          </a:solidFill>
          <a:ln cap="flat" cmpd="sng" w="9525">
            <a:solidFill>
              <a:schemeClr val="accent1"/>
            </a:solidFill>
            <a:prstDash val="solid"/>
            <a:round/>
            <a:headEnd len="med" w="med" type="none"/>
            <a:tailEnd len="med" w="med" type="none"/>
          </a:ln>
        </p:spPr>
        <p:txBody>
          <a:bodyPr anchorCtr="0" anchor="t" bIns="72000" lIns="72000" rIns="72000" tIns="72000">
            <a:noAutofit/>
          </a:bodyPr>
          <a:lstStyle/>
          <a:p>
            <a:pPr indent="0" lvl="0" marL="0" marR="0" rtl="0" algn="l">
              <a:spcBef>
                <a:spcPts val="0"/>
              </a:spcBef>
              <a:spcAft>
                <a:spcPts val="0"/>
              </a:spcAft>
              <a:buSzPct val="25000"/>
              <a:buNone/>
            </a:pPr>
            <a:r>
              <a:rPr lang="en-GB" sz="1400">
                <a:solidFill>
                  <a:schemeClr val="accent2"/>
                </a:solidFill>
                <a:latin typeface="Calibri"/>
                <a:ea typeface="Calibri"/>
                <a:cs typeface="Calibri"/>
                <a:sym typeface="Calibri"/>
              </a:rPr>
              <a:t>1 = Data available on request</a:t>
            </a:r>
          </a:p>
          <a:p>
            <a:pPr indent="0" lvl="0" marL="0" marR="0" rtl="0" algn="l">
              <a:spcBef>
                <a:spcPts val="800"/>
              </a:spcBef>
              <a:spcAft>
                <a:spcPts val="0"/>
              </a:spcAft>
              <a:buSzPct val="25000"/>
              <a:buNone/>
            </a:pPr>
            <a:r>
              <a:rPr lang="en-GB" sz="1400">
                <a:solidFill>
                  <a:schemeClr val="accent2"/>
                </a:solidFill>
                <a:latin typeface="Calibri"/>
                <a:ea typeface="Calibri"/>
                <a:cs typeface="Calibri"/>
                <a:sym typeface="Calibri"/>
              </a:rPr>
              <a:t>2 = Data with the article and/or SI</a:t>
            </a:r>
          </a:p>
          <a:p>
            <a:pPr indent="0" lvl="0" marL="0" marR="0" rtl="0" algn="l">
              <a:spcBef>
                <a:spcPts val="800"/>
              </a:spcBef>
              <a:spcAft>
                <a:spcPts val="0"/>
              </a:spcAft>
              <a:buSzPct val="25000"/>
              <a:buNone/>
            </a:pPr>
            <a:r>
              <a:rPr lang="en-GB" sz="1400">
                <a:solidFill>
                  <a:schemeClr val="accent2"/>
                </a:solidFill>
                <a:latin typeface="Calibri"/>
                <a:ea typeface="Calibri"/>
                <a:cs typeface="Calibri"/>
                <a:sym typeface="Calibri"/>
              </a:rPr>
              <a:t>3 = Data/some data publicly available</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9" name="Shape 519"/>
        <p:cNvGrpSpPr/>
        <p:nvPr/>
      </p:nvGrpSpPr>
      <p:grpSpPr>
        <a:xfrm>
          <a:off x="0" y="0"/>
          <a:ext cx="0" cy="0"/>
          <a:chOff x="0" y="0"/>
          <a:chExt cx="0" cy="0"/>
        </a:xfrm>
      </p:grpSpPr>
      <p:sp>
        <p:nvSpPr>
          <p:cNvPr id="520" name="Shape 520"/>
          <p:cNvSpPr txBox="1"/>
          <p:nvPr>
            <p:ph idx="1" type="body"/>
          </p:nvPr>
        </p:nvSpPr>
        <p:spPr>
          <a:xfrm>
            <a:off x="825500" y="1436687"/>
            <a:ext cx="8239200" cy="1692900"/>
          </a:xfrm>
          <a:prstGeom prst="rect">
            <a:avLst/>
          </a:prstGeom>
        </p:spPr>
        <p:txBody>
          <a:bodyPr anchorCtr="0" anchor="t" bIns="91425" lIns="91425" rIns="91425" tIns="91425">
            <a:noAutofit/>
          </a:bodyPr>
          <a:lstStyle/>
          <a:p>
            <a:pPr lvl="0">
              <a:spcBef>
                <a:spcPts val="0"/>
              </a:spcBef>
              <a:buNone/>
            </a:pPr>
            <a:r>
              <a:t/>
            </a:r>
            <a:endParaRPr/>
          </a:p>
        </p:txBody>
      </p:sp>
      <p:sp>
        <p:nvSpPr>
          <p:cNvPr id="521" name="Shape 521"/>
          <p:cNvSpPr txBox="1"/>
          <p:nvPr>
            <p:ph type="title"/>
          </p:nvPr>
        </p:nvSpPr>
        <p:spPr>
          <a:xfrm>
            <a:off x="825500" y="538162"/>
            <a:ext cx="8239200" cy="370499"/>
          </a:xfrm>
          <a:prstGeom prst="rect">
            <a:avLst/>
          </a:prstGeom>
        </p:spPr>
        <p:txBody>
          <a:bodyPr anchorCtr="0" anchor="t" bIns="91425" lIns="91425" rIns="91425" tIns="91425">
            <a:noAutofit/>
          </a:bodyPr>
          <a:lstStyle/>
          <a:p>
            <a:pPr lvl="0">
              <a:spcBef>
                <a:spcPts val="0"/>
              </a:spcBef>
              <a:buNone/>
            </a:pPr>
            <a:r>
              <a:rPr lang="en-GB"/>
              <a:t>Research Data Alliance (RDA) data policy group</a:t>
            </a:r>
          </a:p>
        </p:txBody>
      </p:sp>
      <p:pic>
        <p:nvPicPr>
          <p:cNvPr id="522" name="Shape 522"/>
          <p:cNvPicPr preferRelativeResize="0"/>
          <p:nvPr/>
        </p:nvPicPr>
        <p:blipFill>
          <a:blip r:embed="rId3">
            <a:alphaModFix/>
          </a:blip>
          <a:stretch>
            <a:fillRect/>
          </a:stretch>
        </p:blipFill>
        <p:spPr>
          <a:xfrm>
            <a:off x="1309699" y="1557112"/>
            <a:ext cx="7123210" cy="4079387"/>
          </a:xfrm>
          <a:prstGeom prst="rect">
            <a:avLst/>
          </a:prstGeom>
          <a:noFill/>
          <a:ln>
            <a:noFill/>
          </a:ln>
        </p:spPr>
      </p:pic>
      <p:pic>
        <p:nvPicPr>
          <p:cNvPr id="523" name="Shape 523"/>
          <p:cNvPicPr preferRelativeResize="0"/>
          <p:nvPr/>
        </p:nvPicPr>
        <p:blipFill>
          <a:blip r:embed="rId4">
            <a:alphaModFix/>
          </a:blip>
          <a:stretch>
            <a:fillRect/>
          </a:stretch>
        </p:blipFill>
        <p:spPr>
          <a:xfrm>
            <a:off x="1036950" y="5778175"/>
            <a:ext cx="8239125" cy="4857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7" name="Shape 527"/>
        <p:cNvGrpSpPr/>
        <p:nvPr/>
      </p:nvGrpSpPr>
      <p:grpSpPr>
        <a:xfrm>
          <a:off x="0" y="0"/>
          <a:ext cx="0" cy="0"/>
          <a:chOff x="0" y="0"/>
          <a:chExt cx="0" cy="0"/>
        </a:xfrm>
      </p:grpSpPr>
      <p:sp>
        <p:nvSpPr>
          <p:cNvPr id="528" name="Shape 528"/>
          <p:cNvSpPr txBox="1"/>
          <p:nvPr>
            <p:ph idx="1" type="body"/>
          </p:nvPr>
        </p:nvSpPr>
        <p:spPr>
          <a:xfrm>
            <a:off x="545133" y="1484783"/>
            <a:ext cx="8815732" cy="1345533"/>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rgbClr val="703D29"/>
              </a:buClr>
              <a:buSzPct val="100000"/>
              <a:buFont typeface="Noto Sans Symbols"/>
              <a:buChar char="▪"/>
            </a:pPr>
            <a:r>
              <a:rPr b="0" i="0" lang="en-GB" sz="2000" u="none" cap="none" strike="noStrike">
                <a:solidFill>
                  <a:srgbClr val="363636"/>
                </a:solidFill>
                <a:latin typeface="Calibri"/>
                <a:ea typeface="Calibri"/>
                <a:cs typeface="Calibri"/>
                <a:sym typeface="Calibri"/>
              </a:rPr>
              <a:t>Discussion of policies for publishing chemistry t</a:t>
            </a:r>
            <a:r>
              <a:rPr b="0" lang="en-GB" sz="2000">
                <a:solidFill>
                  <a:srgbClr val="363636"/>
                </a:solidFill>
              </a:rPr>
              <a:t>ook</a:t>
            </a:r>
            <a:r>
              <a:rPr b="0" i="0" lang="en-GB" sz="2000" u="none" cap="none" strike="noStrike">
                <a:solidFill>
                  <a:srgbClr val="363636"/>
                </a:solidFill>
                <a:latin typeface="Calibri"/>
                <a:ea typeface="Calibri"/>
                <a:cs typeface="Calibri"/>
                <a:sym typeface="Calibri"/>
              </a:rPr>
              <a:t> place </a:t>
            </a:r>
            <a:r>
              <a:rPr b="0" lang="en-GB" sz="2000">
                <a:solidFill>
                  <a:srgbClr val="363636"/>
                </a:solidFill>
              </a:rPr>
              <a:t>last month </a:t>
            </a:r>
            <a:r>
              <a:rPr b="0" i="0" lang="en-GB" sz="2000" u="none" cap="none" strike="noStrike">
                <a:solidFill>
                  <a:srgbClr val="363636"/>
                </a:solidFill>
                <a:latin typeface="Calibri"/>
                <a:ea typeface="Calibri"/>
                <a:cs typeface="Calibri"/>
                <a:sym typeface="Calibri"/>
              </a:rPr>
              <a:t>at the Spring American Chemical Society meeting, San Francisco</a:t>
            </a:r>
          </a:p>
          <a:p>
            <a:pPr indent="-342900" lvl="0" marL="342900" marR="0" rtl="0" algn="l">
              <a:spcBef>
                <a:spcPts val="1800"/>
              </a:spcBef>
              <a:spcAft>
                <a:spcPts val="0"/>
              </a:spcAft>
              <a:buClr>
                <a:srgbClr val="703D29"/>
              </a:buClr>
              <a:buSzPct val="100000"/>
              <a:buFont typeface="Noto Sans Symbols"/>
              <a:buChar char="▪"/>
            </a:pPr>
            <a:r>
              <a:rPr b="0" i="0" lang="en-GB" sz="2000" u="none" cap="none" strike="noStrike">
                <a:solidFill>
                  <a:srgbClr val="363636"/>
                </a:solidFill>
                <a:latin typeface="Calibri"/>
                <a:ea typeface="Calibri"/>
                <a:cs typeface="Calibri"/>
                <a:sym typeface="Calibri"/>
              </a:rPr>
              <a:t>Starting point is a review of policies for a selection of chemistry journals</a:t>
            </a:r>
          </a:p>
          <a:p>
            <a:pPr indent="-342900" lvl="0" marL="342900" marR="0" rtl="0" algn="l">
              <a:spcBef>
                <a:spcPts val="1800"/>
              </a:spcBef>
              <a:spcAft>
                <a:spcPts val="0"/>
              </a:spcAft>
              <a:buClr>
                <a:srgbClr val="703D29"/>
              </a:buClr>
              <a:buSzPct val="25000"/>
              <a:buFont typeface="Noto Sans Symbols"/>
              <a:buNone/>
            </a:pPr>
            <a:r>
              <a:t/>
            </a:r>
            <a:endParaRPr b="0" i="0" sz="2000" u="none" cap="none" strike="noStrike">
              <a:solidFill>
                <a:srgbClr val="363636"/>
              </a:solidFill>
              <a:latin typeface="Calibri"/>
              <a:ea typeface="Calibri"/>
              <a:cs typeface="Calibri"/>
              <a:sym typeface="Calibri"/>
            </a:endParaRPr>
          </a:p>
        </p:txBody>
      </p:sp>
      <p:sp>
        <p:nvSpPr>
          <p:cNvPr id="529" name="Shape 529"/>
          <p:cNvSpPr txBox="1"/>
          <p:nvPr>
            <p:ph type="title"/>
          </p:nvPr>
        </p:nvSpPr>
        <p:spPr>
          <a:xfrm>
            <a:off x="818539" y="327171"/>
            <a:ext cx="8190909" cy="981074"/>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Clr>
                <a:srgbClr val="703D29"/>
              </a:buClr>
              <a:buSzPct val="25000"/>
              <a:buFont typeface="Calibri"/>
              <a:buNone/>
            </a:pPr>
            <a:r>
              <a:rPr b="1" i="0" lang="en-GB" sz="3200" u="none" cap="none" strike="noStrike">
                <a:solidFill>
                  <a:srgbClr val="703D29"/>
                </a:solidFill>
                <a:latin typeface="Calibri"/>
                <a:ea typeface="Calibri"/>
                <a:cs typeface="Calibri"/>
                <a:sym typeface="Calibri"/>
              </a:rPr>
              <a:t>Chemistry Data Publishing Policies</a:t>
            </a:r>
          </a:p>
        </p:txBody>
      </p:sp>
      <p:sp>
        <p:nvSpPr>
          <p:cNvPr id="530" name="Shape 530"/>
          <p:cNvSpPr txBox="1"/>
          <p:nvPr/>
        </p:nvSpPr>
        <p:spPr>
          <a:xfrm>
            <a:off x="545133" y="5036794"/>
            <a:ext cx="9142697" cy="1015661"/>
          </a:xfrm>
          <a:prstGeom prst="rect">
            <a:avLst/>
          </a:prstGeom>
          <a:noFill/>
          <a:ln>
            <a:noFill/>
          </a:ln>
        </p:spPr>
        <p:txBody>
          <a:bodyPr anchorCtr="0" anchor="t" bIns="45700" lIns="91425" rIns="91425" tIns="45700">
            <a:noAutofit/>
          </a:bodyPr>
          <a:lstStyle/>
          <a:p>
            <a:pPr indent="-342900" lvl="0" marL="342900" marR="0" rtl="0" algn="l">
              <a:lnSpc>
                <a:spcPct val="100000"/>
              </a:lnSpc>
              <a:spcBef>
                <a:spcPts val="0"/>
              </a:spcBef>
              <a:spcAft>
                <a:spcPts val="0"/>
              </a:spcAft>
              <a:buClr>
                <a:srgbClr val="703D29"/>
              </a:buClr>
              <a:buSzPct val="100000"/>
              <a:buFont typeface="Noto Sans Symbols"/>
              <a:buChar char="▪"/>
            </a:pPr>
            <a:r>
              <a:rPr b="0" i="0" lang="en-GB" sz="2000" u="none" cap="none" strike="noStrike">
                <a:solidFill>
                  <a:srgbClr val="37424A"/>
                </a:solidFill>
                <a:latin typeface="Calibri"/>
                <a:ea typeface="Calibri"/>
                <a:cs typeface="Calibri"/>
                <a:sym typeface="Calibri"/>
              </a:rPr>
              <a:t>Aim is to generate a comprehensive spreadsheet of journal requirements for chemistry data – </a:t>
            </a:r>
            <a:r>
              <a:rPr b="1" i="1" lang="en-GB" sz="2000" u="none" cap="none" strike="noStrike">
                <a:solidFill>
                  <a:srgbClr val="008000"/>
                </a:solidFill>
                <a:latin typeface="Calibri"/>
                <a:ea typeface="Calibri"/>
                <a:cs typeface="Calibri"/>
                <a:sym typeface="Calibri"/>
              </a:rPr>
              <a:t>and identify opportunities to improve current practice</a:t>
            </a:r>
            <a:r>
              <a:rPr b="0" i="0" lang="en-GB" sz="2000" u="none" cap="none" strike="noStrike">
                <a:solidFill>
                  <a:srgbClr val="37424A"/>
                </a:solidFill>
                <a:latin typeface="Calibri"/>
                <a:ea typeface="Calibri"/>
                <a:cs typeface="Calibri"/>
                <a:sym typeface="Calibri"/>
              </a:rPr>
              <a:t>  </a:t>
            </a:r>
          </a:p>
          <a:p>
            <a:pPr indent="-342900" lvl="0" marL="342900" marR="0" rtl="0" algn="l">
              <a:lnSpc>
                <a:spcPct val="100000"/>
              </a:lnSpc>
              <a:spcBef>
                <a:spcPts val="0"/>
              </a:spcBef>
              <a:spcAft>
                <a:spcPts val="0"/>
              </a:spcAft>
              <a:buClr>
                <a:srgbClr val="703D29"/>
              </a:buClr>
              <a:buFont typeface="Noto Sans Symbols"/>
              <a:buNone/>
            </a:pPr>
            <a:r>
              <a:t/>
            </a:r>
            <a:endParaRPr b="0" i="0" sz="2000" u="none" cap="none" strike="noStrike">
              <a:solidFill>
                <a:srgbClr val="37424A"/>
              </a:solidFill>
              <a:latin typeface="Calibri"/>
              <a:ea typeface="Calibri"/>
              <a:cs typeface="Calibri"/>
              <a:sym typeface="Calibri"/>
            </a:endParaRPr>
          </a:p>
        </p:txBody>
      </p:sp>
      <p:grpSp>
        <p:nvGrpSpPr>
          <p:cNvPr id="531" name="Shape 531"/>
          <p:cNvGrpSpPr/>
          <p:nvPr/>
        </p:nvGrpSpPr>
        <p:grpSpPr>
          <a:xfrm>
            <a:off x="423830" y="2830319"/>
            <a:ext cx="8887247" cy="2308323"/>
            <a:chOff x="644679" y="2797247"/>
            <a:chExt cx="8203613" cy="2308323"/>
          </a:xfrm>
        </p:grpSpPr>
        <p:sp>
          <p:nvSpPr>
            <p:cNvPr id="532" name="Shape 532"/>
            <p:cNvSpPr txBox="1"/>
            <p:nvPr/>
          </p:nvSpPr>
          <p:spPr>
            <a:xfrm>
              <a:off x="5543030" y="2797247"/>
              <a:ext cx="3305262" cy="120032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37424A"/>
                </a:buClr>
                <a:buSzPct val="25000"/>
                <a:buFont typeface="Calibri"/>
                <a:buNone/>
              </a:pPr>
              <a:r>
                <a:rPr b="1" i="0" lang="en-GB" sz="1800" u="none" cap="none" strike="noStrike">
                  <a:solidFill>
                    <a:srgbClr val="37424A"/>
                  </a:solidFill>
                  <a:latin typeface="Calibri"/>
                  <a:ea typeface="Calibri"/>
                  <a:cs typeface="Calibri"/>
                  <a:sym typeface="Calibri"/>
                </a:rPr>
                <a:t>Policy categorisations</a:t>
              </a:r>
            </a:p>
            <a:p>
              <a:pPr indent="-285750" lvl="1" marL="285750" marR="0" rtl="0" algn="l">
                <a:lnSpc>
                  <a:spcPct val="100000"/>
                </a:lnSpc>
                <a:spcBef>
                  <a:spcPts val="0"/>
                </a:spcBef>
                <a:spcAft>
                  <a:spcPts val="0"/>
                </a:spcAft>
                <a:buClr>
                  <a:srgbClr val="E4D700"/>
                </a:buClr>
                <a:buSzPct val="100000"/>
                <a:buFont typeface="Noto Sans Symbols"/>
                <a:buChar char="▪"/>
              </a:pPr>
              <a:r>
                <a:rPr b="0" i="0" lang="en-GB" sz="1800" u="none" cap="none" strike="noStrike">
                  <a:solidFill>
                    <a:srgbClr val="37424A"/>
                  </a:solidFill>
                  <a:latin typeface="Calibri"/>
                  <a:ea typeface="Calibri"/>
                  <a:cs typeface="Calibri"/>
                  <a:sym typeface="Calibri"/>
                </a:rPr>
                <a:t>required/optional</a:t>
              </a:r>
            </a:p>
            <a:p>
              <a:pPr indent="-285750" lvl="1" marL="285750" marR="0" rtl="0" algn="l">
                <a:lnSpc>
                  <a:spcPct val="100000"/>
                </a:lnSpc>
                <a:spcBef>
                  <a:spcPts val="0"/>
                </a:spcBef>
                <a:spcAft>
                  <a:spcPts val="0"/>
                </a:spcAft>
                <a:buClr>
                  <a:srgbClr val="E4D700"/>
                </a:buClr>
                <a:buSzPct val="100000"/>
                <a:buFont typeface="Noto Sans Symbols"/>
                <a:buChar char="▪"/>
              </a:pPr>
              <a:r>
                <a:rPr b="0" i="0" lang="en-GB" sz="1800" u="none" cap="none" strike="noStrike">
                  <a:solidFill>
                    <a:srgbClr val="37424A"/>
                  </a:solidFill>
                  <a:latin typeface="Calibri"/>
                  <a:ea typeface="Calibri"/>
                  <a:cs typeface="Calibri"/>
                  <a:sym typeface="Calibri"/>
                </a:rPr>
                <a:t>with/without validation</a:t>
              </a:r>
            </a:p>
            <a:p>
              <a:pPr indent="-285750" lvl="1" marL="285750" marR="0" rtl="0" algn="l">
                <a:lnSpc>
                  <a:spcPct val="100000"/>
                </a:lnSpc>
                <a:spcBef>
                  <a:spcPts val="0"/>
                </a:spcBef>
                <a:spcAft>
                  <a:spcPts val="0"/>
                </a:spcAft>
                <a:buClr>
                  <a:srgbClr val="E4D700"/>
                </a:buClr>
                <a:buSzPct val="100000"/>
                <a:buFont typeface="Noto Sans Symbols"/>
                <a:buChar char="▪"/>
              </a:pPr>
              <a:r>
                <a:rPr b="0" i="0" lang="en-GB" sz="1800" u="none" cap="none" strike="noStrike">
                  <a:solidFill>
                    <a:srgbClr val="37424A"/>
                  </a:solidFill>
                  <a:latin typeface="Calibri"/>
                  <a:ea typeface="Calibri"/>
                  <a:cs typeface="Calibri"/>
                  <a:sym typeface="Calibri"/>
                </a:rPr>
                <a:t>in repository/with manuscript</a:t>
              </a:r>
            </a:p>
          </p:txBody>
        </p:sp>
        <p:sp>
          <p:nvSpPr>
            <p:cNvPr id="533" name="Shape 533"/>
            <p:cNvSpPr txBox="1"/>
            <p:nvPr/>
          </p:nvSpPr>
          <p:spPr>
            <a:xfrm>
              <a:off x="644679" y="2797247"/>
              <a:ext cx="4582663" cy="2308323"/>
            </a:xfrm>
            <a:prstGeom prst="rect">
              <a:avLst/>
            </a:prstGeom>
            <a:noFill/>
            <a:ln>
              <a:noFill/>
            </a:ln>
          </p:spPr>
          <p:txBody>
            <a:bodyPr anchorCtr="0" anchor="t" bIns="45700" lIns="91425" rIns="91425" tIns="45700">
              <a:noAutofit/>
            </a:bodyPr>
            <a:lstStyle/>
            <a:p>
              <a:pPr indent="0" lvl="1" marL="457200" marR="0" rtl="0" algn="l">
                <a:lnSpc>
                  <a:spcPct val="100000"/>
                </a:lnSpc>
                <a:spcBef>
                  <a:spcPts val="0"/>
                </a:spcBef>
                <a:spcAft>
                  <a:spcPts val="0"/>
                </a:spcAft>
                <a:buClr>
                  <a:srgbClr val="37424A"/>
                </a:buClr>
                <a:buSzPct val="25000"/>
                <a:buFont typeface="Calibri"/>
                <a:buNone/>
              </a:pPr>
              <a:r>
                <a:rPr b="1" i="0" lang="en-GB" sz="1800" u="none" cap="none" strike="noStrike">
                  <a:solidFill>
                    <a:srgbClr val="37424A"/>
                  </a:solidFill>
                  <a:latin typeface="Calibri"/>
                  <a:ea typeface="Calibri"/>
                  <a:cs typeface="Calibri"/>
                  <a:sym typeface="Calibri"/>
                </a:rPr>
                <a:t>Data Types</a:t>
              </a:r>
            </a:p>
            <a:p>
              <a:pPr indent="-285750" lvl="1" marL="742950" marR="0" rtl="0" algn="l">
                <a:lnSpc>
                  <a:spcPct val="100000"/>
                </a:lnSpc>
                <a:spcBef>
                  <a:spcPts val="0"/>
                </a:spcBef>
                <a:spcAft>
                  <a:spcPts val="0"/>
                </a:spcAft>
                <a:buClr>
                  <a:srgbClr val="E4D700"/>
                </a:buClr>
                <a:buSzPct val="100000"/>
                <a:buFont typeface="Noto Sans Symbols"/>
                <a:buChar char="▪"/>
              </a:pPr>
              <a:r>
                <a:rPr b="0" i="0" lang="en-GB" sz="1800" u="none" cap="none" strike="noStrike">
                  <a:solidFill>
                    <a:srgbClr val="37424A"/>
                  </a:solidFill>
                  <a:latin typeface="Calibri"/>
                  <a:ea typeface="Calibri"/>
                  <a:cs typeface="Calibri"/>
                  <a:sym typeface="Calibri"/>
                </a:rPr>
                <a:t>crystallography (single crystal, powder)</a:t>
              </a:r>
            </a:p>
            <a:p>
              <a:pPr indent="-285750" lvl="1" marL="742950" marR="0" rtl="0" algn="l">
                <a:lnSpc>
                  <a:spcPct val="100000"/>
                </a:lnSpc>
                <a:spcBef>
                  <a:spcPts val="0"/>
                </a:spcBef>
                <a:spcAft>
                  <a:spcPts val="0"/>
                </a:spcAft>
                <a:buClr>
                  <a:srgbClr val="E4D700"/>
                </a:buClr>
                <a:buSzPct val="100000"/>
                <a:buFont typeface="Noto Sans Symbols"/>
                <a:buChar char="▪"/>
              </a:pPr>
              <a:r>
                <a:rPr b="0" i="0" lang="en-GB" sz="1800" u="none" cap="none" strike="noStrike">
                  <a:solidFill>
                    <a:srgbClr val="37424A"/>
                  </a:solidFill>
                  <a:latin typeface="Calibri"/>
                  <a:ea typeface="Calibri"/>
                  <a:cs typeface="Calibri"/>
                  <a:sym typeface="Calibri"/>
                </a:rPr>
                <a:t>spectroscopy (NMR, IR, UV-vis, Mass)</a:t>
              </a:r>
            </a:p>
            <a:p>
              <a:pPr indent="-285750" lvl="1" marL="742950" marR="0" rtl="0" algn="l">
                <a:lnSpc>
                  <a:spcPct val="100000"/>
                </a:lnSpc>
                <a:spcBef>
                  <a:spcPts val="0"/>
                </a:spcBef>
                <a:spcAft>
                  <a:spcPts val="0"/>
                </a:spcAft>
                <a:buClr>
                  <a:srgbClr val="E4D700"/>
                </a:buClr>
                <a:buSzPct val="100000"/>
                <a:buFont typeface="Noto Sans Symbols"/>
                <a:buChar char="▪"/>
              </a:pPr>
              <a:r>
                <a:rPr b="0" i="0" lang="en-GB" sz="1800" u="none" cap="none" strike="noStrike">
                  <a:solidFill>
                    <a:srgbClr val="37424A"/>
                  </a:solidFill>
                  <a:latin typeface="Calibri"/>
                  <a:ea typeface="Calibri"/>
                  <a:cs typeface="Calibri"/>
                  <a:sym typeface="Calibri"/>
                </a:rPr>
                <a:t>chromatography (GC, HPLC)</a:t>
              </a:r>
            </a:p>
            <a:p>
              <a:pPr indent="-285750" lvl="1" marL="742950" marR="0" rtl="0" algn="l">
                <a:lnSpc>
                  <a:spcPct val="100000"/>
                </a:lnSpc>
                <a:spcBef>
                  <a:spcPts val="0"/>
                </a:spcBef>
                <a:spcAft>
                  <a:spcPts val="0"/>
                </a:spcAft>
                <a:buClr>
                  <a:srgbClr val="E4D700"/>
                </a:buClr>
                <a:buSzPct val="100000"/>
                <a:buFont typeface="Noto Sans Symbols"/>
                <a:buChar char="▪"/>
              </a:pPr>
              <a:r>
                <a:rPr b="0" i="0" lang="en-GB" sz="1800" u="none" cap="none" strike="noStrike">
                  <a:solidFill>
                    <a:srgbClr val="37424A"/>
                  </a:solidFill>
                  <a:latin typeface="Calibri"/>
                  <a:ea typeface="Calibri"/>
                  <a:cs typeface="Calibri"/>
                  <a:sym typeface="Calibri"/>
                </a:rPr>
                <a:t>physical properties</a:t>
              </a:r>
            </a:p>
            <a:p>
              <a:pPr indent="-285750" lvl="1" marL="742950" marR="0" rtl="0" algn="l">
                <a:lnSpc>
                  <a:spcPct val="100000"/>
                </a:lnSpc>
                <a:spcBef>
                  <a:spcPts val="0"/>
                </a:spcBef>
                <a:spcAft>
                  <a:spcPts val="0"/>
                </a:spcAft>
                <a:buClr>
                  <a:srgbClr val="E4D700"/>
                </a:buClr>
                <a:buSzPct val="100000"/>
                <a:buFont typeface="Noto Sans Symbols"/>
                <a:buChar char="▪"/>
              </a:pPr>
              <a:r>
                <a:rPr b="0" i="0" lang="en-GB" sz="1800" u="none" cap="none" strike="noStrike">
                  <a:solidFill>
                    <a:srgbClr val="37424A"/>
                  </a:solidFill>
                  <a:latin typeface="Calibri"/>
                  <a:ea typeface="Calibri"/>
                  <a:cs typeface="Calibri"/>
                  <a:sym typeface="Calibri"/>
                </a:rPr>
                <a:t>kinetic, magnetic, computational etc.</a:t>
              </a:r>
            </a:p>
            <a:p>
              <a:pPr indent="-285750" lvl="1" marL="742950" marR="0" rtl="0" algn="l">
                <a:lnSpc>
                  <a:spcPct val="100000"/>
                </a:lnSpc>
                <a:spcBef>
                  <a:spcPts val="0"/>
                </a:spcBef>
                <a:spcAft>
                  <a:spcPts val="0"/>
                </a:spcAft>
                <a:buClr>
                  <a:srgbClr val="E4D700"/>
                </a:buClr>
                <a:buSzPct val="100000"/>
                <a:buFont typeface="Noto Sans Symbols"/>
                <a:buChar char="▪"/>
              </a:pPr>
              <a:r>
                <a:rPr b="0" i="0" lang="en-GB" sz="1800" u="none" cap="none" strike="noStrike">
                  <a:solidFill>
                    <a:srgbClr val="37424A"/>
                  </a:solidFill>
                  <a:latin typeface="Calibri"/>
                  <a:ea typeface="Calibri"/>
                  <a:cs typeface="Calibri"/>
                  <a:sym typeface="Calibri"/>
                </a:rPr>
                <a:t>chemical structures</a:t>
              </a:r>
            </a:p>
            <a:p>
              <a:pPr indent="0" lvl="0" marL="0" marR="0" rtl="0" algn="l">
                <a:lnSpc>
                  <a:spcPct val="100000"/>
                </a:lnSpc>
                <a:spcBef>
                  <a:spcPts val="0"/>
                </a:spcBef>
                <a:spcAft>
                  <a:spcPts val="0"/>
                </a:spcAft>
                <a:buClr>
                  <a:schemeClr val="dk1"/>
                </a:buClr>
                <a:buFont typeface="Calibri"/>
                <a:buNone/>
              </a:pPr>
              <a:r>
                <a:t/>
              </a:r>
              <a:endParaRPr b="0" i="0" sz="1800" u="none" cap="none" strike="noStrike">
                <a:solidFill>
                  <a:srgbClr val="37424A"/>
                </a:solidFill>
                <a:latin typeface="Calibri"/>
                <a:ea typeface="Calibri"/>
                <a:cs typeface="Calibri"/>
                <a:sym typeface="Calibri"/>
              </a:endParaRPr>
            </a:p>
          </p:txBody>
        </p:sp>
        <p:pic>
          <p:nvPicPr>
            <p:cNvPr id="534" name="Shape 534"/>
            <p:cNvPicPr preferRelativeResize="0"/>
            <p:nvPr/>
          </p:nvPicPr>
          <p:blipFill rotWithShape="1">
            <a:blip r:embed="rId3">
              <a:alphaModFix/>
            </a:blip>
            <a:srcRect b="0" l="0" r="0" t="0"/>
            <a:stretch/>
          </p:blipFill>
          <p:spPr>
            <a:xfrm>
              <a:off x="5607810" y="3972198"/>
              <a:ext cx="3002922" cy="948002"/>
            </a:xfrm>
            <a:prstGeom prst="rect">
              <a:avLst/>
            </a:prstGeom>
            <a:noFill/>
            <a:ln>
              <a:noFill/>
            </a:ln>
          </p:spPr>
        </p:pic>
      </p:grpSp>
      <p:sp>
        <p:nvSpPr>
          <p:cNvPr id="535" name="Shape 535"/>
          <p:cNvSpPr txBox="1"/>
          <p:nvPr/>
        </p:nvSpPr>
        <p:spPr>
          <a:xfrm>
            <a:off x="168047" y="6030226"/>
            <a:ext cx="9569902" cy="738664"/>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37424A"/>
              </a:buClr>
              <a:buSzPct val="25000"/>
              <a:buFont typeface="Calibri"/>
              <a:buNone/>
            </a:pPr>
            <a:r>
              <a:rPr b="0" i="0" lang="en-GB" sz="1400" u="none" cap="none" strike="noStrike">
                <a:solidFill>
                  <a:srgbClr val="37424A"/>
                </a:solidFill>
                <a:latin typeface="Calibri"/>
                <a:ea typeface="Calibri"/>
                <a:cs typeface="Calibri"/>
                <a:sym typeface="Calibri"/>
              </a:rPr>
              <a:t>Initiative being led by Vin Scalfani, University of Alabama</a:t>
            </a:r>
          </a:p>
          <a:p>
            <a:pPr indent="0" lvl="0" marL="0" marR="0" rtl="0" algn="ctr">
              <a:lnSpc>
                <a:spcPct val="100000"/>
              </a:lnSpc>
              <a:spcBef>
                <a:spcPts val="0"/>
              </a:spcBef>
              <a:spcAft>
                <a:spcPts val="0"/>
              </a:spcAft>
              <a:buClr>
                <a:srgbClr val="37424A"/>
              </a:buClr>
              <a:buSzPct val="25000"/>
              <a:buFont typeface="Calibri"/>
              <a:buNone/>
            </a:pPr>
            <a:r>
              <a:rPr b="0" i="0" lang="en-GB" sz="1400" u="none" cap="none" strike="noStrike">
                <a:solidFill>
                  <a:srgbClr val="37424A"/>
                </a:solidFill>
                <a:latin typeface="Calibri"/>
                <a:ea typeface="Calibri"/>
                <a:cs typeface="Calibri"/>
                <a:sym typeface="Calibri"/>
              </a:rPr>
              <a:t>Initiated at a RDA-US/IUPAC Chemistry Data Workshop, July 2016</a:t>
            </a:r>
          </a:p>
          <a:p>
            <a:pPr indent="0" lvl="0" marL="0" marR="0" rtl="0" algn="ctr">
              <a:lnSpc>
                <a:spcPct val="100000"/>
              </a:lnSpc>
              <a:spcBef>
                <a:spcPts val="0"/>
              </a:spcBef>
              <a:spcAft>
                <a:spcPts val="0"/>
              </a:spcAft>
              <a:buClr>
                <a:srgbClr val="37424A"/>
              </a:buClr>
              <a:buSzPct val="25000"/>
              <a:buFont typeface="Calibri"/>
              <a:buNone/>
            </a:pPr>
            <a:r>
              <a:rPr b="0" i="0" lang="en-GB" sz="1400" u="none" cap="none" strike="noStrike">
                <a:solidFill>
                  <a:srgbClr val="37424A"/>
                </a:solidFill>
                <a:latin typeface="Calibri"/>
                <a:ea typeface="Calibri"/>
                <a:cs typeface="Calibri"/>
                <a:sym typeface="Calibri"/>
              </a:rPr>
              <a:t>Supported by the RDA Chemistry Research Data Interest Group</a:t>
            </a:r>
          </a:p>
        </p:txBody>
      </p:sp>
      <p:pic>
        <p:nvPicPr>
          <p:cNvPr descr="IUPAC" id="536" name="Shape 536"/>
          <p:cNvPicPr preferRelativeResize="0"/>
          <p:nvPr/>
        </p:nvPicPr>
        <p:blipFill rotWithShape="1">
          <a:blip r:embed="rId4">
            <a:alphaModFix/>
          </a:blip>
          <a:srcRect b="0" l="0" r="0" t="0"/>
          <a:stretch/>
        </p:blipFill>
        <p:spPr>
          <a:xfrm>
            <a:off x="7962650" y="6325751"/>
            <a:ext cx="1546500" cy="285600"/>
          </a:xfrm>
          <a:prstGeom prst="rect">
            <a:avLst/>
          </a:prstGeom>
          <a:noFill/>
          <a:ln>
            <a:noFill/>
          </a:ln>
        </p:spPr>
      </p:pic>
      <p:pic>
        <p:nvPicPr>
          <p:cNvPr descr="https://rd-alliance.org/system/files/RDA_Logo.jpg" id="537" name="Shape 537"/>
          <p:cNvPicPr preferRelativeResize="0"/>
          <p:nvPr/>
        </p:nvPicPr>
        <p:blipFill rotWithShape="1">
          <a:blip r:embed="rId5">
            <a:alphaModFix/>
          </a:blip>
          <a:srcRect b="0" l="0" r="0" t="0"/>
          <a:stretch/>
        </p:blipFill>
        <p:spPr>
          <a:xfrm>
            <a:off x="545133" y="6052457"/>
            <a:ext cx="1002786" cy="647954"/>
          </a:xfrm>
          <a:prstGeom prst="rect">
            <a:avLst/>
          </a:prstGeom>
          <a:noFill/>
          <a:ln>
            <a:noFill/>
          </a:ln>
        </p:spPr>
      </p:pic>
      <p:sp>
        <p:nvSpPr>
          <p:cNvPr id="538" name="Shape 538"/>
          <p:cNvSpPr txBox="1"/>
          <p:nvPr/>
        </p:nvSpPr>
        <p:spPr>
          <a:xfrm>
            <a:off x="316550" y="251450"/>
            <a:ext cx="1838099" cy="654899"/>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rPr lang="en-GB" sz="1000">
                <a:solidFill>
                  <a:schemeClr val="dk1"/>
                </a:solidFill>
                <a:latin typeface="Calibri"/>
                <a:ea typeface="Calibri"/>
                <a:cs typeface="Calibri"/>
                <a:sym typeface="Calibri"/>
              </a:rPr>
              <a:t>Slide credit: Ian Bruno, CCDC</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5" name="Shape 275"/>
        <p:cNvGrpSpPr/>
        <p:nvPr/>
      </p:nvGrpSpPr>
      <p:grpSpPr>
        <a:xfrm>
          <a:off x="0" y="0"/>
          <a:ext cx="0" cy="0"/>
          <a:chOff x="0" y="0"/>
          <a:chExt cx="0" cy="0"/>
        </a:xfrm>
      </p:grpSpPr>
      <p:sp>
        <p:nvSpPr>
          <p:cNvPr id="276" name="Shape 276"/>
          <p:cNvSpPr txBox="1"/>
          <p:nvPr>
            <p:ph idx="1" type="body"/>
          </p:nvPr>
        </p:nvSpPr>
        <p:spPr>
          <a:xfrm>
            <a:off x="825500" y="1436687"/>
            <a:ext cx="8239125" cy="4078039"/>
          </a:xfrm>
          <a:prstGeom prst="rect">
            <a:avLst/>
          </a:prstGeom>
          <a:noFill/>
          <a:ln>
            <a:noFill/>
          </a:ln>
        </p:spPr>
        <p:txBody>
          <a:bodyPr anchorCtr="0" anchor="t" bIns="0" lIns="0" rIns="0" tIns="0">
            <a:noAutofit/>
          </a:bodyPr>
          <a:lstStyle/>
          <a:p>
            <a:pPr indent="0" lvl="1" marL="0" marR="0" rtl="0" algn="l">
              <a:spcBef>
                <a:spcPts val="0"/>
              </a:spcBef>
              <a:spcAft>
                <a:spcPts val="0"/>
              </a:spcAft>
              <a:buClr>
                <a:schemeClr val="dk1"/>
              </a:buClr>
              <a:buSzPct val="25000"/>
              <a:buFont typeface="Arial"/>
              <a:buNone/>
            </a:pPr>
            <a:r>
              <a:rPr b="1" i="0" lang="en-GB" sz="2000" u="none" cap="none" strike="noStrike">
                <a:solidFill>
                  <a:schemeClr val="dk1"/>
                </a:solidFill>
                <a:latin typeface="Calibri"/>
                <a:ea typeface="Calibri"/>
                <a:cs typeface="Calibri"/>
                <a:sym typeface="Calibri"/>
              </a:rPr>
              <a:t>HEFCE and the REF</a:t>
            </a:r>
            <a:r>
              <a:rPr b="0" i="0" lang="en-GB" sz="2000" u="none" cap="none" strike="noStrike">
                <a:solidFill>
                  <a:schemeClr val="dk1"/>
                </a:solidFill>
                <a:latin typeface="Calibri"/>
                <a:ea typeface="Calibri"/>
                <a:cs typeface="Calibri"/>
                <a:sym typeface="Calibri"/>
              </a:rPr>
              <a:t>: </a:t>
            </a:r>
            <a:r>
              <a:rPr b="0" i="0" lang="en-GB" sz="2000" u="sng" cap="none" strike="noStrike">
                <a:solidFill>
                  <a:schemeClr val="hlink"/>
                </a:solidFill>
                <a:latin typeface="Calibri"/>
                <a:ea typeface="Calibri"/>
                <a:cs typeface="Calibri"/>
                <a:sym typeface="Calibri"/>
                <a:hlinkClick r:id="rId3"/>
              </a:rPr>
              <a:t>http://blog.hefce.ac.uk/2015/09/01/opening-up-research-data/</a:t>
            </a:r>
            <a:r>
              <a:rPr b="0" i="0" lang="en-GB" sz="2000" u="none" cap="none" strike="noStrike">
                <a:solidFill>
                  <a:schemeClr val="dk1"/>
                </a:solidFill>
                <a:latin typeface="Calibri"/>
                <a:ea typeface="Calibri"/>
                <a:cs typeface="Calibri"/>
                <a:sym typeface="Calibri"/>
              </a:rPr>
              <a:t> “</a:t>
            </a:r>
            <a:r>
              <a:rPr b="0" i="1" lang="en-GB" sz="2000" u="none" cap="none" strike="noStrike">
                <a:solidFill>
                  <a:schemeClr val="dk1"/>
                </a:solidFill>
                <a:latin typeface="Calibri"/>
                <a:ea typeface="Calibri"/>
                <a:cs typeface="Calibri"/>
                <a:sym typeface="Calibri"/>
              </a:rPr>
              <a:t>Via the REF, </a:t>
            </a:r>
            <a:r>
              <a:rPr b="1" i="1" lang="en-GB" sz="2000" u="none" cap="none" strike="noStrike">
                <a:solidFill>
                  <a:schemeClr val="dk1"/>
                </a:solidFill>
                <a:latin typeface="Calibri"/>
                <a:ea typeface="Calibri"/>
                <a:cs typeface="Calibri"/>
                <a:sym typeface="Calibri"/>
              </a:rPr>
              <a:t>we fully recognise data as an equally valid form of research output</a:t>
            </a:r>
            <a:r>
              <a:rPr b="0" i="1" lang="en-GB" sz="2000" u="none" cap="none" strike="noStrike">
                <a:solidFill>
                  <a:schemeClr val="dk1"/>
                </a:solidFill>
                <a:latin typeface="Calibri"/>
                <a:ea typeface="Calibri"/>
                <a:cs typeface="Calibri"/>
                <a:sym typeface="Calibri"/>
              </a:rPr>
              <a:t>, and, through our open access policy for the next REF, we plan to reward research environments that deliver open access to a wider set of outputs than just journal articles and conference papers</a:t>
            </a:r>
            <a:r>
              <a:rPr b="0" i="0" lang="en-GB" sz="2000" u="none" cap="none" strike="noStrike">
                <a:solidFill>
                  <a:schemeClr val="dk1"/>
                </a:solidFill>
                <a:latin typeface="Calibri"/>
                <a:ea typeface="Calibri"/>
                <a:cs typeface="Calibri"/>
                <a:sym typeface="Calibri"/>
              </a:rPr>
              <a:t>.”</a:t>
            </a:r>
            <a:br>
              <a:rPr b="0" i="0" lang="en-GB" sz="2000" u="none" cap="none" strike="noStrike">
                <a:solidFill>
                  <a:schemeClr val="dk1"/>
                </a:solidFill>
                <a:latin typeface="Calibri"/>
                <a:ea typeface="Calibri"/>
                <a:cs typeface="Calibri"/>
                <a:sym typeface="Calibri"/>
              </a:rPr>
            </a:br>
          </a:p>
          <a:p>
            <a:pPr indent="0" lvl="1" marL="0" marR="0" rtl="0" algn="l">
              <a:spcBef>
                <a:spcPts val="600"/>
              </a:spcBef>
              <a:spcAft>
                <a:spcPts val="0"/>
              </a:spcAft>
              <a:buClr>
                <a:schemeClr val="dk1"/>
              </a:buClr>
              <a:buSzPct val="25000"/>
              <a:buFont typeface="Arial"/>
              <a:buNone/>
            </a:pPr>
            <a:r>
              <a:rPr b="1" i="0" lang="en-GB" sz="2000" u="none" cap="none" strike="noStrike">
                <a:solidFill>
                  <a:schemeClr val="dk1"/>
                </a:solidFill>
                <a:latin typeface="Calibri"/>
                <a:ea typeface="Calibri"/>
                <a:cs typeface="Calibri"/>
                <a:sym typeface="Calibri"/>
              </a:rPr>
              <a:t>National Science Foundation </a:t>
            </a:r>
            <a:r>
              <a:rPr b="0" i="0" lang="en-GB" sz="2000" u="none" cap="none" strike="noStrike">
                <a:solidFill>
                  <a:schemeClr val="dk1"/>
                </a:solidFill>
                <a:latin typeface="Calibri"/>
                <a:ea typeface="Calibri"/>
                <a:cs typeface="Calibri"/>
                <a:sym typeface="Calibri"/>
              </a:rPr>
              <a:t>(US) “</a:t>
            </a:r>
            <a:r>
              <a:rPr b="0" i="1" lang="en-GB" sz="2000" u="none" cap="none" strike="noStrike">
                <a:solidFill>
                  <a:schemeClr val="dk1"/>
                </a:solidFill>
                <a:latin typeface="Calibri"/>
                <a:ea typeface="Calibri"/>
                <a:cs typeface="Calibri"/>
                <a:sym typeface="Calibri"/>
              </a:rPr>
              <a:t>For all new grant applications from 14 January, the US National Science Foundation (NSF) asks a principal investigator to </a:t>
            </a:r>
            <a:r>
              <a:rPr b="1" i="1" lang="en-GB" sz="2000" u="none" cap="none" strike="noStrike">
                <a:solidFill>
                  <a:schemeClr val="dk1"/>
                </a:solidFill>
                <a:latin typeface="Calibri"/>
                <a:ea typeface="Calibri"/>
                <a:cs typeface="Calibri"/>
                <a:sym typeface="Calibri"/>
              </a:rPr>
              <a:t>list his or her research “products” rather than “publications” in the biographical sketch section. </a:t>
            </a:r>
            <a:r>
              <a:rPr b="0" i="1" lang="en-GB" sz="2000" u="none" cap="none" strike="noStrike">
                <a:solidFill>
                  <a:schemeClr val="dk1"/>
                </a:solidFill>
                <a:latin typeface="Calibri"/>
                <a:ea typeface="Calibri"/>
                <a:cs typeface="Calibri"/>
                <a:sym typeface="Calibri"/>
              </a:rPr>
              <a:t>This means that, according to the NSF, a scientist’s worth is not dependent solely on publications. </a:t>
            </a:r>
            <a:r>
              <a:rPr b="1" i="1" lang="en-GB" sz="2000" u="none" cap="none" strike="noStrike">
                <a:solidFill>
                  <a:schemeClr val="dk1"/>
                </a:solidFill>
                <a:latin typeface="Calibri"/>
                <a:ea typeface="Calibri"/>
                <a:cs typeface="Calibri"/>
                <a:sym typeface="Calibri"/>
              </a:rPr>
              <a:t>Data sets, software and other non-traditional research products will count too</a:t>
            </a:r>
            <a:r>
              <a:rPr b="0" i="1" lang="en-GB" sz="2000" u="none" cap="none" strike="noStrike">
                <a:solidFill>
                  <a:schemeClr val="dk1"/>
                </a:solidFill>
                <a:latin typeface="Calibri"/>
                <a:ea typeface="Calibri"/>
                <a:cs typeface="Calibri"/>
                <a:sym typeface="Calibri"/>
              </a:rPr>
              <a:t>.</a:t>
            </a:r>
            <a:r>
              <a:rPr b="0" i="0" lang="en-GB" sz="2000" u="none" cap="none" strike="noStrike">
                <a:solidFill>
                  <a:schemeClr val="dk1"/>
                </a:solidFill>
                <a:latin typeface="Calibri"/>
                <a:ea typeface="Calibri"/>
                <a:cs typeface="Calibri"/>
                <a:sym typeface="Calibri"/>
              </a:rPr>
              <a:t>” </a:t>
            </a:r>
            <a:r>
              <a:rPr b="0" i="0" lang="en-GB" sz="2000" u="sng" cap="none" strike="noStrike">
                <a:solidFill>
                  <a:schemeClr val="hlink"/>
                </a:solidFill>
                <a:latin typeface="Calibri"/>
                <a:ea typeface="Calibri"/>
                <a:cs typeface="Calibri"/>
                <a:sym typeface="Calibri"/>
                <a:hlinkClick r:id="rId4"/>
              </a:rPr>
              <a:t>http://www.nature.com/nature/journal/v493/n7431/full/493159a.html</a:t>
            </a:r>
            <a:r>
              <a:rPr b="0" i="0" lang="en-GB" sz="2000" u="none" cap="none" strike="noStrike">
                <a:solidFill>
                  <a:schemeClr val="dk1"/>
                </a:solidFill>
                <a:latin typeface="Calibri"/>
                <a:ea typeface="Calibri"/>
                <a:cs typeface="Calibri"/>
                <a:sym typeface="Calibri"/>
              </a:rPr>
              <a:t> </a:t>
            </a:r>
          </a:p>
        </p:txBody>
      </p:sp>
      <p:sp>
        <p:nvSpPr>
          <p:cNvPr id="277" name="Shape 277"/>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Data and software </a:t>
            </a:r>
            <a:r>
              <a:rPr lang="en-GB"/>
              <a:t>are</a:t>
            </a:r>
            <a:r>
              <a:rPr b="1" i="0" lang="en-GB" sz="2600" u="none" cap="none" strike="noStrike">
                <a:solidFill>
                  <a:srgbClr val="486A7E"/>
                </a:solidFill>
                <a:latin typeface="Calibri"/>
                <a:ea typeface="Calibri"/>
                <a:cs typeface="Calibri"/>
                <a:sym typeface="Calibri"/>
              </a:rPr>
              <a:t> “1st class” research objects</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2" name="Shape 542"/>
        <p:cNvGrpSpPr/>
        <p:nvPr/>
      </p:nvGrpSpPr>
      <p:grpSpPr>
        <a:xfrm>
          <a:off x="0" y="0"/>
          <a:ext cx="0" cy="0"/>
          <a:chOff x="0" y="0"/>
          <a:chExt cx="0" cy="0"/>
        </a:xfrm>
      </p:grpSpPr>
      <p:sp>
        <p:nvSpPr>
          <p:cNvPr id="543" name="Shape 543"/>
          <p:cNvSpPr txBox="1"/>
          <p:nvPr>
            <p:ph idx="1" type="body"/>
          </p:nvPr>
        </p:nvSpPr>
        <p:spPr>
          <a:xfrm>
            <a:off x="825500" y="1436687"/>
            <a:ext cx="8239125" cy="1692771"/>
          </a:xfrm>
          <a:prstGeom prst="rect">
            <a:avLst/>
          </a:prstGeom>
          <a:noFill/>
          <a:ln>
            <a:noFill/>
          </a:ln>
        </p:spPr>
        <p:txBody>
          <a:bodyPr anchorCtr="0" anchor="t" bIns="0" lIns="0" rIns="0" tIns="0">
            <a:noAutofit/>
          </a:bodyPr>
          <a:lstStyle/>
          <a:p>
            <a:pPr indent="0" lvl="0" marL="0" marR="0" rtl="0" algn="l">
              <a:spcBef>
                <a:spcPts val="0"/>
              </a:spcBef>
              <a:spcAft>
                <a:spcPts val="0"/>
              </a:spcAft>
              <a:buClr>
                <a:schemeClr val="dk1"/>
              </a:buClr>
              <a:buSzPct val="25000"/>
              <a:buFont typeface="Arial"/>
              <a:buNone/>
            </a:pPr>
            <a:r>
              <a:t/>
            </a:r>
            <a:endParaRPr b="1" i="0" sz="1800" u="none" cap="none" strike="noStrike">
              <a:solidFill>
                <a:schemeClr val="dk1"/>
              </a:solidFill>
              <a:latin typeface="Calibri"/>
              <a:ea typeface="Calibri"/>
              <a:cs typeface="Calibri"/>
              <a:sym typeface="Calibri"/>
            </a:endParaRPr>
          </a:p>
        </p:txBody>
      </p:sp>
      <p:sp>
        <p:nvSpPr>
          <p:cNvPr id="544" name="Shape 544"/>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Policies on code</a:t>
            </a:r>
          </a:p>
        </p:txBody>
      </p:sp>
      <p:pic>
        <p:nvPicPr>
          <p:cNvPr id="545" name="Shape 545"/>
          <p:cNvPicPr preferRelativeResize="0"/>
          <p:nvPr/>
        </p:nvPicPr>
        <p:blipFill rotWithShape="1">
          <a:blip r:embed="rId3">
            <a:alphaModFix/>
          </a:blip>
          <a:srcRect b="0" l="0" r="0" t="0"/>
          <a:stretch/>
        </p:blipFill>
        <p:spPr>
          <a:xfrm>
            <a:off x="129147" y="1030275"/>
            <a:ext cx="6177000" cy="2948100"/>
          </a:xfrm>
          <a:prstGeom prst="rect">
            <a:avLst/>
          </a:prstGeom>
          <a:noFill/>
          <a:ln cap="flat" cmpd="sng" w="9525">
            <a:solidFill>
              <a:schemeClr val="dk1"/>
            </a:solidFill>
            <a:prstDash val="solid"/>
            <a:round/>
            <a:headEnd len="med" w="med" type="none"/>
            <a:tailEnd len="med" w="med" type="none"/>
          </a:ln>
        </p:spPr>
      </p:pic>
      <p:pic>
        <p:nvPicPr>
          <p:cNvPr id="546" name="Shape 546"/>
          <p:cNvPicPr preferRelativeResize="0"/>
          <p:nvPr/>
        </p:nvPicPr>
        <p:blipFill>
          <a:blip r:embed="rId4">
            <a:alphaModFix/>
          </a:blip>
          <a:stretch>
            <a:fillRect/>
          </a:stretch>
        </p:blipFill>
        <p:spPr>
          <a:xfrm>
            <a:off x="581349" y="3657424"/>
            <a:ext cx="6177050" cy="3053551"/>
          </a:xfrm>
          <a:prstGeom prst="rect">
            <a:avLst/>
          </a:prstGeom>
          <a:noFill/>
          <a:ln cap="flat" cmpd="sng" w="9525">
            <a:solidFill>
              <a:schemeClr val="dk2"/>
            </a:solidFill>
            <a:prstDash val="solid"/>
            <a:round/>
            <a:headEnd len="med" w="med" type="none"/>
            <a:tailEnd len="med" w="med" type="none"/>
          </a:ln>
        </p:spPr>
      </p:pic>
      <p:pic>
        <p:nvPicPr>
          <p:cNvPr descr="Biomed Central logo" id="547" name="Shape 547"/>
          <p:cNvPicPr preferRelativeResize="0"/>
          <p:nvPr/>
        </p:nvPicPr>
        <p:blipFill rotWithShape="1">
          <a:blip r:embed="rId5">
            <a:alphaModFix/>
          </a:blip>
          <a:srcRect b="0" l="0" r="0" t="0"/>
          <a:stretch/>
        </p:blipFill>
        <p:spPr>
          <a:xfrm>
            <a:off x="7049342" y="3004963"/>
            <a:ext cx="1714500" cy="333376"/>
          </a:xfrm>
          <a:prstGeom prst="rect">
            <a:avLst/>
          </a:prstGeom>
          <a:noFill/>
          <a:ln>
            <a:noFill/>
          </a:ln>
        </p:spPr>
      </p:pic>
      <p:pic>
        <p:nvPicPr>
          <p:cNvPr id="548" name="Shape 548"/>
          <p:cNvPicPr preferRelativeResize="0"/>
          <p:nvPr/>
        </p:nvPicPr>
        <p:blipFill rotWithShape="1">
          <a:blip r:embed="rId6">
            <a:alphaModFix/>
          </a:blip>
          <a:srcRect b="0" l="0" r="0" t="0"/>
          <a:stretch/>
        </p:blipFill>
        <p:spPr>
          <a:xfrm>
            <a:off x="4258841" y="1801120"/>
            <a:ext cx="5442600" cy="3117899"/>
          </a:xfrm>
          <a:prstGeom prst="rect">
            <a:avLst/>
          </a:prstGeom>
          <a:noFill/>
          <a:ln cap="flat" cmpd="sng" w="9525">
            <a:solidFill>
              <a:schemeClr val="dk1"/>
            </a:solidFill>
            <a:prstDash val="solid"/>
            <a:miter/>
            <a:headEnd len="med" w="med" type="none"/>
            <a:tailEnd len="med" w="med"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2" name="Shape 552"/>
        <p:cNvGrpSpPr/>
        <p:nvPr/>
      </p:nvGrpSpPr>
      <p:grpSpPr>
        <a:xfrm>
          <a:off x="0" y="0"/>
          <a:ext cx="0" cy="0"/>
          <a:chOff x="0" y="0"/>
          <a:chExt cx="0" cy="0"/>
        </a:xfrm>
      </p:grpSpPr>
      <p:sp>
        <p:nvSpPr>
          <p:cNvPr id="553" name="Shape 553"/>
          <p:cNvSpPr txBox="1"/>
          <p:nvPr>
            <p:ph idx="1" type="body"/>
          </p:nvPr>
        </p:nvSpPr>
        <p:spPr>
          <a:xfrm>
            <a:off x="825500" y="1436687"/>
            <a:ext cx="8239125" cy="4062651"/>
          </a:xfrm>
          <a:prstGeom prst="rect">
            <a:avLst/>
          </a:prstGeom>
          <a:noFill/>
          <a:ln>
            <a:noFill/>
          </a:ln>
        </p:spPr>
        <p:txBody>
          <a:bodyPr anchorCtr="0" anchor="t" bIns="0" lIns="0" rIns="0" tIns="0">
            <a:noAutofit/>
          </a:bodyPr>
          <a:lstStyle/>
          <a:p>
            <a:pPr indent="0" lvl="0" marL="0" marR="0" rtl="0" algn="l">
              <a:spcBef>
                <a:spcPts val="0"/>
              </a:spcBef>
              <a:spcAft>
                <a:spcPts val="0"/>
              </a:spcAft>
              <a:buClr>
                <a:schemeClr val="dk1"/>
              </a:buClr>
              <a:buSzPct val="25000"/>
              <a:buFont typeface="Arial"/>
              <a:buNone/>
            </a:pPr>
            <a:r>
              <a:rPr b="1" i="0" lang="en-GB" sz="1800" u="sng" cap="none" strike="noStrike">
                <a:solidFill>
                  <a:schemeClr val="hlink"/>
                </a:solidFill>
                <a:latin typeface="Calibri"/>
                <a:ea typeface="Calibri"/>
                <a:cs typeface="Calibri"/>
                <a:sym typeface="Calibri"/>
                <a:hlinkClick r:id="rId3"/>
              </a:rPr>
              <a:t>https://academic.oup.com/biostatistics/pages/General_Instructions</a:t>
            </a:r>
          </a:p>
          <a:p>
            <a:pPr indent="0" lvl="0" marL="0" marR="0" rtl="0" algn="l">
              <a:spcBef>
                <a:spcPts val="600"/>
              </a:spcBef>
              <a:spcAft>
                <a:spcPts val="0"/>
              </a:spcAft>
              <a:buClr>
                <a:schemeClr val="dk1"/>
              </a:buClr>
              <a:buSzPct val="250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spcBef>
                <a:spcPts val="600"/>
              </a:spcBef>
              <a:spcAft>
                <a:spcPts val="0"/>
              </a:spcAft>
              <a:buClr>
                <a:schemeClr val="dk1"/>
              </a:buClr>
              <a:buSzPct val="25000"/>
              <a:buFont typeface="Arial"/>
              <a:buNone/>
            </a:pPr>
            <a:r>
              <a:rPr b="1" i="1" lang="en-GB" sz="1800" u="none" cap="none" strike="noStrike">
                <a:solidFill>
                  <a:schemeClr val="dk1"/>
                </a:solidFill>
                <a:latin typeface="Calibri"/>
                <a:ea typeface="Calibri"/>
                <a:cs typeface="Calibri"/>
                <a:sym typeface="Calibri"/>
              </a:rPr>
              <a:t>Reproducible Research</a:t>
            </a:r>
          </a:p>
          <a:p>
            <a:pPr indent="0" lvl="0" marL="0" marR="0" rtl="0" algn="l">
              <a:spcBef>
                <a:spcPts val="600"/>
              </a:spcBef>
              <a:spcAft>
                <a:spcPts val="0"/>
              </a:spcAft>
              <a:buClr>
                <a:schemeClr val="dk1"/>
              </a:buClr>
              <a:buSzPct val="25000"/>
              <a:buFont typeface="Arial"/>
              <a:buNone/>
            </a:pPr>
            <a:r>
              <a:rPr b="0" i="1" lang="en-GB" sz="1800" u="none" cap="none" strike="noStrike">
                <a:solidFill>
                  <a:schemeClr val="dk1"/>
                </a:solidFill>
                <a:latin typeface="Calibri"/>
                <a:ea typeface="Calibri"/>
                <a:cs typeface="Calibri"/>
                <a:sym typeface="Calibri"/>
              </a:rPr>
              <a:t>Our reproducible research policy is for papers in the journal to be kite-marked D if the data on which they are based are freely available, C if the authors’ code is freely available, and R if both data and code are available, and our Associate Editor for Reproducibility is able to use these to reproduce the results in the paper. Data and code are published electronically on the journal’s website as Supplementary Materials.</a:t>
            </a:r>
          </a:p>
          <a:p>
            <a:pPr indent="0" lvl="0" marL="0" marR="0" rtl="0" algn="l">
              <a:spcBef>
                <a:spcPts val="600"/>
              </a:spcBef>
              <a:spcAft>
                <a:spcPts val="0"/>
              </a:spcAft>
              <a:buClr>
                <a:schemeClr val="dk1"/>
              </a:buClr>
              <a:buSzPct val="25000"/>
              <a:buFont typeface="Arial"/>
              <a:buNone/>
            </a:pPr>
            <a:r>
              <a:rPr b="1" i="1" lang="en-GB" sz="1800" u="none" cap="none" strike="noStrike">
                <a:solidFill>
                  <a:schemeClr val="dk1"/>
                </a:solidFill>
                <a:latin typeface="Calibri"/>
                <a:ea typeface="Calibri"/>
                <a:cs typeface="Calibri"/>
                <a:sym typeface="Calibri"/>
              </a:rPr>
              <a:t>Code Availability</a:t>
            </a:r>
          </a:p>
          <a:p>
            <a:pPr indent="0" lvl="0" marL="0" marR="0" rtl="0" algn="l">
              <a:spcBef>
                <a:spcPts val="600"/>
              </a:spcBef>
              <a:spcAft>
                <a:spcPts val="0"/>
              </a:spcAft>
              <a:buClr>
                <a:schemeClr val="dk1"/>
              </a:buClr>
              <a:buSzPct val="25000"/>
              <a:buFont typeface="Arial"/>
              <a:buNone/>
            </a:pPr>
            <a:r>
              <a:rPr b="0" i="1" lang="en-GB" sz="1800" u="none" cap="none" strike="noStrike">
                <a:solidFill>
                  <a:schemeClr val="dk1"/>
                </a:solidFill>
                <a:latin typeface="Calibri"/>
                <a:ea typeface="Calibri"/>
                <a:cs typeface="Calibri"/>
                <a:sym typeface="Calibri"/>
              </a:rPr>
              <a:t>Authors are strongly encouraged to submit code supporting their publications. Authors should submit a link to a </a:t>
            </a:r>
            <a:r>
              <a:rPr b="0" i="1" lang="en-GB" sz="1800" u="sng" cap="none" strike="noStrike">
                <a:solidFill>
                  <a:schemeClr val="hlink"/>
                </a:solidFill>
                <a:latin typeface="Calibri"/>
                <a:ea typeface="Calibri"/>
                <a:cs typeface="Calibri"/>
                <a:sym typeface="Calibri"/>
                <a:hlinkClick r:id="rId4"/>
              </a:rPr>
              <a:t>Github</a:t>
            </a:r>
            <a:r>
              <a:rPr b="0" i="1" lang="en-GB" sz="1800" u="none" cap="none" strike="noStrike">
                <a:solidFill>
                  <a:schemeClr val="dk1"/>
                </a:solidFill>
                <a:latin typeface="Calibri"/>
                <a:ea typeface="Calibri"/>
                <a:cs typeface="Calibri"/>
                <a:sym typeface="Calibri"/>
              </a:rPr>
              <a:t> repository and to a specific example of the code on a code archiving service such as </a:t>
            </a:r>
            <a:r>
              <a:rPr b="0" i="1" lang="en-GB" sz="1800" u="sng" cap="none" strike="noStrike">
                <a:solidFill>
                  <a:schemeClr val="hlink"/>
                </a:solidFill>
                <a:latin typeface="Calibri"/>
                <a:ea typeface="Calibri"/>
                <a:cs typeface="Calibri"/>
                <a:sym typeface="Calibri"/>
                <a:hlinkClick r:id="rId5"/>
              </a:rPr>
              <a:t>Figshare</a:t>
            </a:r>
            <a:r>
              <a:rPr b="0" i="1" lang="en-GB" sz="1800" u="none" cap="none" strike="noStrike">
                <a:solidFill>
                  <a:schemeClr val="dk1"/>
                </a:solidFill>
                <a:latin typeface="Calibri"/>
                <a:ea typeface="Calibri"/>
                <a:cs typeface="Calibri"/>
                <a:sym typeface="Calibri"/>
              </a:rPr>
              <a:t> or </a:t>
            </a:r>
            <a:r>
              <a:rPr b="0" i="1" lang="en-GB" sz="1800" u="sng" cap="none" strike="noStrike">
                <a:solidFill>
                  <a:schemeClr val="hlink"/>
                </a:solidFill>
                <a:latin typeface="Calibri"/>
                <a:ea typeface="Calibri"/>
                <a:cs typeface="Calibri"/>
                <a:sym typeface="Calibri"/>
                <a:hlinkClick r:id="rId6"/>
              </a:rPr>
              <a:t>Zenodo</a:t>
            </a:r>
            <a:r>
              <a:rPr b="0" i="1" lang="en-GB" sz="1800" u="none" cap="none" strike="noStrike">
                <a:solidFill>
                  <a:schemeClr val="dk1"/>
                </a:solidFill>
                <a:latin typeface="Calibri"/>
                <a:ea typeface="Calibri"/>
                <a:cs typeface="Calibri"/>
                <a:sym typeface="Calibri"/>
              </a:rPr>
              <a:t>.</a:t>
            </a:r>
          </a:p>
          <a:p>
            <a:pPr indent="0" lvl="0" marL="0" marR="0" rtl="0" algn="l">
              <a:spcBef>
                <a:spcPts val="600"/>
              </a:spcBef>
              <a:spcAft>
                <a:spcPts val="0"/>
              </a:spcAft>
              <a:buClr>
                <a:schemeClr val="dk1"/>
              </a:buClr>
              <a:buSzPct val="25000"/>
              <a:buFont typeface="Arial"/>
              <a:buNone/>
            </a:pPr>
            <a:r>
              <a:t/>
            </a:r>
            <a:endParaRPr b="1" i="1" sz="1800" u="none" cap="none" strike="noStrike">
              <a:solidFill>
                <a:schemeClr val="dk1"/>
              </a:solidFill>
              <a:latin typeface="Calibri"/>
              <a:ea typeface="Calibri"/>
              <a:cs typeface="Calibri"/>
              <a:sym typeface="Calibri"/>
            </a:endParaRPr>
          </a:p>
        </p:txBody>
      </p:sp>
      <p:sp>
        <p:nvSpPr>
          <p:cNvPr id="554" name="Shape 554"/>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lang="en-GB"/>
              <a:t>Reproducible research policies</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8" name="Shape 558"/>
        <p:cNvGrpSpPr/>
        <p:nvPr/>
      </p:nvGrpSpPr>
      <p:grpSpPr>
        <a:xfrm>
          <a:off x="0" y="0"/>
          <a:ext cx="0" cy="0"/>
          <a:chOff x="0" y="0"/>
          <a:chExt cx="0" cy="0"/>
        </a:xfrm>
      </p:grpSpPr>
      <p:sp>
        <p:nvSpPr>
          <p:cNvPr id="559" name="Shape 559"/>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Technological partners &amp; developments to enable sharing</a:t>
            </a:r>
          </a:p>
        </p:txBody>
      </p:sp>
      <p:pic>
        <p:nvPicPr>
          <p:cNvPr id="560" name="Shape 560"/>
          <p:cNvPicPr preferRelativeResize="0"/>
          <p:nvPr/>
        </p:nvPicPr>
        <p:blipFill rotWithShape="1">
          <a:blip r:embed="rId3">
            <a:alphaModFix/>
          </a:blip>
          <a:srcRect b="0" l="0" r="0" t="0"/>
          <a:stretch/>
        </p:blipFill>
        <p:spPr>
          <a:xfrm>
            <a:off x="1901825" y="1114425"/>
            <a:ext cx="5835649" cy="5048249"/>
          </a:xfrm>
          <a:prstGeom prst="rect">
            <a:avLst/>
          </a:prstGeom>
          <a:noFill/>
          <a:ln cap="flat" cmpd="sng" w="9525">
            <a:solidFill>
              <a:schemeClr val="dk1"/>
            </a:solidFill>
            <a:prstDash val="solid"/>
            <a:miter/>
            <a:headEnd len="med" w="med" type="none"/>
            <a:tailEnd len="med" w="med" type="none"/>
          </a:ln>
        </p:spPr>
      </p:pic>
      <p:sp>
        <p:nvSpPr>
          <p:cNvPr id="561" name="Shape 561"/>
          <p:cNvSpPr/>
          <p:nvPr/>
        </p:nvSpPr>
        <p:spPr>
          <a:xfrm>
            <a:off x="3131123" y="6365875"/>
            <a:ext cx="3696653" cy="3693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GB" sz="1800" u="sng">
                <a:solidFill>
                  <a:schemeClr val="hlink"/>
                </a:solidFill>
                <a:latin typeface="Calibri"/>
                <a:ea typeface="Calibri"/>
                <a:cs typeface="Calibri"/>
                <a:sym typeface="Calibri"/>
                <a:hlinkClick r:id="rId4"/>
              </a:rPr>
              <a:t>https://springernature.figshare.com/</a:t>
            </a:r>
            <a:r>
              <a:rPr lang="en-GB" sz="1800">
                <a:solidFill>
                  <a:schemeClr val="dk1"/>
                </a:solidFill>
                <a:latin typeface="Calibri"/>
                <a:ea typeface="Calibri"/>
                <a:cs typeface="Calibri"/>
                <a:sym typeface="Calibri"/>
              </a:rPr>
              <a:t> </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5" name="Shape 565"/>
        <p:cNvGrpSpPr/>
        <p:nvPr/>
      </p:nvGrpSpPr>
      <p:grpSpPr>
        <a:xfrm>
          <a:off x="0" y="0"/>
          <a:ext cx="0" cy="0"/>
          <a:chOff x="0" y="0"/>
          <a:chExt cx="0" cy="0"/>
        </a:xfrm>
      </p:grpSpPr>
      <p:sp>
        <p:nvSpPr>
          <p:cNvPr id="566" name="Shape 566"/>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Figshare “widget” on BMC &amp; SpringerOpen journals</a:t>
            </a:r>
          </a:p>
        </p:txBody>
      </p:sp>
      <p:pic>
        <p:nvPicPr>
          <p:cNvPr id="567" name="Shape 567"/>
          <p:cNvPicPr preferRelativeResize="0"/>
          <p:nvPr/>
        </p:nvPicPr>
        <p:blipFill rotWithShape="1">
          <a:blip r:embed="rId3">
            <a:alphaModFix/>
          </a:blip>
          <a:srcRect b="0" l="0" r="0" t="0"/>
          <a:stretch/>
        </p:blipFill>
        <p:spPr>
          <a:xfrm>
            <a:off x="690843" y="1211916"/>
            <a:ext cx="4400550" cy="5581650"/>
          </a:xfrm>
          <a:prstGeom prst="rect">
            <a:avLst/>
          </a:prstGeom>
          <a:noFill/>
          <a:ln cap="flat" cmpd="sng" w="9525">
            <a:solidFill>
              <a:schemeClr val="dk1"/>
            </a:solidFill>
            <a:prstDash val="solid"/>
            <a:miter/>
            <a:headEnd len="med" w="med" type="none"/>
            <a:tailEnd len="med" w="med" type="none"/>
          </a:ln>
        </p:spPr>
      </p:pic>
      <p:sp>
        <p:nvSpPr>
          <p:cNvPr id="568" name="Shape 568"/>
          <p:cNvSpPr/>
          <p:nvPr/>
        </p:nvSpPr>
        <p:spPr>
          <a:xfrm>
            <a:off x="475129" y="1048870"/>
            <a:ext cx="4876799" cy="2761129"/>
          </a:xfrm>
          <a:prstGeom prst="roundRect">
            <a:avLst>
              <a:gd fmla="val 16667" name="adj"/>
            </a:avLst>
          </a:prstGeom>
          <a:noFill/>
          <a:ln cap="flat" cmpd="sng" w="25400">
            <a:solidFill>
              <a:srgbClr val="C00000"/>
            </a:solidFill>
            <a:prstDash val="solid"/>
            <a:round/>
            <a:headEnd len="med" w="med" type="none"/>
            <a:tailEnd len="med" w="med" type="none"/>
          </a:ln>
        </p:spPr>
        <p:txBody>
          <a:bodyPr anchorCtr="1" anchor="ctr" bIns="72000" lIns="72000" rIns="72000" tIns="72000">
            <a:noAutofit/>
          </a:bodyPr>
          <a:lstStyle/>
          <a:p>
            <a:pPr indent="0" lvl="0" marL="0" marR="0" rtl="0" algn="ctr">
              <a:spcBef>
                <a:spcPts val="0"/>
              </a:spcBef>
              <a:buNone/>
            </a:pPr>
            <a:r>
              <a:t/>
            </a:r>
            <a:endParaRPr sz="1400">
              <a:solidFill>
                <a:srgbClr val="183638"/>
              </a:solidFill>
              <a:latin typeface="Calibri"/>
              <a:ea typeface="Calibri"/>
              <a:cs typeface="Calibri"/>
              <a:sym typeface="Calibri"/>
            </a:endParaRPr>
          </a:p>
        </p:txBody>
      </p:sp>
      <p:sp>
        <p:nvSpPr>
          <p:cNvPr id="569" name="Shape 569"/>
          <p:cNvSpPr/>
          <p:nvPr/>
        </p:nvSpPr>
        <p:spPr>
          <a:xfrm>
            <a:off x="1264021" y="6054171"/>
            <a:ext cx="6678706" cy="338554"/>
          </a:xfrm>
          <a:prstGeom prst="rect">
            <a:avLst/>
          </a:prstGeom>
          <a:solidFill>
            <a:schemeClr val="accent1"/>
          </a:solidFill>
          <a:ln>
            <a:noFill/>
          </a:ln>
        </p:spPr>
        <p:txBody>
          <a:bodyPr anchorCtr="0" anchor="t" bIns="45700" lIns="91425" rIns="91425" tIns="45700">
            <a:noAutofit/>
          </a:bodyPr>
          <a:lstStyle/>
          <a:p>
            <a:pPr indent="0" lvl="0" marL="0" marR="0" rtl="0" algn="l">
              <a:spcBef>
                <a:spcPts val="0"/>
              </a:spcBef>
              <a:buSzPct val="25000"/>
              <a:buNone/>
            </a:pPr>
            <a:r>
              <a:rPr lang="en-GB" sz="1600">
                <a:solidFill>
                  <a:schemeClr val="lt1"/>
                </a:solidFill>
                <a:latin typeface="Calibri"/>
                <a:ea typeface="Calibri"/>
                <a:cs typeface="Calibri"/>
                <a:sym typeface="Calibri"/>
              </a:rPr>
              <a:t>http://bmcgenomics.biomedcentral.com/articles/10.1186/s12864-016-3369-8</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3" name="Shape 573"/>
        <p:cNvGrpSpPr/>
        <p:nvPr/>
      </p:nvGrpSpPr>
      <p:grpSpPr>
        <a:xfrm>
          <a:off x="0" y="0"/>
          <a:ext cx="0" cy="0"/>
          <a:chOff x="0" y="0"/>
          <a:chExt cx="0" cy="0"/>
        </a:xfrm>
      </p:grpSpPr>
      <p:sp>
        <p:nvSpPr>
          <p:cNvPr id="574" name="Shape 574"/>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lang="en-GB"/>
              <a:t>New tools/services available to publishers to support code sharing</a:t>
            </a:r>
          </a:p>
        </p:txBody>
      </p:sp>
      <p:pic>
        <p:nvPicPr>
          <p:cNvPr id="575" name="Shape 575"/>
          <p:cNvPicPr preferRelativeResize="0"/>
          <p:nvPr/>
        </p:nvPicPr>
        <p:blipFill>
          <a:blip r:embed="rId3">
            <a:alphaModFix/>
          </a:blip>
          <a:stretch>
            <a:fillRect/>
          </a:stretch>
        </p:blipFill>
        <p:spPr>
          <a:xfrm>
            <a:off x="393625" y="1550275"/>
            <a:ext cx="4919949" cy="4919949"/>
          </a:xfrm>
          <a:prstGeom prst="rect">
            <a:avLst/>
          </a:prstGeom>
          <a:noFill/>
          <a:ln cap="flat" cmpd="sng" w="9525">
            <a:solidFill>
              <a:schemeClr val="dk2"/>
            </a:solidFill>
            <a:prstDash val="solid"/>
            <a:round/>
            <a:headEnd len="med" w="med" type="none"/>
            <a:tailEnd len="med" w="med" type="none"/>
          </a:ln>
        </p:spPr>
      </p:pic>
      <p:pic>
        <p:nvPicPr>
          <p:cNvPr id="576" name="Shape 576"/>
          <p:cNvPicPr preferRelativeResize="0"/>
          <p:nvPr/>
        </p:nvPicPr>
        <p:blipFill>
          <a:blip r:embed="rId4">
            <a:alphaModFix/>
          </a:blip>
          <a:stretch>
            <a:fillRect/>
          </a:stretch>
        </p:blipFill>
        <p:spPr>
          <a:xfrm>
            <a:off x="5672749" y="2279620"/>
            <a:ext cx="4023400" cy="3323404"/>
          </a:xfrm>
          <a:prstGeom prst="rect">
            <a:avLst/>
          </a:prstGeom>
          <a:noFill/>
          <a:ln cap="flat" cmpd="sng" w="9525">
            <a:solidFill>
              <a:schemeClr val="dk2"/>
            </a:solidFill>
            <a:prstDash val="solid"/>
            <a:round/>
            <a:headEnd len="med" w="med" type="none"/>
            <a:tailEnd len="med" w="med"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1" name="Shape 581"/>
        <p:cNvGrpSpPr/>
        <p:nvPr/>
      </p:nvGrpSpPr>
      <p:grpSpPr>
        <a:xfrm>
          <a:off x="0" y="0"/>
          <a:ext cx="0" cy="0"/>
          <a:chOff x="0" y="0"/>
          <a:chExt cx="0" cy="0"/>
        </a:xfrm>
      </p:grpSpPr>
      <p:sp>
        <p:nvSpPr>
          <p:cNvPr id="582" name="Shape 582"/>
          <p:cNvSpPr txBox="1"/>
          <p:nvPr>
            <p:ph idx="1" type="body"/>
          </p:nvPr>
        </p:nvSpPr>
        <p:spPr>
          <a:xfrm>
            <a:off x="825500" y="1436687"/>
            <a:ext cx="8239200" cy="1692900"/>
          </a:xfrm>
          <a:prstGeom prst="rect">
            <a:avLst/>
          </a:prstGeom>
        </p:spPr>
        <p:txBody>
          <a:bodyPr anchorCtr="0" anchor="t" bIns="91425" lIns="91425" rIns="91425" tIns="91425">
            <a:noAutofit/>
          </a:bodyPr>
          <a:lstStyle/>
          <a:p>
            <a:pPr lvl="0">
              <a:spcBef>
                <a:spcPts val="0"/>
              </a:spcBef>
              <a:buNone/>
            </a:pPr>
            <a:r>
              <a:rPr b="0" lang="en-GB"/>
              <a:t>To help Springer Nature authors and journals follow good practice in sharing and archiving of research data, we’re piloting optional data deposition and curation services.</a:t>
            </a:r>
          </a:p>
          <a:p>
            <a:pPr lvl="0">
              <a:spcBef>
                <a:spcPts val="0"/>
              </a:spcBef>
              <a:buNone/>
            </a:pPr>
            <a:r>
              <a:t/>
            </a:r>
            <a:endParaRPr b="0"/>
          </a:p>
          <a:p>
            <a:pPr lvl="0">
              <a:spcBef>
                <a:spcPts val="0"/>
              </a:spcBef>
              <a:buNone/>
            </a:pPr>
            <a:r>
              <a:rPr b="0" lang="en-GB"/>
              <a:t>B</a:t>
            </a:r>
            <a:r>
              <a:rPr b="0" lang="en-GB"/>
              <a:t>uild on our Research Data Support helpdesk and will further help authors comply with funder policies, prepare their data for deposition in a repository and enhance their peer-reviewed publications.</a:t>
            </a:r>
          </a:p>
          <a:p>
            <a:pPr lvl="0">
              <a:spcBef>
                <a:spcPts val="0"/>
              </a:spcBef>
              <a:buNone/>
            </a:pPr>
            <a:r>
              <a:t/>
            </a:r>
            <a:endParaRPr b="0"/>
          </a:p>
          <a:p>
            <a:pPr lvl="0">
              <a:spcBef>
                <a:spcPts val="0"/>
              </a:spcBef>
              <a:buNone/>
            </a:pPr>
            <a:r>
              <a:rPr b="0" lang="en-GB"/>
              <a:t>The services provide secure and private submission of data files, which are then curated and managed by the Springer Nature Research Data team for public release.</a:t>
            </a:r>
          </a:p>
          <a:p>
            <a:pPr lvl="0">
              <a:spcBef>
                <a:spcPts val="0"/>
              </a:spcBef>
              <a:buNone/>
            </a:pPr>
            <a:r>
              <a:rPr b="0" lang="en-GB" u="sng">
                <a:solidFill>
                  <a:schemeClr val="hlink"/>
                </a:solidFill>
                <a:hlinkClick r:id="rId3"/>
              </a:rPr>
              <a:t>http://www.springernature.com/gb/group/data-policy/data-support-services</a:t>
            </a:r>
            <a:r>
              <a:rPr b="0" lang="en-GB"/>
              <a:t> </a:t>
            </a:r>
          </a:p>
        </p:txBody>
      </p:sp>
      <p:sp>
        <p:nvSpPr>
          <p:cNvPr id="583" name="Shape 583"/>
          <p:cNvSpPr txBox="1"/>
          <p:nvPr>
            <p:ph type="title"/>
          </p:nvPr>
        </p:nvSpPr>
        <p:spPr>
          <a:xfrm>
            <a:off x="825500" y="538162"/>
            <a:ext cx="8239200" cy="370499"/>
          </a:xfrm>
          <a:prstGeom prst="rect">
            <a:avLst/>
          </a:prstGeom>
        </p:spPr>
        <p:txBody>
          <a:bodyPr anchorCtr="0" anchor="t" bIns="91425" lIns="91425" rIns="91425" tIns="91425">
            <a:noAutofit/>
          </a:bodyPr>
          <a:lstStyle/>
          <a:p>
            <a:pPr lvl="0">
              <a:spcBef>
                <a:spcPts val="0"/>
              </a:spcBef>
              <a:buNone/>
            </a:pPr>
            <a:r>
              <a:rPr lang="en-GB"/>
              <a:t>Springer Nature Data Support Services pilot</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7" name="Shape 587"/>
        <p:cNvGrpSpPr/>
        <p:nvPr/>
      </p:nvGrpSpPr>
      <p:grpSpPr>
        <a:xfrm>
          <a:off x="0" y="0"/>
          <a:ext cx="0" cy="0"/>
          <a:chOff x="0" y="0"/>
          <a:chExt cx="0" cy="0"/>
        </a:xfrm>
      </p:grpSpPr>
      <p:sp>
        <p:nvSpPr>
          <p:cNvPr id="588" name="Shape 588"/>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Uploading to Data Support Services</a:t>
            </a:r>
          </a:p>
        </p:txBody>
      </p:sp>
      <p:pic>
        <p:nvPicPr>
          <p:cNvPr descr="C:\Users\iain.hrynaszkiewic\Downloads\SN - upload.gif" id="589" name="Shape 589"/>
          <p:cNvPicPr preferRelativeResize="0"/>
          <p:nvPr/>
        </p:nvPicPr>
        <p:blipFill rotWithShape="1">
          <a:blip r:embed="rId3">
            <a:alphaModFix/>
          </a:blip>
          <a:srcRect b="0" l="0" r="0" t="0"/>
          <a:stretch/>
        </p:blipFill>
        <p:spPr>
          <a:xfrm>
            <a:off x="228392" y="1308308"/>
            <a:ext cx="9144001" cy="42417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3" name="Shape 593"/>
        <p:cNvGrpSpPr/>
        <p:nvPr/>
      </p:nvGrpSpPr>
      <p:grpSpPr>
        <a:xfrm>
          <a:off x="0" y="0"/>
          <a:ext cx="0" cy="0"/>
          <a:chOff x="0" y="0"/>
          <a:chExt cx="0" cy="0"/>
        </a:xfrm>
      </p:grpSpPr>
      <p:sp>
        <p:nvSpPr>
          <p:cNvPr id="594" name="Shape 594"/>
          <p:cNvSpPr txBox="1"/>
          <p:nvPr>
            <p:ph idx="1" type="body"/>
          </p:nvPr>
        </p:nvSpPr>
        <p:spPr>
          <a:xfrm>
            <a:off x="825500" y="1436687"/>
            <a:ext cx="8239125" cy="1692771"/>
          </a:xfrm>
          <a:prstGeom prst="rect">
            <a:avLst/>
          </a:prstGeom>
          <a:noFill/>
          <a:ln>
            <a:noFill/>
          </a:ln>
        </p:spPr>
        <p:txBody>
          <a:bodyPr anchorCtr="0" anchor="t" bIns="0" lIns="0" rIns="0" tIns="0">
            <a:noAutofit/>
          </a:bodyPr>
          <a:lstStyle/>
          <a:p>
            <a:pPr indent="0" lvl="0" marL="0" marR="0" rtl="0" algn="l">
              <a:spcBef>
                <a:spcPts val="0"/>
              </a:spcBef>
              <a:spcAft>
                <a:spcPts val="0"/>
              </a:spcAft>
              <a:buClr>
                <a:schemeClr val="dk1"/>
              </a:buClr>
              <a:buSzPct val="25000"/>
              <a:buFont typeface="Arial"/>
              <a:buNone/>
            </a:pPr>
            <a:r>
              <a:t/>
            </a:r>
            <a:endParaRPr b="1" i="0" sz="1800" u="none" cap="none" strike="noStrike">
              <a:solidFill>
                <a:schemeClr val="dk1"/>
              </a:solidFill>
              <a:latin typeface="Calibri"/>
              <a:ea typeface="Calibri"/>
              <a:cs typeface="Calibri"/>
              <a:sym typeface="Calibri"/>
            </a:endParaRPr>
          </a:p>
        </p:txBody>
      </p:sp>
      <p:sp>
        <p:nvSpPr>
          <p:cNvPr id="595" name="Shape 595"/>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Submitting to Data Support Services</a:t>
            </a:r>
          </a:p>
        </p:txBody>
      </p:sp>
      <p:pic>
        <p:nvPicPr>
          <p:cNvPr id="596" name="Shape 596"/>
          <p:cNvPicPr preferRelativeResize="0"/>
          <p:nvPr/>
        </p:nvPicPr>
        <p:blipFill rotWithShape="1">
          <a:blip r:embed="rId3">
            <a:alphaModFix/>
          </a:blip>
          <a:srcRect b="0" l="0" r="0" t="0"/>
          <a:stretch/>
        </p:blipFill>
        <p:spPr>
          <a:xfrm>
            <a:off x="0" y="1131358"/>
            <a:ext cx="9906000" cy="459528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1" name="Shape 601"/>
        <p:cNvGrpSpPr/>
        <p:nvPr/>
      </p:nvGrpSpPr>
      <p:grpSpPr>
        <a:xfrm>
          <a:off x="0" y="0"/>
          <a:ext cx="0" cy="0"/>
          <a:chOff x="0" y="0"/>
          <a:chExt cx="0" cy="0"/>
        </a:xfrm>
      </p:grpSpPr>
      <p:sp>
        <p:nvSpPr>
          <p:cNvPr id="602" name="Shape 602"/>
          <p:cNvSpPr txBox="1"/>
          <p:nvPr>
            <p:ph idx="1" type="body"/>
          </p:nvPr>
        </p:nvSpPr>
        <p:spPr>
          <a:xfrm>
            <a:off x="825500" y="1436687"/>
            <a:ext cx="8239200" cy="1692900"/>
          </a:xfrm>
          <a:prstGeom prst="rect">
            <a:avLst/>
          </a:prstGeom>
        </p:spPr>
        <p:txBody>
          <a:bodyPr anchorCtr="0" anchor="t" bIns="91425" lIns="91425" rIns="91425" tIns="91425">
            <a:noAutofit/>
          </a:bodyPr>
          <a:lstStyle/>
          <a:p>
            <a:pPr lvl="0">
              <a:spcBef>
                <a:spcPts val="0"/>
              </a:spcBef>
              <a:buNone/>
            </a:pPr>
            <a:r>
              <a:rPr lang="en-GB"/>
              <a:t>Springer Nature </a:t>
            </a:r>
            <a:r>
              <a:rPr lang="en-GB"/>
              <a:t>Data Policy Project Group:</a:t>
            </a:r>
          </a:p>
          <a:p>
            <a:pPr lvl="0">
              <a:spcBef>
                <a:spcPts val="0"/>
              </a:spcBef>
              <a:buNone/>
            </a:pPr>
            <a:r>
              <a:rPr b="0" lang="en-GB"/>
              <a:t>Amye Kenall, Sowmya Swaminathan, Ralf Gerstner &amp; Alex Birukou, Mathias Astell, Grace Baynes, Wim van der Stelt</a:t>
            </a:r>
          </a:p>
          <a:p>
            <a:pPr lvl="0">
              <a:spcBef>
                <a:spcPts val="0"/>
              </a:spcBef>
              <a:buNone/>
            </a:pPr>
            <a:r>
              <a:t/>
            </a:r>
            <a:endParaRPr/>
          </a:p>
          <a:p>
            <a:pPr lvl="0">
              <a:spcBef>
                <a:spcPts val="0"/>
              </a:spcBef>
              <a:buNone/>
            </a:pPr>
            <a:r>
              <a:rPr lang="en-GB"/>
              <a:t>Further acknowledgements:</a:t>
            </a:r>
            <a:br>
              <a:rPr lang="en-GB"/>
            </a:br>
            <a:r>
              <a:rPr b="0" lang="en-GB"/>
              <a:t>Varsha Khodiyar &amp; Andrew Hufton (Scientific Data journal)</a:t>
            </a:r>
            <a:br>
              <a:rPr b="0" lang="en-GB"/>
            </a:br>
            <a:r>
              <a:rPr b="0" lang="en-GB"/>
              <a:t>Graham Smith (Research Data team @Springer Nature)</a:t>
            </a:r>
            <a:br>
              <a:rPr b="0" lang="en-GB"/>
            </a:br>
            <a:r>
              <a:rPr b="0" lang="en-GB"/>
              <a:t>Andreas Vogel &amp; Astrid Huizer (Springer Nature operations)</a:t>
            </a:r>
            <a:br>
              <a:rPr b="0" lang="en-GB"/>
            </a:br>
            <a:r>
              <a:rPr b="0" lang="en-GB"/>
              <a:t>Mimi Keshani &amp; Megan Hardeman (figshare)</a:t>
            </a:r>
          </a:p>
          <a:p>
            <a:pPr lvl="0">
              <a:spcBef>
                <a:spcPts val="0"/>
              </a:spcBef>
              <a:buNone/>
            </a:pPr>
            <a:r>
              <a:t/>
            </a:r>
            <a:endParaRPr/>
          </a:p>
        </p:txBody>
      </p:sp>
      <p:sp>
        <p:nvSpPr>
          <p:cNvPr id="603" name="Shape 603"/>
          <p:cNvSpPr txBox="1"/>
          <p:nvPr>
            <p:ph type="title"/>
          </p:nvPr>
        </p:nvSpPr>
        <p:spPr>
          <a:xfrm>
            <a:off x="825500" y="538162"/>
            <a:ext cx="8239200" cy="370499"/>
          </a:xfrm>
          <a:prstGeom prst="rect">
            <a:avLst/>
          </a:prstGeom>
        </p:spPr>
        <p:txBody>
          <a:bodyPr anchorCtr="0" anchor="t" bIns="91425" lIns="91425" rIns="91425" tIns="91425">
            <a:noAutofit/>
          </a:bodyPr>
          <a:lstStyle/>
          <a:p>
            <a:pPr lvl="0">
              <a:spcBef>
                <a:spcPts val="0"/>
              </a:spcBef>
              <a:buNone/>
            </a:pPr>
            <a:r>
              <a:rPr lang="en-GB"/>
              <a:t>Acknowledgements</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7" name="Shape 607"/>
        <p:cNvGrpSpPr/>
        <p:nvPr/>
      </p:nvGrpSpPr>
      <p:grpSpPr>
        <a:xfrm>
          <a:off x="0" y="0"/>
          <a:ext cx="0" cy="0"/>
          <a:chOff x="0" y="0"/>
          <a:chExt cx="0" cy="0"/>
        </a:xfrm>
      </p:grpSpPr>
      <p:sp>
        <p:nvSpPr>
          <p:cNvPr id="608" name="Shape 608"/>
          <p:cNvSpPr txBox="1"/>
          <p:nvPr>
            <p:ph type="title"/>
          </p:nvPr>
        </p:nvSpPr>
        <p:spPr>
          <a:xfrm>
            <a:off x="825500" y="563562"/>
            <a:ext cx="8239125" cy="370557"/>
          </a:xfrm>
          <a:prstGeom prst="rect">
            <a:avLst/>
          </a:prstGeom>
          <a:noFill/>
          <a:ln>
            <a:noFill/>
          </a:ln>
        </p:spPr>
        <p:txBody>
          <a:bodyPr anchorCtr="0" anchor="t" bIns="0" lIns="0" rIns="0" tIns="0">
            <a:noAutofit/>
          </a:bodyPr>
          <a:lstStyle/>
          <a:p>
            <a:pPr indent="0" lvl="0" marL="0" marR="0" rtl="0" algn="l">
              <a:lnSpc>
                <a:spcPct val="85000"/>
              </a:lnSpc>
              <a:spcBef>
                <a:spcPts val="0"/>
              </a:spcBef>
              <a:buClr>
                <a:schemeClr val="lt1"/>
              </a:buClr>
              <a:buSzPct val="25000"/>
              <a:buFont typeface="Calibri"/>
              <a:buNone/>
            </a:pPr>
            <a:r>
              <a:rPr b="1" i="0" lang="en-GB" sz="3600" u="none" cap="none" strike="noStrike">
                <a:solidFill>
                  <a:schemeClr val="lt1"/>
                </a:solidFill>
                <a:latin typeface="Calibri"/>
                <a:ea typeface="Calibri"/>
                <a:cs typeface="Calibri"/>
                <a:sym typeface="Calibri"/>
              </a:rPr>
              <a:t>Thank you</a:t>
            </a:r>
          </a:p>
        </p:txBody>
      </p:sp>
      <p:sp>
        <p:nvSpPr>
          <p:cNvPr id="609" name="Shape 609"/>
          <p:cNvSpPr txBox="1"/>
          <p:nvPr>
            <p:ph idx="1" type="body"/>
          </p:nvPr>
        </p:nvSpPr>
        <p:spPr>
          <a:xfrm>
            <a:off x="825499" y="1212850"/>
            <a:ext cx="8508280" cy="1915909"/>
          </a:xfrm>
          <a:prstGeom prst="rect">
            <a:avLst/>
          </a:prstGeom>
          <a:noFill/>
          <a:ln>
            <a:noFill/>
          </a:ln>
        </p:spPr>
        <p:txBody>
          <a:bodyPr anchorCtr="0" anchor="t" bIns="0" lIns="0" rIns="0" tIns="0">
            <a:noAutofit/>
          </a:bodyPr>
          <a:lstStyle/>
          <a:p>
            <a:pPr indent="0" lvl="0" marL="0" marR="0" rtl="0" algn="l">
              <a:lnSpc>
                <a:spcPct val="105000"/>
              </a:lnSpc>
              <a:spcBef>
                <a:spcPts val="0"/>
              </a:spcBef>
              <a:spcAft>
                <a:spcPts val="0"/>
              </a:spcAft>
              <a:buClr>
                <a:schemeClr val="dk1"/>
              </a:buClr>
              <a:buSzPct val="25000"/>
              <a:buFont typeface="Arial"/>
              <a:buNone/>
            </a:pPr>
            <a:r>
              <a:rPr b="0" i="0" lang="en-GB" sz="1800" u="sng" cap="none" strike="noStrike">
                <a:solidFill>
                  <a:schemeClr val="hlink"/>
                </a:solidFill>
                <a:latin typeface="Calibri"/>
                <a:ea typeface="Calibri"/>
                <a:cs typeface="Calibri"/>
                <a:sym typeface="Calibri"/>
                <a:hlinkClick r:id="rId3"/>
              </a:rPr>
              <a:t>iain.hrynaszkiewicz@nature.com</a:t>
            </a:r>
          </a:p>
          <a:p>
            <a:pPr indent="0" lvl="0" marL="0" marR="0" rtl="0" algn="l">
              <a:lnSpc>
                <a:spcPct val="105000"/>
              </a:lnSpc>
              <a:spcBef>
                <a:spcPts val="1800"/>
              </a:spcBef>
              <a:spcAft>
                <a:spcPts val="0"/>
              </a:spcAft>
              <a:buClr>
                <a:schemeClr val="dk1"/>
              </a:buClr>
              <a:buSzPct val="25000"/>
              <a:buFont typeface="Arial"/>
              <a:buNone/>
            </a:pPr>
            <a:r>
              <a:rPr b="0" i="0" lang="en-GB" sz="1800" u="sng" cap="none" strike="noStrike">
                <a:solidFill>
                  <a:schemeClr val="hlink"/>
                </a:solidFill>
                <a:latin typeface="Calibri"/>
                <a:ea typeface="Calibri"/>
                <a:cs typeface="Calibri"/>
                <a:sym typeface="Calibri"/>
                <a:hlinkClick r:id="rId4"/>
              </a:rPr>
              <a:t>researchdata@springernature.com</a:t>
            </a:r>
            <a:br>
              <a:rPr b="0" i="0" lang="en-GB" sz="1800" u="none" cap="none" strike="noStrike">
                <a:solidFill>
                  <a:schemeClr val="lt1"/>
                </a:solidFill>
                <a:latin typeface="Calibri"/>
                <a:ea typeface="Calibri"/>
                <a:cs typeface="Calibri"/>
                <a:sym typeface="Calibri"/>
              </a:rPr>
            </a:br>
            <a:br>
              <a:rPr b="0" i="0" lang="en-GB" sz="1800" u="none" cap="none" strike="noStrike">
                <a:solidFill>
                  <a:schemeClr val="lt1"/>
                </a:solidFill>
                <a:latin typeface="Calibri"/>
                <a:ea typeface="Calibri"/>
                <a:cs typeface="Calibri"/>
                <a:sym typeface="Calibri"/>
              </a:rPr>
            </a:br>
            <a:r>
              <a:rPr b="0" i="0" lang="en-GB" sz="1800" u="none" cap="none" strike="noStrike">
                <a:solidFill>
                  <a:schemeClr val="lt1"/>
                </a:solidFill>
                <a:latin typeface="Calibri"/>
                <a:ea typeface="Calibri"/>
                <a:cs typeface="Calibri"/>
                <a:sym typeface="Calibri"/>
              </a:rPr>
              <a:t>@iainh_z</a:t>
            </a:r>
          </a:p>
          <a:p>
            <a:pPr indent="0" lvl="0" marL="0" marR="0" rtl="0" algn="l">
              <a:lnSpc>
                <a:spcPct val="105000"/>
              </a:lnSpc>
              <a:spcBef>
                <a:spcPts val="1800"/>
              </a:spcBef>
              <a:spcAft>
                <a:spcPts val="0"/>
              </a:spcAft>
              <a:buClr>
                <a:schemeClr val="dk1"/>
              </a:buClr>
              <a:buSzPct val="250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2" name="Shape 282"/>
        <p:cNvGrpSpPr/>
        <p:nvPr/>
      </p:nvGrpSpPr>
      <p:grpSpPr>
        <a:xfrm>
          <a:off x="0" y="0"/>
          <a:ext cx="0" cy="0"/>
          <a:chOff x="0" y="0"/>
          <a:chExt cx="0" cy="0"/>
        </a:xfrm>
      </p:grpSpPr>
      <p:sp>
        <p:nvSpPr>
          <p:cNvPr id="283" name="Shape 283"/>
          <p:cNvSpPr txBox="1"/>
          <p:nvPr>
            <p:ph type="title"/>
          </p:nvPr>
        </p:nvSpPr>
        <p:spPr>
          <a:xfrm>
            <a:off x="939799" y="580456"/>
            <a:ext cx="8649207" cy="1071648"/>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800" u="none" cap="none" strike="noStrike">
                <a:solidFill>
                  <a:srgbClr val="486A7E"/>
                </a:solidFill>
                <a:latin typeface="Calibri"/>
                <a:ea typeface="Calibri"/>
                <a:cs typeface="Calibri"/>
                <a:sym typeface="Calibri"/>
              </a:rPr>
              <a:t>What motivates researchers to share (data)?</a:t>
            </a:r>
            <a:br>
              <a:rPr b="1" i="0" lang="en-GB" sz="2800" u="none" cap="none" strike="noStrike">
                <a:solidFill>
                  <a:srgbClr val="486A7E"/>
                </a:solidFill>
                <a:latin typeface="Calibri"/>
                <a:ea typeface="Calibri"/>
                <a:cs typeface="Calibri"/>
                <a:sym typeface="Calibri"/>
              </a:rPr>
            </a:br>
          </a:p>
        </p:txBody>
      </p:sp>
      <p:sp>
        <p:nvSpPr>
          <p:cNvPr id="284" name="Shape 284"/>
          <p:cNvSpPr txBox="1"/>
          <p:nvPr>
            <p:ph idx="1" type="body"/>
          </p:nvPr>
        </p:nvSpPr>
        <p:spPr>
          <a:xfrm>
            <a:off x="939800" y="1600204"/>
            <a:ext cx="8248650" cy="1692771"/>
          </a:xfrm>
          <a:prstGeom prst="rect">
            <a:avLst/>
          </a:prstGeom>
          <a:noFill/>
          <a:ln>
            <a:noFill/>
          </a:ln>
        </p:spPr>
        <p:txBody>
          <a:bodyPr anchorCtr="0" anchor="t" bIns="0" lIns="0" rIns="0" tIns="0">
            <a:noAutofit/>
          </a:bodyPr>
          <a:lstStyle/>
          <a:p>
            <a:pPr indent="-342900" lvl="0" marL="342900" marR="0" rtl="0" algn="l">
              <a:spcBef>
                <a:spcPts val="0"/>
              </a:spcBef>
              <a:spcAft>
                <a:spcPts val="0"/>
              </a:spcAft>
              <a:buClr>
                <a:schemeClr val="dk1"/>
              </a:buClr>
              <a:buSzPct val="100000"/>
              <a:buFont typeface="Arial"/>
              <a:buChar char="•"/>
            </a:pPr>
            <a:r>
              <a:rPr b="1" i="0" lang="en-GB" sz="2000" u="none" cap="none" strike="noStrike">
                <a:solidFill>
                  <a:schemeClr val="dk1"/>
                </a:solidFill>
                <a:latin typeface="Calibri"/>
                <a:ea typeface="Calibri"/>
                <a:cs typeface="Calibri"/>
                <a:sym typeface="Calibri"/>
              </a:rPr>
              <a:t>97% </a:t>
            </a:r>
            <a:r>
              <a:rPr b="0" i="0" lang="en-GB" sz="2000" u="none" cap="none" strike="noStrike">
                <a:solidFill>
                  <a:schemeClr val="dk1"/>
                </a:solidFill>
                <a:latin typeface="Calibri"/>
                <a:ea typeface="Calibri"/>
                <a:cs typeface="Calibri"/>
                <a:sym typeface="Calibri"/>
              </a:rPr>
              <a:t>- to accelerate research and its applications</a:t>
            </a:r>
            <a:r>
              <a:rPr b="0" baseline="30000" i="0" lang="en-GB" sz="2000" u="none" cap="none" strike="noStrike">
                <a:solidFill>
                  <a:schemeClr val="dk1"/>
                </a:solidFill>
                <a:latin typeface="Calibri"/>
                <a:ea typeface="Calibri"/>
                <a:cs typeface="Calibri"/>
                <a:sym typeface="Calibri"/>
              </a:rPr>
              <a:t>1</a:t>
            </a:r>
          </a:p>
          <a:p>
            <a:pPr indent="-342900" lvl="0" marL="342900" marR="0" rtl="0" algn="l">
              <a:spcBef>
                <a:spcPts val="600"/>
              </a:spcBef>
              <a:spcAft>
                <a:spcPts val="0"/>
              </a:spcAft>
              <a:buClr>
                <a:schemeClr val="dk1"/>
              </a:buClr>
              <a:buSzPct val="100000"/>
              <a:buFont typeface="Arial"/>
              <a:buChar char="•"/>
            </a:pPr>
            <a:r>
              <a:rPr b="1" i="0" lang="en-GB" sz="2000" u="none" cap="none" strike="noStrike">
                <a:solidFill>
                  <a:schemeClr val="dk1"/>
                </a:solidFill>
                <a:latin typeface="Calibri"/>
                <a:ea typeface="Calibri"/>
                <a:cs typeface="Calibri"/>
                <a:sym typeface="Calibri"/>
              </a:rPr>
              <a:t>96% </a:t>
            </a:r>
            <a:r>
              <a:rPr b="0" i="0" lang="en-GB" sz="2000" u="none" cap="none" strike="noStrike">
                <a:solidFill>
                  <a:schemeClr val="dk1"/>
                </a:solidFill>
                <a:latin typeface="Calibri"/>
                <a:ea typeface="Calibri"/>
                <a:cs typeface="Calibri"/>
                <a:sym typeface="Calibri"/>
              </a:rPr>
              <a:t>-</a:t>
            </a:r>
            <a:r>
              <a:rPr b="1" i="0" lang="en-GB" sz="2000" u="none" cap="none" strike="noStrike">
                <a:solidFill>
                  <a:schemeClr val="dk1"/>
                </a:solidFill>
                <a:latin typeface="Calibri"/>
                <a:ea typeface="Calibri"/>
                <a:cs typeface="Calibri"/>
                <a:sym typeface="Calibri"/>
              </a:rPr>
              <a:t> </a:t>
            </a:r>
            <a:r>
              <a:rPr b="0" i="0" lang="en-GB" sz="2000" u="none" cap="none" strike="noStrike">
                <a:solidFill>
                  <a:schemeClr val="dk1"/>
                </a:solidFill>
                <a:latin typeface="Calibri"/>
                <a:ea typeface="Calibri"/>
                <a:cs typeface="Calibri"/>
                <a:sym typeface="Calibri"/>
              </a:rPr>
              <a:t>increased visibility and discovery  of their research data</a:t>
            </a:r>
            <a:r>
              <a:rPr b="0" baseline="30000" i="0" lang="en-GB" sz="2000" u="none" cap="none" strike="noStrike">
                <a:solidFill>
                  <a:schemeClr val="dk1"/>
                </a:solidFill>
                <a:latin typeface="Calibri"/>
                <a:ea typeface="Calibri"/>
                <a:cs typeface="Calibri"/>
                <a:sym typeface="Calibri"/>
              </a:rPr>
              <a:t>1,2</a:t>
            </a:r>
          </a:p>
          <a:p>
            <a:pPr indent="-342900" lvl="0" marL="342900" marR="0" rtl="0" algn="l">
              <a:spcBef>
                <a:spcPts val="600"/>
              </a:spcBef>
              <a:spcAft>
                <a:spcPts val="0"/>
              </a:spcAft>
              <a:buClr>
                <a:schemeClr val="dk1"/>
              </a:buClr>
              <a:buSzPct val="100000"/>
              <a:buFont typeface="Arial"/>
              <a:buChar char="•"/>
            </a:pPr>
            <a:r>
              <a:rPr b="1" i="0" lang="en-GB" sz="2000" u="none" cap="none" strike="noStrike">
                <a:solidFill>
                  <a:schemeClr val="dk1"/>
                </a:solidFill>
                <a:latin typeface="Calibri"/>
                <a:ea typeface="Calibri"/>
                <a:cs typeface="Calibri"/>
                <a:sym typeface="Calibri"/>
              </a:rPr>
              <a:t>95% </a:t>
            </a:r>
            <a:r>
              <a:rPr b="0" i="0" lang="en-GB" sz="2000" u="none" cap="none" strike="noStrike">
                <a:solidFill>
                  <a:schemeClr val="dk1"/>
                </a:solidFill>
                <a:latin typeface="Calibri"/>
                <a:ea typeface="Calibri"/>
                <a:cs typeface="Calibri"/>
                <a:sym typeface="Calibri"/>
              </a:rPr>
              <a:t>- increased usability of their research data</a:t>
            </a:r>
            <a:r>
              <a:rPr b="0" baseline="30000" i="0" lang="en-GB" sz="2000" u="none" cap="none" strike="noStrike">
                <a:solidFill>
                  <a:schemeClr val="dk1"/>
                </a:solidFill>
                <a:latin typeface="Calibri"/>
                <a:ea typeface="Calibri"/>
                <a:cs typeface="Calibri"/>
                <a:sym typeface="Calibri"/>
              </a:rPr>
              <a:t>2</a:t>
            </a:r>
            <a:r>
              <a:rPr b="0" i="0" lang="en-GB" sz="2000" u="none" cap="none" strike="noStrike">
                <a:solidFill>
                  <a:schemeClr val="dk1"/>
                </a:solidFill>
                <a:latin typeface="Calibri"/>
                <a:ea typeface="Calibri"/>
                <a:cs typeface="Calibri"/>
                <a:sym typeface="Calibri"/>
              </a:rPr>
              <a:t> </a:t>
            </a:r>
          </a:p>
          <a:p>
            <a:pPr indent="-342900" lvl="0" marL="342900" marR="0" rtl="0" algn="l">
              <a:spcBef>
                <a:spcPts val="600"/>
              </a:spcBef>
              <a:spcAft>
                <a:spcPts val="0"/>
              </a:spcAft>
              <a:buClr>
                <a:schemeClr val="dk1"/>
              </a:buClr>
              <a:buSzPct val="100000"/>
              <a:buFont typeface="Arial"/>
              <a:buChar char="•"/>
            </a:pPr>
            <a:r>
              <a:rPr b="1" i="0" lang="en-GB" sz="2000" u="none" cap="none" strike="noStrike">
                <a:solidFill>
                  <a:schemeClr val="dk1"/>
                </a:solidFill>
                <a:latin typeface="Calibri"/>
                <a:ea typeface="Calibri"/>
                <a:cs typeface="Calibri"/>
                <a:sym typeface="Calibri"/>
              </a:rPr>
              <a:t>&gt;90% </a:t>
            </a:r>
            <a:r>
              <a:rPr b="0" i="0" lang="en-GB" sz="2000" u="none" cap="none" strike="noStrike">
                <a:solidFill>
                  <a:schemeClr val="dk1"/>
                </a:solidFill>
                <a:latin typeface="Calibri"/>
                <a:ea typeface="Calibri"/>
                <a:cs typeface="Calibri"/>
                <a:sym typeface="Calibri"/>
              </a:rPr>
              <a:t>- credit mechanism for deposit of data</a:t>
            </a:r>
            <a:r>
              <a:rPr b="0" baseline="30000" i="0" lang="en-GB" sz="2000" u="none" cap="none" strike="noStrike">
                <a:solidFill>
                  <a:schemeClr val="dk1"/>
                </a:solidFill>
                <a:latin typeface="Calibri"/>
                <a:ea typeface="Calibri"/>
                <a:cs typeface="Calibri"/>
                <a:sym typeface="Calibri"/>
              </a:rPr>
              <a:t>1,2</a:t>
            </a:r>
          </a:p>
          <a:p>
            <a:pPr indent="-342900" lvl="0" marL="342900" marR="0" rtl="0" algn="l">
              <a:spcBef>
                <a:spcPts val="600"/>
              </a:spcBef>
              <a:spcAft>
                <a:spcPts val="0"/>
              </a:spcAft>
              <a:buClr>
                <a:schemeClr val="dk1"/>
              </a:buClr>
              <a:buSzPct val="100000"/>
              <a:buFont typeface="Arial"/>
              <a:buChar char="•"/>
            </a:pPr>
            <a:r>
              <a:rPr b="1" i="0" lang="en-GB" sz="2000" u="none" cap="none" strike="noStrike">
                <a:solidFill>
                  <a:schemeClr val="dk1"/>
                </a:solidFill>
                <a:latin typeface="Calibri"/>
                <a:ea typeface="Calibri"/>
                <a:cs typeface="Calibri"/>
                <a:sym typeface="Calibri"/>
              </a:rPr>
              <a:t>88% </a:t>
            </a:r>
            <a:r>
              <a:rPr b="0" i="0" lang="en-GB" sz="2000" u="none" cap="none" strike="noStrike">
                <a:solidFill>
                  <a:schemeClr val="dk1"/>
                </a:solidFill>
                <a:latin typeface="Calibri"/>
                <a:ea typeface="Calibri"/>
                <a:cs typeface="Calibri"/>
                <a:sym typeface="Calibri"/>
              </a:rPr>
              <a:t>- to comply with funder policy</a:t>
            </a:r>
            <a:r>
              <a:rPr b="0" baseline="30000" i="0" lang="en-GB" sz="2000" u="none" cap="none" strike="noStrike">
                <a:solidFill>
                  <a:schemeClr val="dk1"/>
                </a:solidFill>
                <a:latin typeface="Calibri"/>
                <a:ea typeface="Calibri"/>
                <a:cs typeface="Calibri"/>
                <a:sym typeface="Calibri"/>
              </a:rPr>
              <a:t>1</a:t>
            </a:r>
          </a:p>
          <a:p>
            <a:pPr indent="-342900" lvl="0" marL="342900" marR="0" rtl="0" algn="l">
              <a:spcBef>
                <a:spcPts val="600"/>
              </a:spcBef>
              <a:spcAft>
                <a:spcPts val="0"/>
              </a:spcAft>
              <a:buClr>
                <a:schemeClr val="dk1"/>
              </a:buClr>
              <a:buSzPct val="100000"/>
              <a:buFont typeface="Arial"/>
              <a:buNone/>
            </a:pPr>
            <a:r>
              <a:t/>
            </a:r>
            <a:endParaRPr b="0" i="0" sz="2000" u="none" cap="none" strike="noStrike">
              <a:solidFill>
                <a:schemeClr val="dk1"/>
              </a:solidFill>
              <a:latin typeface="Calibri"/>
              <a:ea typeface="Calibri"/>
              <a:cs typeface="Calibri"/>
              <a:sym typeface="Calibri"/>
            </a:endParaRPr>
          </a:p>
          <a:p>
            <a:pPr indent="-342900" lvl="0" marL="342900" marR="0" rtl="0" algn="l">
              <a:spcBef>
                <a:spcPts val="600"/>
              </a:spcBef>
              <a:spcAft>
                <a:spcPts val="0"/>
              </a:spcAft>
              <a:buClr>
                <a:schemeClr val="dk1"/>
              </a:buClr>
              <a:buSzPct val="100000"/>
              <a:buFont typeface="Arial"/>
              <a:buNone/>
            </a:pPr>
            <a:r>
              <a:t/>
            </a:r>
            <a:endParaRPr b="0" i="0" sz="2000" u="none" cap="none" strike="noStrike">
              <a:solidFill>
                <a:schemeClr val="dk1"/>
              </a:solidFill>
              <a:latin typeface="Calibri"/>
              <a:ea typeface="Calibri"/>
              <a:cs typeface="Calibri"/>
              <a:sym typeface="Calibri"/>
            </a:endParaRPr>
          </a:p>
        </p:txBody>
      </p:sp>
      <p:sp>
        <p:nvSpPr>
          <p:cNvPr id="285" name="Shape 285"/>
          <p:cNvSpPr/>
          <p:nvPr/>
        </p:nvSpPr>
        <p:spPr>
          <a:xfrm>
            <a:off x="0" y="6396335"/>
            <a:ext cx="8852916" cy="400109"/>
          </a:xfrm>
          <a:prstGeom prst="rect">
            <a:avLst/>
          </a:prstGeom>
          <a:noFill/>
          <a:ln>
            <a:noFill/>
          </a:ln>
        </p:spPr>
        <p:txBody>
          <a:bodyPr anchorCtr="0" anchor="t" bIns="45700" lIns="91425" rIns="91425" tIns="45700">
            <a:noAutofit/>
          </a:bodyPr>
          <a:lstStyle/>
          <a:p>
            <a:pPr indent="-228600" lvl="0" marL="228600" marR="0" rtl="0" algn="l">
              <a:spcBef>
                <a:spcPts val="0"/>
              </a:spcBef>
              <a:buClr>
                <a:schemeClr val="dk1"/>
              </a:buClr>
              <a:buSzPct val="100000"/>
              <a:buFont typeface="Calibri"/>
              <a:buAutoNum type="arabicPeriod"/>
            </a:pPr>
            <a:r>
              <a:rPr lang="en-GB" sz="1000">
                <a:solidFill>
                  <a:schemeClr val="dk1"/>
                </a:solidFill>
                <a:latin typeface="Calibri"/>
                <a:ea typeface="Calibri"/>
                <a:cs typeface="Calibri"/>
                <a:sym typeface="Calibri"/>
              </a:rPr>
              <a:t>Schmidt et al. (2016). PLoS ONE 11(1): e0146695. doi:10.1371/journal.pone.0146695 (</a:t>
            </a:r>
            <a:r>
              <a:rPr b="1" lang="en-GB" sz="1000">
                <a:solidFill>
                  <a:schemeClr val="dk1"/>
                </a:solidFill>
                <a:latin typeface="Calibri"/>
                <a:ea typeface="Calibri"/>
                <a:cs typeface="Calibri"/>
                <a:sym typeface="Calibri"/>
              </a:rPr>
              <a:t>n=1248</a:t>
            </a:r>
            <a:r>
              <a:rPr lang="en-GB" sz="1000">
                <a:solidFill>
                  <a:schemeClr val="dk1"/>
                </a:solidFill>
                <a:latin typeface="Calibri"/>
                <a:ea typeface="Calibri"/>
                <a:cs typeface="Calibri"/>
                <a:sym typeface="Calibri"/>
              </a:rPr>
              <a:t>) (&amp; image credit, CC BY)</a:t>
            </a:r>
          </a:p>
          <a:p>
            <a:pPr indent="-228600" lvl="0" marL="228600" marR="0" rtl="0" algn="l">
              <a:spcBef>
                <a:spcPts val="0"/>
              </a:spcBef>
              <a:buClr>
                <a:schemeClr val="dk1"/>
              </a:buClr>
              <a:buSzPct val="100000"/>
              <a:buFont typeface="Calibri"/>
              <a:buAutoNum type="arabicPeriod"/>
            </a:pPr>
            <a:r>
              <a:rPr lang="en-GB" sz="1000">
                <a:solidFill>
                  <a:schemeClr val="dk1"/>
                </a:solidFill>
                <a:latin typeface="Calibri"/>
                <a:ea typeface="Calibri"/>
                <a:cs typeface="Calibri"/>
                <a:sym typeface="Calibri"/>
              </a:rPr>
              <a:t>Nature Publishing Group (2014): Data publication survey - raw data. figshare. http://dx.doi.org/10.6084/ m9.figshare.1234052 (</a:t>
            </a:r>
            <a:r>
              <a:rPr b="1" lang="en-GB" sz="1000">
                <a:solidFill>
                  <a:schemeClr val="dk1"/>
                </a:solidFill>
                <a:latin typeface="Calibri"/>
                <a:ea typeface="Calibri"/>
                <a:cs typeface="Calibri"/>
                <a:sym typeface="Calibri"/>
              </a:rPr>
              <a:t>n=387</a:t>
            </a:r>
            <a:r>
              <a:rPr lang="en-GB" sz="1000">
                <a:solidFill>
                  <a:schemeClr val="dk1"/>
                </a:solidFill>
                <a:latin typeface="Calibri"/>
                <a:ea typeface="Calibri"/>
                <a:cs typeface="Calibri"/>
                <a:sym typeface="Calibri"/>
              </a:rPr>
              <a:t>)</a:t>
            </a:r>
          </a:p>
        </p:txBody>
      </p:sp>
      <p:pic>
        <p:nvPicPr>
          <p:cNvPr descr="http://journals.plos.org/plosone/article/figure/image?size=large&amp;id=info:doi/10.1371/journal.pone.0146695.g006" id="286" name="Shape 286"/>
          <p:cNvPicPr preferRelativeResize="0"/>
          <p:nvPr/>
        </p:nvPicPr>
        <p:blipFill rotWithShape="1">
          <a:blip r:embed="rId3">
            <a:alphaModFix/>
          </a:blip>
          <a:srcRect b="0" l="0" r="0" t="0"/>
          <a:stretch/>
        </p:blipFill>
        <p:spPr>
          <a:xfrm>
            <a:off x="5788151" y="3372001"/>
            <a:ext cx="3514343" cy="237376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1" name="Shape 291"/>
        <p:cNvGrpSpPr/>
        <p:nvPr/>
      </p:nvGrpSpPr>
      <p:grpSpPr>
        <a:xfrm>
          <a:off x="0" y="0"/>
          <a:ext cx="0" cy="0"/>
          <a:chOff x="0" y="0"/>
          <a:chExt cx="0" cy="0"/>
        </a:xfrm>
      </p:grpSpPr>
      <p:pic>
        <p:nvPicPr>
          <p:cNvPr id="292" name="Shape 292"/>
          <p:cNvPicPr preferRelativeResize="0"/>
          <p:nvPr/>
        </p:nvPicPr>
        <p:blipFill rotWithShape="1">
          <a:blip r:embed="rId3">
            <a:alphaModFix/>
          </a:blip>
          <a:srcRect b="0" l="0" r="0" t="0"/>
          <a:stretch/>
        </p:blipFill>
        <p:spPr>
          <a:xfrm>
            <a:off x="6451282" y="3050386"/>
            <a:ext cx="3266173" cy="2603945"/>
          </a:xfrm>
          <a:prstGeom prst="rect">
            <a:avLst/>
          </a:prstGeom>
          <a:noFill/>
          <a:ln>
            <a:noFill/>
          </a:ln>
        </p:spPr>
      </p:pic>
      <p:sp>
        <p:nvSpPr>
          <p:cNvPr id="293" name="Shape 293"/>
          <p:cNvSpPr txBox="1"/>
          <p:nvPr>
            <p:ph type="title"/>
          </p:nvPr>
        </p:nvSpPr>
        <p:spPr>
          <a:xfrm>
            <a:off x="939799" y="580456"/>
            <a:ext cx="8649207" cy="1071648"/>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800" u="none" cap="none" strike="noStrike">
                <a:solidFill>
                  <a:srgbClr val="486A7E"/>
                </a:solidFill>
                <a:latin typeface="Calibri"/>
                <a:ea typeface="Calibri"/>
                <a:cs typeface="Calibri"/>
                <a:sym typeface="Calibri"/>
              </a:rPr>
              <a:t>What challenges do researchers face (in data sharing)?</a:t>
            </a:r>
            <a:br>
              <a:rPr b="1" i="0" lang="en-GB" sz="2800" u="none" cap="none" strike="noStrike">
                <a:solidFill>
                  <a:srgbClr val="486A7E"/>
                </a:solidFill>
                <a:latin typeface="Calibri"/>
                <a:ea typeface="Calibri"/>
                <a:cs typeface="Calibri"/>
                <a:sym typeface="Calibri"/>
              </a:rPr>
            </a:br>
          </a:p>
        </p:txBody>
      </p:sp>
      <p:sp>
        <p:nvSpPr>
          <p:cNvPr id="294" name="Shape 294"/>
          <p:cNvSpPr txBox="1"/>
          <p:nvPr>
            <p:ph idx="1" type="body"/>
          </p:nvPr>
        </p:nvSpPr>
        <p:spPr>
          <a:xfrm>
            <a:off x="939800" y="1600204"/>
            <a:ext cx="8248650" cy="2450587"/>
          </a:xfrm>
          <a:prstGeom prst="rect">
            <a:avLst/>
          </a:prstGeom>
          <a:noFill/>
          <a:ln>
            <a:noFill/>
          </a:ln>
        </p:spPr>
        <p:txBody>
          <a:bodyPr anchorCtr="0" anchor="t" bIns="0" lIns="0" rIns="0" tIns="0">
            <a:noAutofit/>
          </a:bodyPr>
          <a:lstStyle/>
          <a:p>
            <a:pPr indent="-342900" lvl="0" marL="342900" marR="0" rtl="0" algn="l">
              <a:spcBef>
                <a:spcPts val="0"/>
              </a:spcBef>
              <a:spcAft>
                <a:spcPts val="0"/>
              </a:spcAft>
              <a:buClr>
                <a:schemeClr val="dk1"/>
              </a:buClr>
              <a:buSzPct val="100000"/>
              <a:buFont typeface="Arial"/>
              <a:buChar char="•"/>
            </a:pPr>
            <a:r>
              <a:rPr b="1" i="0" lang="en-GB" sz="2000" u="none" cap="none" strike="noStrike">
                <a:solidFill>
                  <a:schemeClr val="dk1"/>
                </a:solidFill>
                <a:latin typeface="Calibri"/>
                <a:ea typeface="Calibri"/>
                <a:cs typeface="Calibri"/>
                <a:sym typeface="Calibri"/>
              </a:rPr>
              <a:t>64% </a:t>
            </a:r>
            <a:r>
              <a:rPr b="0" i="0" lang="en-GB" sz="2000" u="none" cap="none" strike="noStrike">
                <a:solidFill>
                  <a:schemeClr val="dk1"/>
                </a:solidFill>
                <a:latin typeface="Calibri"/>
                <a:ea typeface="Calibri"/>
                <a:cs typeface="Calibri"/>
                <a:sym typeface="Calibri"/>
              </a:rPr>
              <a:t>unsure about open licensing of research data</a:t>
            </a:r>
            <a:r>
              <a:rPr b="0" baseline="30000" i="0" lang="en-GB" sz="2000" u="none" cap="none" strike="noStrike">
                <a:solidFill>
                  <a:schemeClr val="dk1"/>
                </a:solidFill>
                <a:latin typeface="Calibri"/>
                <a:ea typeface="Calibri"/>
                <a:cs typeface="Calibri"/>
                <a:sym typeface="Calibri"/>
              </a:rPr>
              <a:t>1</a:t>
            </a:r>
          </a:p>
          <a:p>
            <a:pPr indent="-342900" lvl="0" marL="342900" marR="0" rtl="0" algn="l">
              <a:spcBef>
                <a:spcPts val="600"/>
              </a:spcBef>
              <a:spcAft>
                <a:spcPts val="0"/>
              </a:spcAft>
              <a:buClr>
                <a:schemeClr val="dk1"/>
              </a:buClr>
              <a:buSzPct val="100000"/>
              <a:buFont typeface="Arial"/>
              <a:buChar char="•"/>
            </a:pPr>
            <a:r>
              <a:rPr b="1" i="0" lang="en-GB" sz="2000" u="none" cap="none" strike="noStrike">
                <a:solidFill>
                  <a:schemeClr val="dk1"/>
                </a:solidFill>
                <a:latin typeface="Calibri"/>
                <a:ea typeface="Calibri"/>
                <a:cs typeface="Calibri"/>
                <a:sym typeface="Calibri"/>
              </a:rPr>
              <a:t>56%</a:t>
            </a:r>
            <a:r>
              <a:rPr b="0" i="0" lang="en-GB" sz="2000" u="none" cap="none" strike="noStrike">
                <a:solidFill>
                  <a:schemeClr val="dk1"/>
                </a:solidFill>
                <a:latin typeface="Calibri"/>
                <a:ea typeface="Calibri"/>
                <a:cs typeface="Calibri"/>
                <a:sym typeface="Calibri"/>
              </a:rPr>
              <a:t> do not use a metadata standard</a:t>
            </a:r>
            <a:r>
              <a:rPr b="0" baseline="30000" i="0" lang="en-GB" sz="2000" u="none" cap="none" strike="noStrike">
                <a:solidFill>
                  <a:schemeClr val="dk1"/>
                </a:solidFill>
                <a:latin typeface="Calibri"/>
                <a:ea typeface="Calibri"/>
                <a:cs typeface="Calibri"/>
                <a:sym typeface="Calibri"/>
              </a:rPr>
              <a:t>2</a:t>
            </a:r>
          </a:p>
          <a:p>
            <a:pPr indent="-342900" lvl="0" marL="342900" marR="0" rtl="0" algn="l">
              <a:spcBef>
                <a:spcPts val="600"/>
              </a:spcBef>
              <a:spcAft>
                <a:spcPts val="0"/>
              </a:spcAft>
              <a:buClr>
                <a:schemeClr val="dk1"/>
              </a:buClr>
              <a:buSzPct val="100000"/>
              <a:buFont typeface="Arial"/>
              <a:buChar char="•"/>
            </a:pPr>
            <a:r>
              <a:rPr b="1" i="0" lang="en-GB" sz="2000" u="none" cap="none" strike="noStrike">
                <a:solidFill>
                  <a:schemeClr val="dk1"/>
                </a:solidFill>
                <a:latin typeface="Calibri"/>
                <a:ea typeface="Calibri"/>
                <a:cs typeface="Calibri"/>
                <a:sym typeface="Calibri"/>
              </a:rPr>
              <a:t>54%</a:t>
            </a:r>
            <a:r>
              <a:rPr b="0" i="0" lang="en-GB" sz="2000" u="none" cap="none" strike="noStrike">
                <a:solidFill>
                  <a:schemeClr val="dk1"/>
                </a:solidFill>
                <a:latin typeface="Calibri"/>
                <a:ea typeface="Calibri"/>
                <a:cs typeface="Calibri"/>
                <a:sym typeface="Calibri"/>
              </a:rPr>
              <a:t> would like more guidance complying with funder policies</a:t>
            </a:r>
            <a:r>
              <a:rPr b="0" baseline="30000" i="0" lang="en-GB" sz="2000" u="none" cap="none" strike="noStrike">
                <a:solidFill>
                  <a:schemeClr val="dk1"/>
                </a:solidFill>
                <a:latin typeface="Calibri"/>
                <a:ea typeface="Calibri"/>
                <a:cs typeface="Calibri"/>
                <a:sym typeface="Calibri"/>
              </a:rPr>
              <a:t>1</a:t>
            </a:r>
          </a:p>
          <a:p>
            <a:pPr indent="-342900" lvl="0" marL="342900" marR="0" rtl="0" algn="l">
              <a:spcBef>
                <a:spcPts val="600"/>
              </a:spcBef>
              <a:spcAft>
                <a:spcPts val="0"/>
              </a:spcAft>
              <a:buClr>
                <a:schemeClr val="dk1"/>
              </a:buClr>
              <a:buSzPct val="100000"/>
              <a:buFont typeface="Arial"/>
              <a:buChar char="•"/>
            </a:pPr>
            <a:r>
              <a:rPr b="1" i="0" lang="en-GB" sz="2000" u="none" cap="none" strike="noStrike">
                <a:solidFill>
                  <a:schemeClr val="dk1"/>
                </a:solidFill>
                <a:latin typeface="Calibri"/>
                <a:ea typeface="Calibri"/>
                <a:cs typeface="Calibri"/>
                <a:sym typeface="Calibri"/>
              </a:rPr>
              <a:t>54%</a:t>
            </a:r>
            <a:r>
              <a:rPr b="0" i="0" lang="en-GB" sz="2000" u="none" cap="none" strike="noStrike">
                <a:solidFill>
                  <a:schemeClr val="dk1"/>
                </a:solidFill>
                <a:latin typeface="Calibri"/>
                <a:ea typeface="Calibri"/>
                <a:cs typeface="Calibri"/>
                <a:sym typeface="Calibri"/>
              </a:rPr>
              <a:t> do not have enough time to make data available</a:t>
            </a:r>
            <a:r>
              <a:rPr b="0" baseline="30000" i="0" lang="en-GB" sz="2000" u="none" cap="none" strike="noStrike">
                <a:solidFill>
                  <a:schemeClr val="dk1"/>
                </a:solidFill>
                <a:latin typeface="Calibri"/>
                <a:ea typeface="Calibri"/>
                <a:cs typeface="Calibri"/>
                <a:sym typeface="Calibri"/>
              </a:rPr>
              <a:t>1</a:t>
            </a:r>
          </a:p>
          <a:p>
            <a:pPr indent="-342900" lvl="0" marL="342900" marR="0" rtl="0" algn="l">
              <a:spcBef>
                <a:spcPts val="600"/>
              </a:spcBef>
              <a:spcAft>
                <a:spcPts val="0"/>
              </a:spcAft>
              <a:buClr>
                <a:schemeClr val="dk1"/>
              </a:buClr>
              <a:buSzPct val="100000"/>
              <a:buFont typeface="Arial"/>
              <a:buChar char="•"/>
            </a:pPr>
            <a:r>
              <a:rPr b="1" i="0" lang="en-GB" sz="2000" u="none" cap="none" strike="noStrike">
                <a:solidFill>
                  <a:schemeClr val="dk1"/>
                </a:solidFill>
                <a:latin typeface="Calibri"/>
                <a:ea typeface="Calibri"/>
                <a:cs typeface="Calibri"/>
                <a:sym typeface="Calibri"/>
              </a:rPr>
              <a:t>45% </a:t>
            </a:r>
            <a:r>
              <a:rPr b="0" i="0" lang="en-GB" sz="2000" u="none" cap="none" strike="noStrike">
                <a:solidFill>
                  <a:schemeClr val="dk1"/>
                </a:solidFill>
                <a:latin typeface="Calibri"/>
                <a:ea typeface="Calibri"/>
                <a:cs typeface="Calibri"/>
                <a:sym typeface="Calibri"/>
              </a:rPr>
              <a:t>unaware of a repository for some of their data</a:t>
            </a:r>
            <a:r>
              <a:rPr b="0" baseline="30000" i="0" lang="en-GB" sz="2000" u="none" cap="none" strike="noStrike">
                <a:solidFill>
                  <a:schemeClr val="dk1"/>
                </a:solidFill>
                <a:latin typeface="Calibri"/>
                <a:ea typeface="Calibri"/>
                <a:cs typeface="Calibri"/>
                <a:sym typeface="Calibri"/>
              </a:rPr>
              <a:t>3</a:t>
            </a:r>
          </a:p>
          <a:p>
            <a:pPr indent="-342900" lvl="0" marL="342900" marR="0" rtl="0" algn="l">
              <a:spcBef>
                <a:spcPts val="600"/>
              </a:spcBef>
              <a:spcAft>
                <a:spcPts val="0"/>
              </a:spcAft>
              <a:buClr>
                <a:schemeClr val="dk1"/>
              </a:buClr>
              <a:buSzPct val="100000"/>
              <a:buFont typeface="Arial"/>
              <a:buChar char="•"/>
            </a:pPr>
            <a:r>
              <a:rPr b="1" i="0" lang="en-GB" sz="2000" u="none" cap="none" strike="noStrike">
                <a:solidFill>
                  <a:schemeClr val="dk1"/>
                </a:solidFill>
                <a:latin typeface="Calibri"/>
                <a:ea typeface="Calibri"/>
                <a:cs typeface="Calibri"/>
                <a:sym typeface="Calibri"/>
              </a:rPr>
              <a:t>39% </a:t>
            </a:r>
            <a:r>
              <a:rPr b="0" i="0" lang="en-GB" sz="2000" u="none" cap="none" strike="noStrike">
                <a:solidFill>
                  <a:schemeClr val="dk1"/>
                </a:solidFill>
                <a:latin typeface="Calibri"/>
                <a:ea typeface="Calibri"/>
                <a:cs typeface="Calibri"/>
                <a:sym typeface="Calibri"/>
              </a:rPr>
              <a:t>uncertain about meeting costs of making data open</a:t>
            </a:r>
            <a:r>
              <a:rPr b="0" baseline="30000" i="0" lang="en-GB" sz="2000" u="none" cap="none" strike="noStrike">
                <a:solidFill>
                  <a:schemeClr val="dk1"/>
                </a:solidFill>
                <a:latin typeface="Calibri"/>
                <a:ea typeface="Calibri"/>
                <a:cs typeface="Calibri"/>
                <a:sym typeface="Calibri"/>
              </a:rPr>
              <a:t>1,2</a:t>
            </a:r>
          </a:p>
        </p:txBody>
      </p:sp>
      <p:sp>
        <p:nvSpPr>
          <p:cNvPr id="295" name="Shape 295"/>
          <p:cNvSpPr/>
          <p:nvPr/>
        </p:nvSpPr>
        <p:spPr>
          <a:xfrm>
            <a:off x="0" y="6211669"/>
            <a:ext cx="8852916" cy="553997"/>
          </a:xfrm>
          <a:prstGeom prst="rect">
            <a:avLst/>
          </a:prstGeom>
          <a:noFill/>
          <a:ln>
            <a:noFill/>
          </a:ln>
        </p:spPr>
        <p:txBody>
          <a:bodyPr anchorCtr="0" anchor="t" bIns="45700" lIns="91425" rIns="91425" tIns="45700">
            <a:noAutofit/>
          </a:bodyPr>
          <a:lstStyle/>
          <a:p>
            <a:pPr indent="-228600" lvl="0" marL="228600" marR="0" rtl="0" algn="l">
              <a:spcBef>
                <a:spcPts val="0"/>
              </a:spcBef>
              <a:buClr>
                <a:schemeClr val="dk1"/>
              </a:buClr>
              <a:buSzPct val="100000"/>
              <a:buFont typeface="Calibri"/>
              <a:buAutoNum type="arabicPeriod"/>
            </a:pPr>
            <a:r>
              <a:rPr lang="en-GB" sz="1000">
                <a:solidFill>
                  <a:schemeClr val="dk1"/>
                </a:solidFill>
                <a:latin typeface="Calibri"/>
                <a:ea typeface="Calibri"/>
                <a:cs typeface="Calibri"/>
                <a:sym typeface="Calibri"/>
              </a:rPr>
              <a:t>Treadway et al. (2016). figshare. https://dx.doi.org/10.6084/m9.figshare.4036398.v1 (</a:t>
            </a:r>
            <a:r>
              <a:rPr b="1" lang="en-GB" sz="1000">
                <a:solidFill>
                  <a:schemeClr val="dk1"/>
                </a:solidFill>
                <a:latin typeface="Calibri"/>
                <a:ea typeface="Calibri"/>
                <a:cs typeface="Calibri"/>
                <a:sym typeface="Calibri"/>
              </a:rPr>
              <a:t>n= 2061</a:t>
            </a:r>
            <a:r>
              <a:rPr lang="en-GB" sz="1000">
                <a:solidFill>
                  <a:schemeClr val="dk1"/>
                </a:solidFill>
                <a:latin typeface="Calibri"/>
                <a:ea typeface="Calibri"/>
                <a:cs typeface="Calibri"/>
                <a:sym typeface="Calibri"/>
              </a:rPr>
              <a:t>) (&amp; image credit CC BY)</a:t>
            </a:r>
          </a:p>
          <a:p>
            <a:pPr indent="-228600" lvl="0" marL="228600" marR="0" rtl="0" algn="l">
              <a:spcBef>
                <a:spcPts val="0"/>
              </a:spcBef>
              <a:buClr>
                <a:schemeClr val="dk1"/>
              </a:buClr>
              <a:buSzPct val="100000"/>
              <a:buFont typeface="Calibri"/>
              <a:buAutoNum type="arabicPeriod"/>
            </a:pPr>
            <a:r>
              <a:rPr lang="en-GB" sz="1000">
                <a:solidFill>
                  <a:schemeClr val="dk1"/>
                </a:solidFill>
                <a:latin typeface="Calibri"/>
                <a:ea typeface="Calibri"/>
                <a:cs typeface="Calibri"/>
                <a:sym typeface="Calibri"/>
              </a:rPr>
              <a:t>Tenopir et al. (2011). PLoS ONE 6(6): e21101. doi:10.1371/journal.pone.0021101 (</a:t>
            </a:r>
            <a:r>
              <a:rPr b="1" lang="en-GB" sz="1000">
                <a:solidFill>
                  <a:schemeClr val="dk1"/>
                </a:solidFill>
                <a:latin typeface="Calibri"/>
                <a:ea typeface="Calibri"/>
                <a:cs typeface="Calibri"/>
                <a:sym typeface="Calibri"/>
              </a:rPr>
              <a:t>n=1315</a:t>
            </a:r>
            <a:r>
              <a:rPr lang="en-GB" sz="1000">
                <a:solidFill>
                  <a:schemeClr val="dk1"/>
                </a:solidFill>
                <a:latin typeface="Calibri"/>
                <a:ea typeface="Calibri"/>
                <a:cs typeface="Calibri"/>
                <a:sym typeface="Calibri"/>
              </a:rPr>
              <a:t>)</a:t>
            </a:r>
          </a:p>
          <a:p>
            <a:pPr indent="-228600" lvl="0" marL="228600" marR="0" rtl="0" algn="l">
              <a:spcBef>
                <a:spcPts val="0"/>
              </a:spcBef>
              <a:buClr>
                <a:schemeClr val="dk1"/>
              </a:buClr>
              <a:buSzPct val="100000"/>
              <a:buFont typeface="Calibri"/>
              <a:buAutoNum type="arabicPeriod"/>
            </a:pPr>
            <a:r>
              <a:rPr lang="en-GB" sz="1000">
                <a:solidFill>
                  <a:schemeClr val="dk1"/>
                </a:solidFill>
                <a:latin typeface="Calibri"/>
                <a:ea typeface="Calibri"/>
                <a:cs typeface="Calibri"/>
                <a:sym typeface="Calibri"/>
              </a:rPr>
              <a:t>Nature Publishing Group (2014). figshare. http://dx.doi.org/10.6084/ m9.figshare.1234052 (</a:t>
            </a:r>
            <a:r>
              <a:rPr b="1" lang="en-GB" sz="1000">
                <a:solidFill>
                  <a:schemeClr val="dk1"/>
                </a:solidFill>
                <a:latin typeface="Calibri"/>
                <a:ea typeface="Calibri"/>
                <a:cs typeface="Calibri"/>
                <a:sym typeface="Calibri"/>
              </a:rPr>
              <a:t>n=387</a:t>
            </a:r>
            <a:r>
              <a:rPr lang="en-GB" sz="1000">
                <a:solidFill>
                  <a:schemeClr val="dk1"/>
                </a:solidFill>
                <a:latin typeface="Calibri"/>
                <a:ea typeface="Calibri"/>
                <a:cs typeface="Calibri"/>
                <a:sym typeface="Calibri"/>
              </a:rPr>
              <a:t>)</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9" name="Shape 299"/>
        <p:cNvGrpSpPr/>
        <p:nvPr/>
      </p:nvGrpSpPr>
      <p:grpSpPr>
        <a:xfrm>
          <a:off x="0" y="0"/>
          <a:ext cx="0" cy="0"/>
          <a:chOff x="0" y="0"/>
          <a:chExt cx="0" cy="0"/>
        </a:xfrm>
      </p:grpSpPr>
      <p:sp>
        <p:nvSpPr>
          <p:cNvPr id="300" name="Shape 300"/>
          <p:cNvSpPr txBox="1"/>
          <p:nvPr>
            <p:ph idx="1" type="body"/>
          </p:nvPr>
        </p:nvSpPr>
        <p:spPr>
          <a:xfrm>
            <a:off x="825500" y="1436687"/>
            <a:ext cx="8239125" cy="3662541"/>
          </a:xfrm>
          <a:prstGeom prst="rect">
            <a:avLst/>
          </a:prstGeom>
          <a:noFill/>
          <a:ln>
            <a:noFill/>
          </a:ln>
        </p:spPr>
        <p:txBody>
          <a:bodyPr anchorCtr="0" anchor="t" bIns="0" lIns="0" rIns="0" tIns="0">
            <a:noAutofit/>
          </a:bodyPr>
          <a:lstStyle/>
          <a:p>
            <a:pPr indent="-285750" lvl="0" marL="285750" marR="0" rtl="0" algn="l">
              <a:spcBef>
                <a:spcPts val="0"/>
              </a:spcBef>
              <a:spcAft>
                <a:spcPts val="0"/>
              </a:spcAft>
              <a:buClr>
                <a:schemeClr val="dk1"/>
              </a:buClr>
              <a:buSzPct val="100000"/>
              <a:buFont typeface="Arial"/>
              <a:buChar char="•"/>
            </a:pPr>
            <a:r>
              <a:rPr b="1" i="0" lang="en-GB" sz="1800" u="none" cap="none" strike="noStrike">
                <a:solidFill>
                  <a:schemeClr val="dk1"/>
                </a:solidFill>
                <a:latin typeface="Calibri"/>
                <a:ea typeface="Calibri"/>
                <a:cs typeface="Calibri"/>
                <a:sym typeface="Calibri"/>
              </a:rPr>
              <a:t>Content types </a:t>
            </a:r>
            <a:r>
              <a:rPr b="0" i="0" lang="en-GB" sz="1800" u="none" cap="none" strike="noStrike">
                <a:solidFill>
                  <a:schemeClr val="dk1"/>
                </a:solidFill>
                <a:latin typeface="Calibri"/>
                <a:ea typeface="Calibri"/>
                <a:cs typeface="Calibri"/>
                <a:sym typeface="Calibri"/>
              </a:rPr>
              <a:t>e.g. data/software articles and journals</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dk1"/>
                </a:solidFill>
                <a:latin typeface="Calibri"/>
                <a:ea typeface="Calibri"/>
                <a:cs typeface="Calibri"/>
                <a:sym typeface="Calibri"/>
              </a:rPr>
              <a:t>Credit and incentives</a:t>
            </a:r>
            <a:r>
              <a:rPr b="0" i="0" lang="en-GB" sz="1800" u="none" cap="none" strike="noStrike">
                <a:solidFill>
                  <a:schemeClr val="dk1"/>
                </a:solidFill>
                <a:latin typeface="Calibri"/>
                <a:ea typeface="Calibri"/>
                <a:cs typeface="Calibri"/>
                <a:sym typeface="Calibri"/>
              </a:rPr>
              <a:t> e.g. data and software citation</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dk1"/>
                </a:solidFill>
                <a:latin typeface="Calibri"/>
                <a:ea typeface="Calibri"/>
                <a:cs typeface="Calibri"/>
                <a:sym typeface="Calibri"/>
              </a:rPr>
              <a:t>Encouraging reuse</a:t>
            </a:r>
            <a:r>
              <a:rPr b="0" i="0" lang="en-GB" sz="1800" u="none" cap="none" strike="noStrike">
                <a:solidFill>
                  <a:schemeClr val="dk1"/>
                </a:solidFill>
                <a:latin typeface="Calibri"/>
                <a:ea typeface="Calibri"/>
                <a:cs typeface="Calibri"/>
                <a:sym typeface="Calibri"/>
              </a:rPr>
              <a:t> e.g. open licenses</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dk1"/>
                </a:solidFill>
                <a:latin typeface="Calibri"/>
                <a:ea typeface="Calibri"/>
                <a:cs typeface="Calibri"/>
                <a:sym typeface="Calibri"/>
              </a:rPr>
              <a:t>Data quality</a:t>
            </a:r>
            <a:r>
              <a:rPr b="0" i="0" lang="en-GB" sz="1800" u="none" cap="none" strike="noStrike">
                <a:solidFill>
                  <a:schemeClr val="dk1"/>
                </a:solidFill>
                <a:latin typeface="Calibri"/>
                <a:ea typeface="Calibri"/>
                <a:cs typeface="Calibri"/>
                <a:sym typeface="Calibri"/>
              </a:rPr>
              <a:t> e.g. peer review of data and code</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dk1"/>
                </a:solidFill>
                <a:latin typeface="Calibri"/>
                <a:ea typeface="Calibri"/>
                <a:cs typeface="Calibri"/>
                <a:sym typeface="Calibri"/>
              </a:rPr>
              <a:t>Data &amp; code discoverability</a:t>
            </a:r>
            <a:r>
              <a:rPr b="0" i="0" lang="en-GB" sz="1800" u="none" cap="none" strike="noStrike">
                <a:solidFill>
                  <a:schemeClr val="dk1"/>
                </a:solidFill>
                <a:latin typeface="Calibri"/>
                <a:ea typeface="Calibri"/>
                <a:cs typeface="Calibri"/>
                <a:sym typeface="Calibri"/>
              </a:rPr>
              <a:t> e.g. linking data &amp; code to publications; supporting repositories</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dk1"/>
                </a:solidFill>
                <a:latin typeface="Calibri"/>
                <a:ea typeface="Calibri"/>
                <a:cs typeface="Calibri"/>
                <a:sym typeface="Calibri"/>
              </a:rPr>
              <a:t>Raising awareness</a:t>
            </a:r>
            <a:r>
              <a:rPr b="0" i="0" lang="en-GB" sz="1800" u="none" cap="none" strike="noStrike">
                <a:solidFill>
                  <a:schemeClr val="dk1"/>
                </a:solidFill>
                <a:latin typeface="Calibri"/>
                <a:ea typeface="Calibri"/>
                <a:cs typeface="Calibri"/>
                <a:sym typeface="Calibri"/>
              </a:rPr>
              <a:t> e.g. editorials, outreach</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dk1"/>
                </a:solidFill>
                <a:latin typeface="Calibri"/>
                <a:ea typeface="Calibri"/>
                <a:cs typeface="Calibri"/>
                <a:sym typeface="Calibri"/>
              </a:rPr>
              <a:t>Guidance and policy</a:t>
            </a:r>
            <a:r>
              <a:rPr b="0" i="0" lang="en-GB" sz="1800" u="none" cap="none" strike="noStrike">
                <a:solidFill>
                  <a:schemeClr val="dk1"/>
                </a:solidFill>
                <a:latin typeface="Calibri"/>
                <a:ea typeface="Calibri"/>
                <a:cs typeface="Calibri"/>
                <a:sym typeface="Calibri"/>
              </a:rPr>
              <a:t> e.g. information for authors, policy harmonization</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dk1"/>
                </a:solidFill>
                <a:latin typeface="Calibri"/>
                <a:ea typeface="Calibri"/>
                <a:cs typeface="Calibri"/>
                <a:sym typeface="Calibri"/>
              </a:rPr>
              <a:t>Technology</a:t>
            </a:r>
            <a:r>
              <a:rPr b="0" i="0" lang="en-GB" sz="1800" u="none" cap="none" strike="noStrike">
                <a:solidFill>
                  <a:schemeClr val="dk1"/>
                </a:solidFill>
                <a:latin typeface="Calibri"/>
                <a:ea typeface="Calibri"/>
                <a:cs typeface="Calibri"/>
                <a:sym typeface="Calibri"/>
              </a:rPr>
              <a:t> e.g. platform developments, repository integration and other partnerships</a:t>
            </a:r>
          </a:p>
          <a:p>
            <a:pPr indent="0" lvl="0" marL="0" marR="0" rtl="0" algn="l">
              <a:spcBef>
                <a:spcPts val="600"/>
              </a:spcBef>
              <a:spcAft>
                <a:spcPts val="0"/>
              </a:spcAft>
              <a:buClr>
                <a:schemeClr val="dk1"/>
              </a:buClr>
              <a:buSzPct val="25000"/>
              <a:buFont typeface="Arial"/>
              <a:buNone/>
            </a:pPr>
            <a:r>
              <a:t/>
            </a:r>
            <a:endParaRPr b="1" i="0" sz="1800" u="none" cap="none" strike="noStrike">
              <a:solidFill>
                <a:schemeClr val="dk1"/>
              </a:solidFill>
              <a:latin typeface="Calibri"/>
              <a:ea typeface="Calibri"/>
              <a:cs typeface="Calibri"/>
              <a:sym typeface="Calibri"/>
            </a:endParaRPr>
          </a:p>
        </p:txBody>
      </p:sp>
      <p:sp>
        <p:nvSpPr>
          <p:cNvPr id="301" name="Shape 301"/>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What are publishers doing about data and software sharing?</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5" name="Shape 305"/>
        <p:cNvGrpSpPr/>
        <p:nvPr/>
      </p:nvGrpSpPr>
      <p:grpSpPr>
        <a:xfrm>
          <a:off x="0" y="0"/>
          <a:ext cx="0" cy="0"/>
          <a:chOff x="0" y="0"/>
          <a:chExt cx="0" cy="0"/>
        </a:xfrm>
      </p:grpSpPr>
      <p:sp>
        <p:nvSpPr>
          <p:cNvPr id="306" name="Shape 306"/>
          <p:cNvSpPr txBox="1"/>
          <p:nvPr>
            <p:ph idx="1" type="body"/>
          </p:nvPr>
        </p:nvSpPr>
        <p:spPr>
          <a:xfrm>
            <a:off x="825500" y="1436687"/>
            <a:ext cx="8239125" cy="3662541"/>
          </a:xfrm>
          <a:prstGeom prst="rect">
            <a:avLst/>
          </a:prstGeom>
          <a:noFill/>
          <a:ln>
            <a:noFill/>
          </a:ln>
        </p:spPr>
        <p:txBody>
          <a:bodyPr anchorCtr="0" anchor="t" bIns="0" lIns="0" rIns="0" tIns="0">
            <a:noAutofit/>
          </a:bodyPr>
          <a:lstStyle/>
          <a:p>
            <a:pPr indent="-285750" lvl="0" marL="285750" marR="0" rtl="0" algn="l">
              <a:spcBef>
                <a:spcPts val="0"/>
              </a:spcBef>
              <a:spcAft>
                <a:spcPts val="0"/>
              </a:spcAft>
              <a:buClr>
                <a:schemeClr val="dk1"/>
              </a:buClr>
              <a:buSzPct val="100000"/>
              <a:buFont typeface="Arial"/>
              <a:buChar char="•"/>
            </a:pPr>
            <a:r>
              <a:rPr b="1" i="0" lang="en-GB" sz="1800" u="none" cap="none" strike="noStrike">
                <a:solidFill>
                  <a:schemeClr val="dk1"/>
                </a:solidFill>
                <a:latin typeface="Calibri"/>
                <a:ea typeface="Calibri"/>
                <a:cs typeface="Calibri"/>
                <a:sym typeface="Calibri"/>
              </a:rPr>
              <a:t>Content types </a:t>
            </a:r>
            <a:r>
              <a:rPr b="0" i="0" lang="en-GB" sz="1800" u="none" cap="none" strike="noStrike">
                <a:solidFill>
                  <a:schemeClr val="dk1"/>
                </a:solidFill>
                <a:latin typeface="Calibri"/>
                <a:ea typeface="Calibri"/>
                <a:cs typeface="Calibri"/>
                <a:sym typeface="Calibri"/>
              </a:rPr>
              <a:t>e.g. data/software articles and journals</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Credit and incentives</a:t>
            </a:r>
            <a:r>
              <a:rPr b="0" i="0" lang="en-GB" sz="1800" u="none" cap="none" strike="noStrike">
                <a:solidFill>
                  <a:schemeClr val="lt2"/>
                </a:solidFill>
                <a:latin typeface="Calibri"/>
                <a:ea typeface="Calibri"/>
                <a:cs typeface="Calibri"/>
                <a:sym typeface="Calibri"/>
              </a:rPr>
              <a:t> e.g. data and software citation</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Encouraging reuse</a:t>
            </a:r>
            <a:r>
              <a:rPr b="0" i="0" lang="en-GB" sz="1800" u="none" cap="none" strike="noStrike">
                <a:solidFill>
                  <a:schemeClr val="lt2"/>
                </a:solidFill>
                <a:latin typeface="Calibri"/>
                <a:ea typeface="Calibri"/>
                <a:cs typeface="Calibri"/>
                <a:sym typeface="Calibri"/>
              </a:rPr>
              <a:t> e.g. open licenses</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Data quality</a:t>
            </a:r>
            <a:r>
              <a:rPr b="0" i="0" lang="en-GB" sz="1800" u="none" cap="none" strike="noStrike">
                <a:solidFill>
                  <a:schemeClr val="lt2"/>
                </a:solidFill>
                <a:latin typeface="Calibri"/>
                <a:ea typeface="Calibri"/>
                <a:cs typeface="Calibri"/>
                <a:sym typeface="Calibri"/>
              </a:rPr>
              <a:t> e.g. peer review of data and code</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Data &amp; code discoverability</a:t>
            </a:r>
            <a:r>
              <a:rPr b="0" i="0" lang="en-GB" sz="1800" u="none" cap="none" strike="noStrike">
                <a:solidFill>
                  <a:schemeClr val="lt2"/>
                </a:solidFill>
                <a:latin typeface="Calibri"/>
                <a:ea typeface="Calibri"/>
                <a:cs typeface="Calibri"/>
                <a:sym typeface="Calibri"/>
              </a:rPr>
              <a:t> e.g. linking data and code to publications; supporting repositories</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Raising awareness</a:t>
            </a:r>
            <a:r>
              <a:rPr b="0" i="0" lang="en-GB" sz="1800" u="none" cap="none" strike="noStrike">
                <a:solidFill>
                  <a:schemeClr val="lt2"/>
                </a:solidFill>
                <a:latin typeface="Calibri"/>
                <a:ea typeface="Calibri"/>
                <a:cs typeface="Calibri"/>
                <a:sym typeface="Calibri"/>
              </a:rPr>
              <a:t> e.g. editorials, outreach</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Guidance and policy</a:t>
            </a:r>
            <a:r>
              <a:rPr b="0" i="0" lang="en-GB" sz="1800" u="none" cap="none" strike="noStrike">
                <a:solidFill>
                  <a:schemeClr val="lt2"/>
                </a:solidFill>
                <a:latin typeface="Calibri"/>
                <a:ea typeface="Calibri"/>
                <a:cs typeface="Calibri"/>
                <a:sym typeface="Calibri"/>
              </a:rPr>
              <a:t> e.g. information for authors, policy harmonization</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Technology</a:t>
            </a:r>
            <a:r>
              <a:rPr b="0" i="0" lang="en-GB" sz="1800" u="none" cap="none" strike="noStrike">
                <a:solidFill>
                  <a:schemeClr val="lt2"/>
                </a:solidFill>
                <a:latin typeface="Calibri"/>
                <a:ea typeface="Calibri"/>
                <a:cs typeface="Calibri"/>
                <a:sym typeface="Calibri"/>
              </a:rPr>
              <a:t> e.g. platform developments, repository integration and other partnerships</a:t>
            </a:r>
          </a:p>
          <a:p>
            <a:pPr indent="0" lvl="0" marL="0" marR="0" rtl="0" algn="l">
              <a:spcBef>
                <a:spcPts val="600"/>
              </a:spcBef>
              <a:spcAft>
                <a:spcPts val="0"/>
              </a:spcAft>
              <a:buClr>
                <a:schemeClr val="dk1"/>
              </a:buClr>
              <a:buSzPct val="25000"/>
              <a:buFont typeface="Arial"/>
              <a:buNone/>
            </a:pPr>
            <a:r>
              <a:t/>
            </a:r>
            <a:endParaRPr b="1" i="0" sz="1800" u="none" cap="none" strike="noStrike">
              <a:solidFill>
                <a:schemeClr val="dk1"/>
              </a:solidFill>
              <a:latin typeface="Calibri"/>
              <a:ea typeface="Calibri"/>
              <a:cs typeface="Calibri"/>
              <a:sym typeface="Calibri"/>
            </a:endParaRPr>
          </a:p>
        </p:txBody>
      </p:sp>
      <p:sp>
        <p:nvSpPr>
          <p:cNvPr id="307" name="Shape 307"/>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What are publishers doing about data and software sharing?</a:t>
            </a:r>
          </a:p>
        </p:txBody>
      </p:sp>
      <p:pic>
        <p:nvPicPr>
          <p:cNvPr descr="https://s-media-cache-ak0.pinimg.com/736x/11/9b/72/119b72ff8eacdfb545fca77160869a09.jpg" id="308" name="Shape 308"/>
          <p:cNvPicPr preferRelativeResize="0"/>
          <p:nvPr/>
        </p:nvPicPr>
        <p:blipFill rotWithShape="1">
          <a:blip r:embed="rId3">
            <a:alphaModFix/>
          </a:blip>
          <a:srcRect b="0" l="0" r="0" t="0"/>
          <a:stretch/>
        </p:blipFill>
        <p:spPr>
          <a:xfrm>
            <a:off x="1612900" y="5993432"/>
            <a:ext cx="1654200" cy="618000"/>
          </a:xfrm>
          <a:prstGeom prst="rect">
            <a:avLst/>
          </a:prstGeom>
          <a:noFill/>
          <a:ln>
            <a:noFill/>
          </a:ln>
        </p:spPr>
      </p:pic>
      <p:pic>
        <p:nvPicPr>
          <p:cNvPr descr="http://www.nature.com/openresearch/wp-content/blogs.dir/31/files/2015/05/SciData_new_logo.jpg" id="309" name="Shape 309"/>
          <p:cNvPicPr preferRelativeResize="0"/>
          <p:nvPr/>
        </p:nvPicPr>
        <p:blipFill rotWithShape="1">
          <a:blip r:embed="rId4">
            <a:alphaModFix/>
          </a:blip>
          <a:srcRect b="0" l="0" r="0" t="0"/>
          <a:stretch/>
        </p:blipFill>
        <p:spPr>
          <a:xfrm>
            <a:off x="714512" y="5273348"/>
            <a:ext cx="2371500" cy="186900"/>
          </a:xfrm>
          <a:prstGeom prst="rect">
            <a:avLst/>
          </a:prstGeom>
          <a:noFill/>
          <a:ln>
            <a:noFill/>
          </a:ln>
        </p:spPr>
      </p:pic>
      <p:pic>
        <p:nvPicPr>
          <p:cNvPr descr="http://aphn.org/main/wp-content/uploads/2015/05/130515.png" id="310" name="Shape 310"/>
          <p:cNvPicPr preferRelativeResize="0"/>
          <p:nvPr/>
        </p:nvPicPr>
        <p:blipFill rotWithShape="1">
          <a:blip r:embed="rId5">
            <a:alphaModFix/>
          </a:blip>
          <a:srcRect b="0" l="0" r="0" t="0"/>
          <a:stretch/>
        </p:blipFill>
        <p:spPr>
          <a:xfrm>
            <a:off x="3775076" y="5672923"/>
            <a:ext cx="1489200" cy="710100"/>
          </a:xfrm>
          <a:prstGeom prst="rect">
            <a:avLst/>
          </a:prstGeom>
          <a:noFill/>
          <a:ln>
            <a:noFill/>
          </a:ln>
        </p:spPr>
      </p:pic>
      <p:pic>
        <p:nvPicPr>
          <p:cNvPr descr="http://www.earth-system-science-data.net/graphic_essd_cover_homepage.jpg" id="311" name="Shape 311"/>
          <p:cNvPicPr preferRelativeResize="0"/>
          <p:nvPr/>
        </p:nvPicPr>
        <p:blipFill rotWithShape="1">
          <a:blip r:embed="rId6">
            <a:alphaModFix/>
          </a:blip>
          <a:srcRect b="0" l="0" r="0" t="0"/>
          <a:stretch/>
        </p:blipFill>
        <p:spPr>
          <a:xfrm>
            <a:off x="6025171" y="5125369"/>
            <a:ext cx="961465" cy="1257699"/>
          </a:xfrm>
          <a:prstGeom prst="rect">
            <a:avLst/>
          </a:prstGeom>
          <a:noFill/>
          <a:ln>
            <a:noFill/>
          </a:ln>
        </p:spPr>
      </p:pic>
      <p:pic>
        <p:nvPicPr>
          <p:cNvPr descr="https://www.filepicker.io/api/file/0cgmOKURkKg5t6FQFKDw" id="312" name="Shape 312"/>
          <p:cNvPicPr preferRelativeResize="0"/>
          <p:nvPr/>
        </p:nvPicPr>
        <p:blipFill rotWithShape="1">
          <a:blip r:embed="rId7">
            <a:alphaModFix/>
          </a:blip>
          <a:srcRect b="0" l="0" r="0" t="0"/>
          <a:stretch/>
        </p:blipFill>
        <p:spPr>
          <a:xfrm>
            <a:off x="8573025" y="5125369"/>
            <a:ext cx="972205" cy="972205"/>
          </a:xfrm>
          <a:prstGeom prst="rect">
            <a:avLst/>
          </a:prstGeom>
          <a:noFill/>
          <a:ln>
            <a:noFill/>
          </a:ln>
        </p:spPr>
      </p:pic>
      <p:pic>
        <p:nvPicPr>
          <p:cNvPr descr="Data in Brief FAQ" id="313" name="Shape 313"/>
          <p:cNvPicPr preferRelativeResize="0"/>
          <p:nvPr/>
        </p:nvPicPr>
        <p:blipFill rotWithShape="1">
          <a:blip r:embed="rId8">
            <a:alphaModFix/>
          </a:blip>
          <a:srcRect b="0" l="0" r="0" t="0"/>
          <a:stretch/>
        </p:blipFill>
        <p:spPr>
          <a:xfrm>
            <a:off x="7319088" y="4698244"/>
            <a:ext cx="1047600" cy="762000"/>
          </a:xfrm>
          <a:prstGeom prst="rect">
            <a:avLst/>
          </a:prstGeom>
          <a:noFill/>
          <a:ln>
            <a:noFill/>
          </a:ln>
        </p:spPr>
      </p:pic>
      <p:pic>
        <p:nvPicPr>
          <p:cNvPr descr="http://biodiversitydatajournal.com/i/BDJLogo.jpg" id="314" name="Shape 314"/>
          <p:cNvPicPr preferRelativeResize="0"/>
          <p:nvPr/>
        </p:nvPicPr>
        <p:blipFill rotWithShape="1">
          <a:blip r:embed="rId9">
            <a:alphaModFix/>
          </a:blip>
          <a:srcRect b="0" l="0" r="0" t="0"/>
          <a:stretch/>
        </p:blipFill>
        <p:spPr>
          <a:xfrm>
            <a:off x="3252348" y="4599037"/>
            <a:ext cx="2606400" cy="674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9" name="Shape 319"/>
        <p:cNvGrpSpPr/>
        <p:nvPr/>
      </p:nvGrpSpPr>
      <p:grpSpPr>
        <a:xfrm>
          <a:off x="0" y="0"/>
          <a:ext cx="0" cy="0"/>
          <a:chOff x="0" y="0"/>
          <a:chExt cx="0" cy="0"/>
        </a:xfrm>
      </p:grpSpPr>
      <p:sp>
        <p:nvSpPr>
          <p:cNvPr id="320" name="Shape 320"/>
          <p:cNvSpPr/>
          <p:nvPr/>
        </p:nvSpPr>
        <p:spPr>
          <a:xfrm>
            <a:off x="32248" y="322001"/>
            <a:ext cx="9705667" cy="1557256"/>
          </a:xfrm>
          <a:prstGeom prst="rect">
            <a:avLst/>
          </a:prstGeom>
          <a:solidFill>
            <a:schemeClr val="lt1"/>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pic>
        <p:nvPicPr>
          <p:cNvPr id="321" name="Shape 321"/>
          <p:cNvPicPr preferRelativeResize="0"/>
          <p:nvPr/>
        </p:nvPicPr>
        <p:blipFill rotWithShape="1">
          <a:blip r:embed="rId3">
            <a:alphaModFix/>
          </a:blip>
          <a:srcRect b="0" l="0" r="0" t="0"/>
          <a:stretch/>
        </p:blipFill>
        <p:spPr>
          <a:xfrm>
            <a:off x="169961" y="1100629"/>
            <a:ext cx="6282747" cy="3486693"/>
          </a:xfrm>
          <a:prstGeom prst="rect">
            <a:avLst/>
          </a:prstGeom>
          <a:noFill/>
          <a:ln>
            <a:noFill/>
          </a:ln>
          <a:effectLst>
            <a:outerShdw blurRad="292100" rotWithShape="0" algn="tl" dir="2700000" dist="139700">
              <a:srgbClr val="333333">
                <a:alpha val="64705"/>
              </a:srgbClr>
            </a:outerShdw>
          </a:effectLst>
        </p:spPr>
      </p:pic>
      <p:sp>
        <p:nvSpPr>
          <p:cNvPr id="322" name="Shape 322"/>
          <p:cNvSpPr txBox="1"/>
          <p:nvPr/>
        </p:nvSpPr>
        <p:spPr>
          <a:xfrm>
            <a:off x="6604000" y="1086482"/>
            <a:ext cx="3107529" cy="1200329"/>
          </a:xfrm>
          <a:prstGeom prst="rect">
            <a:avLst/>
          </a:prstGeom>
          <a:solidFill>
            <a:schemeClr val="lt1"/>
          </a:solidFill>
          <a:ln cap="flat" cmpd="sng" w="9525">
            <a:solidFill>
              <a:schemeClr val="lt2"/>
            </a:solidFill>
            <a:prstDash val="solid"/>
            <a:round/>
            <a:headEnd len="med" w="med" type="none"/>
            <a:tailEnd len="med" w="med" type="none"/>
          </a:ln>
        </p:spPr>
        <p:txBody>
          <a:bodyPr anchorCtr="0" anchor="t" bIns="45700" lIns="91425" rIns="91425" tIns="45700">
            <a:noAutofit/>
          </a:bodyPr>
          <a:lstStyle/>
          <a:p>
            <a:pPr indent="-285750" lvl="0" marL="285750" marR="0" rtl="0" algn="l">
              <a:spcBef>
                <a:spcPts val="0"/>
              </a:spcBef>
              <a:buClr>
                <a:srgbClr val="62227D"/>
              </a:buClr>
              <a:buSzPct val="100000"/>
              <a:buFont typeface="Arial"/>
              <a:buChar char="•"/>
            </a:pPr>
            <a:r>
              <a:rPr b="1" lang="en-GB" sz="1800">
                <a:solidFill>
                  <a:srgbClr val="62227D"/>
                </a:solidFill>
                <a:latin typeface="Calibri"/>
                <a:ea typeface="Calibri"/>
                <a:cs typeface="Calibri"/>
                <a:sym typeface="Calibri"/>
              </a:rPr>
              <a:t>Associated </a:t>
            </a:r>
            <a:r>
              <a:rPr b="1" i="1" lang="en-GB" sz="1800">
                <a:solidFill>
                  <a:srgbClr val="62227D"/>
                </a:solidFill>
                <a:latin typeface="Calibri"/>
                <a:ea typeface="Calibri"/>
                <a:cs typeface="Calibri"/>
                <a:sym typeface="Calibri"/>
              </a:rPr>
              <a:t>Nature</a:t>
            </a:r>
            <a:r>
              <a:rPr b="1" lang="en-GB" sz="1800">
                <a:solidFill>
                  <a:srgbClr val="62227D"/>
                </a:solidFill>
                <a:latin typeface="Calibri"/>
                <a:ea typeface="Calibri"/>
                <a:cs typeface="Calibri"/>
                <a:sym typeface="Calibri"/>
              </a:rPr>
              <a:t> Article</a:t>
            </a:r>
          </a:p>
          <a:p>
            <a:pPr indent="-285750" lvl="0" marL="285750" marR="0" rtl="0" algn="l">
              <a:spcBef>
                <a:spcPts val="0"/>
              </a:spcBef>
              <a:buClr>
                <a:srgbClr val="645746"/>
              </a:buClr>
              <a:buSzPct val="100000"/>
              <a:buFont typeface="Arial"/>
              <a:buChar char="•"/>
            </a:pPr>
            <a:r>
              <a:rPr lang="en-GB" sz="1800">
                <a:solidFill>
                  <a:srgbClr val="645746"/>
                </a:solidFill>
                <a:latin typeface="Calibri"/>
                <a:ea typeface="Calibri"/>
                <a:cs typeface="Calibri"/>
                <a:sym typeface="Calibri"/>
              </a:rPr>
              <a:t>Data at </a:t>
            </a:r>
            <a:r>
              <a:rPr b="1" lang="en-GB" sz="1800">
                <a:solidFill>
                  <a:srgbClr val="645746"/>
                </a:solidFill>
                <a:latin typeface="Calibri"/>
                <a:ea typeface="Calibri"/>
                <a:cs typeface="Calibri"/>
                <a:sym typeface="Calibri"/>
              </a:rPr>
              <a:t>fig</a:t>
            </a:r>
            <a:r>
              <a:rPr lang="en-GB" sz="1800">
                <a:solidFill>
                  <a:srgbClr val="645746"/>
                </a:solidFill>
                <a:latin typeface="Calibri"/>
                <a:ea typeface="Calibri"/>
                <a:cs typeface="Calibri"/>
                <a:sym typeface="Calibri"/>
              </a:rPr>
              <a:t>share &amp; NCBI GEO</a:t>
            </a:r>
          </a:p>
          <a:p>
            <a:pPr indent="-285750" lvl="0" marL="285750" marR="0" rtl="0" algn="l">
              <a:spcBef>
                <a:spcPts val="0"/>
              </a:spcBef>
              <a:buClr>
                <a:srgbClr val="645746"/>
              </a:buClr>
              <a:buSzPct val="100000"/>
              <a:buFont typeface="Arial"/>
              <a:buChar char="•"/>
            </a:pPr>
            <a:r>
              <a:rPr lang="en-GB" sz="1800">
                <a:solidFill>
                  <a:srgbClr val="645746"/>
                </a:solidFill>
                <a:latin typeface="Calibri"/>
                <a:ea typeface="Calibri"/>
                <a:cs typeface="Calibri"/>
                <a:sym typeface="Calibri"/>
              </a:rPr>
              <a:t>Integrated </a:t>
            </a:r>
            <a:r>
              <a:rPr b="1" lang="en-GB" sz="1800">
                <a:solidFill>
                  <a:srgbClr val="645746"/>
                </a:solidFill>
                <a:latin typeface="Calibri"/>
                <a:ea typeface="Calibri"/>
                <a:cs typeface="Calibri"/>
                <a:sym typeface="Calibri"/>
              </a:rPr>
              <a:t>fig</a:t>
            </a:r>
            <a:r>
              <a:rPr lang="en-GB" sz="1800">
                <a:solidFill>
                  <a:srgbClr val="645746"/>
                </a:solidFill>
                <a:latin typeface="Calibri"/>
                <a:ea typeface="Calibri"/>
                <a:cs typeface="Calibri"/>
                <a:sym typeface="Calibri"/>
              </a:rPr>
              <a:t>share data viewer</a:t>
            </a:r>
          </a:p>
        </p:txBody>
      </p:sp>
      <p:pic>
        <p:nvPicPr>
          <p:cNvPr id="323" name="Shape 323"/>
          <p:cNvPicPr preferRelativeResize="0"/>
          <p:nvPr/>
        </p:nvPicPr>
        <p:blipFill rotWithShape="1">
          <a:blip r:embed="rId4">
            <a:alphaModFix/>
          </a:blip>
          <a:srcRect b="0" l="0" r="0" t="0"/>
          <a:stretch/>
        </p:blipFill>
        <p:spPr>
          <a:xfrm>
            <a:off x="169964" y="4622957"/>
            <a:ext cx="4831856" cy="1496179"/>
          </a:xfrm>
          <a:prstGeom prst="rect">
            <a:avLst/>
          </a:prstGeom>
          <a:noFill/>
          <a:ln cap="flat" cmpd="sng" w="9525">
            <a:solidFill>
              <a:schemeClr val="dk1"/>
            </a:solidFill>
            <a:prstDash val="solid"/>
            <a:miter/>
            <a:headEnd len="med" w="med" type="none"/>
            <a:tailEnd len="med" w="med" type="none"/>
          </a:ln>
          <a:effectLst>
            <a:outerShdw blurRad="50799" rotWithShape="0" algn="t" dir="5400000" dist="38100">
              <a:srgbClr val="000000">
                <a:alpha val="40000"/>
              </a:srgbClr>
            </a:outerShdw>
          </a:effectLst>
        </p:spPr>
      </p:pic>
      <p:pic>
        <p:nvPicPr>
          <p:cNvPr id="324" name="Shape 324"/>
          <p:cNvPicPr preferRelativeResize="0"/>
          <p:nvPr/>
        </p:nvPicPr>
        <p:blipFill rotWithShape="1">
          <a:blip r:embed="rId5">
            <a:alphaModFix/>
          </a:blip>
          <a:srcRect b="0" l="0" r="0" t="0"/>
          <a:stretch/>
        </p:blipFill>
        <p:spPr>
          <a:xfrm>
            <a:off x="5493566" y="3861048"/>
            <a:ext cx="2975320" cy="1090447"/>
          </a:xfrm>
          <a:prstGeom prst="rect">
            <a:avLst/>
          </a:prstGeom>
          <a:noFill/>
          <a:ln>
            <a:noFill/>
          </a:ln>
          <a:effectLst>
            <a:outerShdw blurRad="50799" rotWithShape="0" algn="tl" dir="2700000" dist="38100">
              <a:srgbClr val="000000">
                <a:alpha val="40000"/>
              </a:srgbClr>
            </a:outerShdw>
          </a:effectLst>
        </p:spPr>
      </p:pic>
      <p:pic>
        <p:nvPicPr>
          <p:cNvPr id="325" name="Shape 325"/>
          <p:cNvPicPr preferRelativeResize="0"/>
          <p:nvPr/>
        </p:nvPicPr>
        <p:blipFill rotWithShape="1">
          <a:blip r:embed="rId6">
            <a:alphaModFix/>
          </a:blip>
          <a:srcRect b="0" l="0" r="0" t="0"/>
          <a:stretch/>
        </p:blipFill>
        <p:spPr>
          <a:xfrm>
            <a:off x="6201139" y="4334264"/>
            <a:ext cx="2604812" cy="942981"/>
          </a:xfrm>
          <a:prstGeom prst="rect">
            <a:avLst/>
          </a:prstGeom>
          <a:noFill/>
          <a:ln>
            <a:noFill/>
          </a:ln>
          <a:effectLst>
            <a:outerShdw blurRad="50799" rotWithShape="0" algn="tl" dir="2700000" dist="38100">
              <a:srgbClr val="000000">
                <a:alpha val="40000"/>
              </a:srgbClr>
            </a:outerShdw>
          </a:effectLst>
        </p:spPr>
      </p:pic>
      <p:pic>
        <p:nvPicPr>
          <p:cNvPr id="326" name="Shape 326"/>
          <p:cNvPicPr preferRelativeResize="0"/>
          <p:nvPr/>
        </p:nvPicPr>
        <p:blipFill rotWithShape="1">
          <a:blip r:embed="rId7">
            <a:alphaModFix/>
          </a:blip>
          <a:srcRect b="0" l="0" r="0" t="0"/>
          <a:stretch/>
        </p:blipFill>
        <p:spPr>
          <a:xfrm>
            <a:off x="6944007" y="4722126"/>
            <a:ext cx="2793906" cy="1515188"/>
          </a:xfrm>
          <a:prstGeom prst="rect">
            <a:avLst/>
          </a:prstGeom>
          <a:noFill/>
          <a:ln>
            <a:noFill/>
          </a:ln>
          <a:effectLst>
            <a:outerShdw blurRad="50799" rotWithShape="0" algn="tl" dir="2700000" dist="38100">
              <a:srgbClr val="000000">
                <a:alpha val="40000"/>
              </a:srgbClr>
            </a:outerShdw>
          </a:effectLst>
        </p:spPr>
      </p:pic>
      <p:cxnSp>
        <p:nvCxnSpPr>
          <p:cNvPr id="327" name="Shape 327"/>
          <p:cNvCxnSpPr/>
          <p:nvPr/>
        </p:nvCxnSpPr>
        <p:spPr>
          <a:xfrm flipH="1" rot="10800000">
            <a:off x="4507232" y="4722127"/>
            <a:ext cx="986334" cy="613289"/>
          </a:xfrm>
          <a:prstGeom prst="straightConnector1">
            <a:avLst/>
          </a:prstGeom>
          <a:noFill/>
          <a:ln cap="flat" cmpd="sng" w="9525">
            <a:solidFill>
              <a:srgbClr val="FF0000"/>
            </a:solidFill>
            <a:prstDash val="solid"/>
            <a:round/>
            <a:headEnd len="med" w="med" type="none"/>
            <a:tailEnd len="lg" w="lg" type="stealth"/>
          </a:ln>
        </p:spPr>
      </p:cxnSp>
      <p:cxnSp>
        <p:nvCxnSpPr>
          <p:cNvPr id="328" name="Shape 328"/>
          <p:cNvCxnSpPr/>
          <p:nvPr/>
        </p:nvCxnSpPr>
        <p:spPr>
          <a:xfrm flipH="1" rot="10800000">
            <a:off x="4507230" y="4951498"/>
            <a:ext cx="1615900" cy="528221"/>
          </a:xfrm>
          <a:prstGeom prst="straightConnector1">
            <a:avLst/>
          </a:prstGeom>
          <a:noFill/>
          <a:ln cap="flat" cmpd="sng" w="9525">
            <a:solidFill>
              <a:srgbClr val="FF0000"/>
            </a:solidFill>
            <a:prstDash val="solid"/>
            <a:round/>
            <a:headEnd len="med" w="med" type="none"/>
            <a:tailEnd len="lg" w="lg" type="stealth"/>
          </a:ln>
        </p:spPr>
      </p:cxnSp>
      <p:cxnSp>
        <p:nvCxnSpPr>
          <p:cNvPr id="329" name="Shape 329"/>
          <p:cNvCxnSpPr/>
          <p:nvPr/>
        </p:nvCxnSpPr>
        <p:spPr>
          <a:xfrm flipH="1" rot="10800000">
            <a:off x="3366391" y="5558400"/>
            <a:ext cx="3614833" cy="339479"/>
          </a:xfrm>
          <a:prstGeom prst="straightConnector1">
            <a:avLst/>
          </a:prstGeom>
          <a:noFill/>
          <a:ln cap="flat" cmpd="sng" w="9525">
            <a:solidFill>
              <a:srgbClr val="FF0000"/>
            </a:solidFill>
            <a:prstDash val="solid"/>
            <a:round/>
            <a:headEnd len="med" w="med" type="none"/>
            <a:tailEnd len="lg" w="lg" type="stealth"/>
          </a:ln>
        </p:spPr>
      </p:cxnSp>
      <p:sp>
        <p:nvSpPr>
          <p:cNvPr id="330" name="Shape 330"/>
          <p:cNvSpPr/>
          <p:nvPr/>
        </p:nvSpPr>
        <p:spPr>
          <a:xfrm>
            <a:off x="4150157" y="3614183"/>
            <a:ext cx="1343408" cy="396043"/>
          </a:xfrm>
          <a:prstGeom prst="rect">
            <a:avLst/>
          </a:prstGeom>
          <a:noFill/>
          <a:ln cap="flat" cmpd="sng" w="12700">
            <a:solidFill>
              <a:srgbClr val="FF0000"/>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331" name="Shape 331"/>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The data descriptor article at </a:t>
            </a:r>
            <a:r>
              <a:rPr b="1" i="1" lang="en-GB" sz="2600" u="none" cap="none" strike="noStrike">
                <a:solidFill>
                  <a:srgbClr val="486A7E"/>
                </a:solidFill>
                <a:latin typeface="Calibri"/>
                <a:ea typeface="Calibri"/>
                <a:cs typeface="Calibri"/>
                <a:sym typeface="Calibri"/>
              </a:rPr>
              <a:t>Scientific Data</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5" name="Shape 335"/>
        <p:cNvGrpSpPr/>
        <p:nvPr/>
      </p:nvGrpSpPr>
      <p:grpSpPr>
        <a:xfrm>
          <a:off x="0" y="0"/>
          <a:ext cx="0" cy="0"/>
          <a:chOff x="0" y="0"/>
          <a:chExt cx="0" cy="0"/>
        </a:xfrm>
      </p:grpSpPr>
      <p:sp>
        <p:nvSpPr>
          <p:cNvPr id="336" name="Shape 336"/>
          <p:cNvSpPr txBox="1"/>
          <p:nvPr>
            <p:ph idx="1" type="body"/>
          </p:nvPr>
        </p:nvSpPr>
        <p:spPr>
          <a:xfrm>
            <a:off x="825500" y="1436687"/>
            <a:ext cx="8239125" cy="3662541"/>
          </a:xfrm>
          <a:prstGeom prst="rect">
            <a:avLst/>
          </a:prstGeom>
          <a:noFill/>
          <a:ln>
            <a:noFill/>
          </a:ln>
        </p:spPr>
        <p:txBody>
          <a:bodyPr anchorCtr="0" anchor="t" bIns="0" lIns="0" rIns="0" tIns="0">
            <a:noAutofit/>
          </a:bodyPr>
          <a:lstStyle/>
          <a:p>
            <a:pPr indent="-285750" lvl="0" marL="285750" marR="0" rtl="0" algn="l">
              <a:spcBef>
                <a:spcPts val="0"/>
              </a:spcBef>
              <a:spcAft>
                <a:spcPts val="0"/>
              </a:spcAft>
              <a:buClr>
                <a:schemeClr val="dk1"/>
              </a:buClr>
              <a:buSzPct val="100000"/>
              <a:buFont typeface="Arial"/>
              <a:buChar char="•"/>
            </a:pPr>
            <a:r>
              <a:rPr b="1" i="0" lang="en-GB" sz="1800" u="none" cap="none" strike="noStrike">
                <a:solidFill>
                  <a:schemeClr val="dk1"/>
                </a:solidFill>
                <a:latin typeface="Calibri"/>
                <a:ea typeface="Calibri"/>
                <a:cs typeface="Calibri"/>
                <a:sym typeface="Calibri"/>
              </a:rPr>
              <a:t>Content types </a:t>
            </a:r>
            <a:r>
              <a:rPr b="0" i="0" lang="en-GB" sz="1800" u="none" cap="none" strike="noStrike">
                <a:solidFill>
                  <a:schemeClr val="dk1"/>
                </a:solidFill>
                <a:latin typeface="Calibri"/>
                <a:ea typeface="Calibri"/>
                <a:cs typeface="Calibri"/>
                <a:sym typeface="Calibri"/>
              </a:rPr>
              <a:t>e.g. data/software articles and journals</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Credit and incentives</a:t>
            </a:r>
            <a:r>
              <a:rPr b="0" i="0" lang="en-GB" sz="1800" u="none" cap="none" strike="noStrike">
                <a:solidFill>
                  <a:schemeClr val="lt2"/>
                </a:solidFill>
                <a:latin typeface="Calibri"/>
                <a:ea typeface="Calibri"/>
                <a:cs typeface="Calibri"/>
                <a:sym typeface="Calibri"/>
              </a:rPr>
              <a:t> e.g. data and software citation</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Encouraging reuse</a:t>
            </a:r>
            <a:r>
              <a:rPr b="0" i="0" lang="en-GB" sz="1800" u="none" cap="none" strike="noStrike">
                <a:solidFill>
                  <a:schemeClr val="lt2"/>
                </a:solidFill>
                <a:latin typeface="Calibri"/>
                <a:ea typeface="Calibri"/>
                <a:cs typeface="Calibri"/>
                <a:sym typeface="Calibri"/>
              </a:rPr>
              <a:t> e.g. open licenses</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Data quality</a:t>
            </a:r>
            <a:r>
              <a:rPr b="0" i="0" lang="en-GB" sz="1800" u="none" cap="none" strike="noStrike">
                <a:solidFill>
                  <a:schemeClr val="lt2"/>
                </a:solidFill>
                <a:latin typeface="Calibri"/>
                <a:ea typeface="Calibri"/>
                <a:cs typeface="Calibri"/>
                <a:sym typeface="Calibri"/>
              </a:rPr>
              <a:t> e.g. peer review of data and code</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Data &amp; code discoverability</a:t>
            </a:r>
            <a:r>
              <a:rPr b="0" i="0" lang="en-GB" sz="1800" u="none" cap="none" strike="noStrike">
                <a:solidFill>
                  <a:schemeClr val="lt2"/>
                </a:solidFill>
                <a:latin typeface="Calibri"/>
                <a:ea typeface="Calibri"/>
                <a:cs typeface="Calibri"/>
                <a:sym typeface="Calibri"/>
              </a:rPr>
              <a:t> e.g. linking data and code to publications; supporting repositories</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Raising awareness</a:t>
            </a:r>
            <a:r>
              <a:rPr b="0" i="0" lang="en-GB" sz="1800" u="none" cap="none" strike="noStrike">
                <a:solidFill>
                  <a:schemeClr val="lt2"/>
                </a:solidFill>
                <a:latin typeface="Calibri"/>
                <a:ea typeface="Calibri"/>
                <a:cs typeface="Calibri"/>
                <a:sym typeface="Calibri"/>
              </a:rPr>
              <a:t> e.g. editorials, outreach</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Guidance and policy</a:t>
            </a:r>
            <a:r>
              <a:rPr b="0" i="0" lang="en-GB" sz="1800" u="none" cap="none" strike="noStrike">
                <a:solidFill>
                  <a:schemeClr val="lt2"/>
                </a:solidFill>
                <a:latin typeface="Calibri"/>
                <a:ea typeface="Calibri"/>
                <a:cs typeface="Calibri"/>
                <a:sym typeface="Calibri"/>
              </a:rPr>
              <a:t> e.g. information for authors, policy harmonization</a:t>
            </a:r>
          </a:p>
          <a:p>
            <a:pPr indent="-285750" lvl="0" marL="285750" marR="0" rtl="0" algn="l">
              <a:spcBef>
                <a:spcPts val="600"/>
              </a:spcBef>
              <a:spcAft>
                <a:spcPts val="0"/>
              </a:spcAft>
              <a:buClr>
                <a:schemeClr val="dk1"/>
              </a:buClr>
              <a:buSzPct val="100000"/>
              <a:buFont typeface="Arial"/>
              <a:buChar char="•"/>
            </a:pPr>
            <a:r>
              <a:rPr b="1" i="0" lang="en-GB" sz="1800" u="none" cap="none" strike="noStrike">
                <a:solidFill>
                  <a:schemeClr val="lt2"/>
                </a:solidFill>
                <a:latin typeface="Calibri"/>
                <a:ea typeface="Calibri"/>
                <a:cs typeface="Calibri"/>
                <a:sym typeface="Calibri"/>
              </a:rPr>
              <a:t>Technology</a:t>
            </a:r>
            <a:r>
              <a:rPr b="0" i="0" lang="en-GB" sz="1800" u="none" cap="none" strike="noStrike">
                <a:solidFill>
                  <a:schemeClr val="lt2"/>
                </a:solidFill>
                <a:latin typeface="Calibri"/>
                <a:ea typeface="Calibri"/>
                <a:cs typeface="Calibri"/>
                <a:sym typeface="Calibri"/>
              </a:rPr>
              <a:t> e.g. platform developments, repository integration and other partnerships</a:t>
            </a:r>
          </a:p>
          <a:p>
            <a:pPr indent="0" lvl="0" marL="0" marR="0" rtl="0" algn="l">
              <a:spcBef>
                <a:spcPts val="600"/>
              </a:spcBef>
              <a:spcAft>
                <a:spcPts val="0"/>
              </a:spcAft>
              <a:buClr>
                <a:schemeClr val="dk1"/>
              </a:buClr>
              <a:buSzPct val="25000"/>
              <a:buFont typeface="Arial"/>
              <a:buNone/>
            </a:pPr>
            <a:r>
              <a:t/>
            </a:r>
            <a:endParaRPr b="1" i="0" sz="1800" u="none" cap="none" strike="noStrike">
              <a:solidFill>
                <a:schemeClr val="dk1"/>
              </a:solidFill>
              <a:latin typeface="Calibri"/>
              <a:ea typeface="Calibri"/>
              <a:cs typeface="Calibri"/>
              <a:sym typeface="Calibri"/>
            </a:endParaRPr>
          </a:p>
        </p:txBody>
      </p:sp>
      <p:sp>
        <p:nvSpPr>
          <p:cNvPr id="337" name="Shape 337"/>
          <p:cNvSpPr txBox="1"/>
          <p:nvPr>
            <p:ph type="title"/>
          </p:nvPr>
        </p:nvSpPr>
        <p:spPr>
          <a:xfrm>
            <a:off x="825500" y="538162"/>
            <a:ext cx="8239125" cy="370557"/>
          </a:xfrm>
          <a:prstGeom prst="rect">
            <a:avLst/>
          </a:prstGeom>
          <a:noFill/>
          <a:ln>
            <a:noFill/>
          </a:ln>
        </p:spPr>
        <p:txBody>
          <a:bodyPr anchorCtr="0" anchor="t" bIns="0" lIns="0" rIns="0" tIns="0">
            <a:noAutofit/>
          </a:bodyPr>
          <a:lstStyle/>
          <a:p>
            <a:pPr indent="0" lvl="0" marL="0" marR="0" rtl="0" algn="l">
              <a:spcBef>
                <a:spcPts val="0"/>
              </a:spcBef>
              <a:buClr>
                <a:srgbClr val="486A7E"/>
              </a:buClr>
              <a:buSzPct val="25000"/>
              <a:buFont typeface="Calibri"/>
              <a:buNone/>
            </a:pPr>
            <a:r>
              <a:rPr b="1" i="0" lang="en-GB" sz="2600" u="none" cap="none" strike="noStrike">
                <a:solidFill>
                  <a:srgbClr val="486A7E"/>
                </a:solidFill>
                <a:latin typeface="Calibri"/>
                <a:ea typeface="Calibri"/>
                <a:cs typeface="Calibri"/>
                <a:sym typeface="Calibri"/>
              </a:rPr>
              <a:t>What are publishers doing about data and software sharing?</a:t>
            </a:r>
          </a:p>
        </p:txBody>
      </p:sp>
      <p:pic>
        <p:nvPicPr>
          <p:cNvPr descr="https://www.filepicker.io/api/file/0cgmOKURkKg5t6FQFKDw" id="338" name="Shape 338"/>
          <p:cNvPicPr preferRelativeResize="0"/>
          <p:nvPr/>
        </p:nvPicPr>
        <p:blipFill rotWithShape="1">
          <a:blip r:embed="rId3">
            <a:alphaModFix/>
          </a:blip>
          <a:srcRect b="0" l="0" r="0" t="0"/>
          <a:stretch/>
        </p:blipFill>
        <p:spPr>
          <a:xfrm>
            <a:off x="8573025" y="5125369"/>
            <a:ext cx="972205" cy="972205"/>
          </a:xfrm>
          <a:prstGeom prst="rect">
            <a:avLst/>
          </a:prstGeom>
          <a:noFill/>
          <a:ln>
            <a:noFill/>
          </a:ln>
        </p:spPr>
      </p:pic>
      <p:pic>
        <p:nvPicPr>
          <p:cNvPr descr="View Articles published in SoftwareX" id="339" name="Shape 339"/>
          <p:cNvPicPr preferRelativeResize="0"/>
          <p:nvPr/>
        </p:nvPicPr>
        <p:blipFill rotWithShape="1">
          <a:blip r:embed="rId4">
            <a:alphaModFix/>
          </a:blip>
          <a:srcRect b="0" l="0" r="0" t="0"/>
          <a:stretch/>
        </p:blipFill>
        <p:spPr>
          <a:xfrm>
            <a:off x="6905999" y="4769223"/>
            <a:ext cx="1007687" cy="1007689"/>
          </a:xfrm>
          <a:prstGeom prst="rect">
            <a:avLst/>
          </a:prstGeom>
          <a:noFill/>
          <a:ln>
            <a:noFill/>
          </a:ln>
        </p:spPr>
      </p:pic>
      <p:sp>
        <p:nvSpPr>
          <p:cNvPr id="340" name="Shape 340"/>
          <p:cNvSpPr/>
          <p:nvPr/>
        </p:nvSpPr>
        <p:spPr>
          <a:xfrm>
            <a:off x="6836993" y="5912910"/>
            <a:ext cx="1145697" cy="3693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GB" sz="1800">
                <a:solidFill>
                  <a:schemeClr val="dk1"/>
                </a:solidFill>
                <a:latin typeface="Calibri"/>
                <a:ea typeface="Calibri"/>
                <a:cs typeface="Calibri"/>
                <a:sym typeface="Calibri"/>
              </a:rPr>
              <a:t>SoftwareX</a:t>
            </a:r>
          </a:p>
        </p:txBody>
      </p:sp>
      <p:pic>
        <p:nvPicPr>
          <p:cNvPr descr="Image result for source code for biology and medicine" id="341" name="Shape 341"/>
          <p:cNvPicPr preferRelativeResize="0"/>
          <p:nvPr/>
        </p:nvPicPr>
        <p:blipFill rotWithShape="1">
          <a:blip r:embed="rId5">
            <a:alphaModFix/>
          </a:blip>
          <a:srcRect b="0" l="0" r="0" t="0"/>
          <a:stretch/>
        </p:blipFill>
        <p:spPr>
          <a:xfrm>
            <a:off x="425875" y="5628967"/>
            <a:ext cx="3186903" cy="734083"/>
          </a:xfrm>
          <a:prstGeom prst="rect">
            <a:avLst/>
          </a:prstGeom>
          <a:noFill/>
          <a:ln>
            <a:noFill/>
          </a:ln>
        </p:spPr>
      </p:pic>
      <p:pic>
        <p:nvPicPr>
          <p:cNvPr descr="Image result for journal of open research software" id="342" name="Shape 342"/>
          <p:cNvPicPr preferRelativeResize="0"/>
          <p:nvPr/>
        </p:nvPicPr>
        <p:blipFill rotWithShape="1">
          <a:blip r:embed="rId6">
            <a:alphaModFix/>
          </a:blip>
          <a:srcRect b="0" l="0" r="0" t="0"/>
          <a:stretch/>
        </p:blipFill>
        <p:spPr>
          <a:xfrm>
            <a:off x="2019326" y="4543257"/>
            <a:ext cx="3610509" cy="861697"/>
          </a:xfrm>
          <a:prstGeom prst="rect">
            <a:avLst/>
          </a:prstGeom>
          <a:noFill/>
          <a:ln>
            <a:noFill/>
          </a:ln>
        </p:spPr>
      </p:pic>
      <p:pic>
        <p:nvPicPr>
          <p:cNvPr descr="http://aphn.org/main/wp-content/uploads/2015/05/130515.png" id="343" name="Shape 343"/>
          <p:cNvPicPr preferRelativeResize="0"/>
          <p:nvPr/>
        </p:nvPicPr>
        <p:blipFill rotWithShape="1">
          <a:blip r:embed="rId7">
            <a:alphaModFix/>
          </a:blip>
          <a:srcRect b="0" l="0" r="0" t="0"/>
          <a:stretch/>
        </p:blipFill>
        <p:spPr>
          <a:xfrm>
            <a:off x="3775076" y="5362573"/>
            <a:ext cx="1489157" cy="71014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CE update_Jan 2016">
  <a:themeElements>
    <a:clrScheme name="Springer">
      <a:dk1>
        <a:srgbClr val="58595B"/>
      </a:dk1>
      <a:lt1>
        <a:srgbClr val="FFFFFF"/>
      </a:lt1>
      <a:dk2>
        <a:srgbClr val="B1B1B3"/>
      </a:dk2>
      <a:lt2>
        <a:srgbClr val="CEDBE0"/>
      </a:lt2>
      <a:accent1>
        <a:srgbClr val="628BA3"/>
      </a:accent1>
      <a:accent2>
        <a:srgbClr val="183642"/>
      </a:accent2>
      <a:accent3>
        <a:srgbClr val="DB1830"/>
      </a:accent3>
      <a:accent4>
        <a:srgbClr val="3C9CD7"/>
      </a:accent4>
      <a:accent5>
        <a:srgbClr val="8FAEC1"/>
      </a:accent5>
      <a:accent6>
        <a:srgbClr val="486A7E"/>
      </a:accent6>
      <a:hlink>
        <a:srgbClr val="3C9CD7"/>
      </a:hlink>
      <a:folHlink>
        <a:srgbClr val="3C9CD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CE update_Jan 2016">
  <a:themeElements>
    <a:clrScheme name="Springer">
      <a:dk1>
        <a:srgbClr val="58595B"/>
      </a:dk1>
      <a:lt1>
        <a:srgbClr val="FFFFFF"/>
      </a:lt1>
      <a:dk2>
        <a:srgbClr val="B1B1B3"/>
      </a:dk2>
      <a:lt2>
        <a:srgbClr val="CEDBE0"/>
      </a:lt2>
      <a:accent1>
        <a:srgbClr val="628BA3"/>
      </a:accent1>
      <a:accent2>
        <a:srgbClr val="183642"/>
      </a:accent2>
      <a:accent3>
        <a:srgbClr val="DB1830"/>
      </a:accent3>
      <a:accent4>
        <a:srgbClr val="3C9CD7"/>
      </a:accent4>
      <a:accent5>
        <a:srgbClr val="8FAEC1"/>
      </a:accent5>
      <a:accent6>
        <a:srgbClr val="486A7E"/>
      </a:accent6>
      <a:hlink>
        <a:srgbClr val="3C9CD7"/>
      </a:hlink>
      <a:folHlink>
        <a:srgbClr val="3C9CD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