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1"/>
  </p:sldMasterIdLst>
  <p:notesMasterIdLst>
    <p:notesMasterId r:id="rId16"/>
  </p:notesMasterIdLst>
  <p:handoutMasterIdLst>
    <p:handoutMasterId r:id="rId17"/>
  </p:handoutMasterIdLst>
  <p:sldIdLst>
    <p:sldId id="396" r:id="rId2"/>
    <p:sldId id="449" r:id="rId3"/>
    <p:sldId id="403" r:id="rId4"/>
    <p:sldId id="498" r:id="rId5"/>
    <p:sldId id="410" r:id="rId6"/>
    <p:sldId id="468" r:id="rId7"/>
    <p:sldId id="469" r:id="rId8"/>
    <p:sldId id="445" r:id="rId9"/>
    <p:sldId id="446" r:id="rId10"/>
    <p:sldId id="365" r:id="rId11"/>
    <p:sldId id="497" r:id="rId12"/>
    <p:sldId id="499" r:id="rId13"/>
    <p:sldId id="407" r:id="rId14"/>
    <p:sldId id="419" r:id="rId15"/>
  </p:sldIdLst>
  <p:sldSz cx="9906000" cy="6858000" type="A4"/>
  <p:notesSz cx="6808788" cy="9940925"/>
  <p:defaultTextStyle>
    <a:defPPr>
      <a:defRPr lang="en-US"/>
    </a:defPPr>
    <a:lvl1pPr marL="0" algn="l" defTabSz="872722" rtl="0" eaLnBrk="1" latinLnBrk="0" hangingPunct="1">
      <a:defRPr sz="1800" kern="1200">
        <a:solidFill>
          <a:schemeClr val="tx1"/>
        </a:solidFill>
        <a:latin typeface="+mn-lt"/>
        <a:ea typeface="+mn-ea"/>
        <a:cs typeface="+mn-cs"/>
      </a:defRPr>
    </a:lvl1pPr>
    <a:lvl2pPr marL="436361" algn="l" defTabSz="872722" rtl="0" eaLnBrk="1" latinLnBrk="0" hangingPunct="1">
      <a:defRPr sz="1800" kern="1200">
        <a:solidFill>
          <a:schemeClr val="tx1"/>
        </a:solidFill>
        <a:latin typeface="+mn-lt"/>
        <a:ea typeface="+mn-ea"/>
        <a:cs typeface="+mn-cs"/>
      </a:defRPr>
    </a:lvl2pPr>
    <a:lvl3pPr marL="872722" algn="l" defTabSz="872722" rtl="0" eaLnBrk="1" latinLnBrk="0" hangingPunct="1">
      <a:defRPr sz="1800" kern="1200">
        <a:solidFill>
          <a:schemeClr val="tx1"/>
        </a:solidFill>
        <a:latin typeface="+mn-lt"/>
        <a:ea typeface="+mn-ea"/>
        <a:cs typeface="+mn-cs"/>
      </a:defRPr>
    </a:lvl3pPr>
    <a:lvl4pPr marL="1309083" algn="l" defTabSz="872722" rtl="0" eaLnBrk="1" latinLnBrk="0" hangingPunct="1">
      <a:defRPr sz="1800" kern="1200">
        <a:solidFill>
          <a:schemeClr val="tx1"/>
        </a:solidFill>
        <a:latin typeface="+mn-lt"/>
        <a:ea typeface="+mn-ea"/>
        <a:cs typeface="+mn-cs"/>
      </a:defRPr>
    </a:lvl4pPr>
    <a:lvl5pPr marL="1745445" algn="l" defTabSz="872722" rtl="0" eaLnBrk="1" latinLnBrk="0" hangingPunct="1">
      <a:defRPr sz="1800" kern="1200">
        <a:solidFill>
          <a:schemeClr val="tx1"/>
        </a:solidFill>
        <a:latin typeface="+mn-lt"/>
        <a:ea typeface="+mn-ea"/>
        <a:cs typeface="+mn-cs"/>
      </a:defRPr>
    </a:lvl5pPr>
    <a:lvl6pPr marL="2181806" algn="l" defTabSz="872722" rtl="0" eaLnBrk="1" latinLnBrk="0" hangingPunct="1">
      <a:defRPr sz="1800" kern="1200">
        <a:solidFill>
          <a:schemeClr val="tx1"/>
        </a:solidFill>
        <a:latin typeface="+mn-lt"/>
        <a:ea typeface="+mn-ea"/>
        <a:cs typeface="+mn-cs"/>
      </a:defRPr>
    </a:lvl6pPr>
    <a:lvl7pPr marL="2618167" algn="l" defTabSz="872722" rtl="0" eaLnBrk="1" latinLnBrk="0" hangingPunct="1">
      <a:defRPr sz="1800" kern="1200">
        <a:solidFill>
          <a:schemeClr val="tx1"/>
        </a:solidFill>
        <a:latin typeface="+mn-lt"/>
        <a:ea typeface="+mn-ea"/>
        <a:cs typeface="+mn-cs"/>
      </a:defRPr>
    </a:lvl7pPr>
    <a:lvl8pPr marL="3054529" algn="l" defTabSz="872722" rtl="0" eaLnBrk="1" latinLnBrk="0" hangingPunct="1">
      <a:defRPr sz="1800" kern="1200">
        <a:solidFill>
          <a:schemeClr val="tx1"/>
        </a:solidFill>
        <a:latin typeface="+mn-lt"/>
        <a:ea typeface="+mn-ea"/>
        <a:cs typeface="+mn-cs"/>
      </a:defRPr>
    </a:lvl8pPr>
    <a:lvl9pPr marL="3490890" algn="l" defTabSz="87272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3838">
          <p15:clr>
            <a:srgbClr val="A4A3A4"/>
          </p15:clr>
        </p15:guide>
        <p15:guide id="3" pos="4617" userDrawn="1">
          <p15:clr>
            <a:srgbClr val="A4A3A4"/>
          </p15:clr>
        </p15:guide>
        <p15:guide id="4" orient="horz" pos="346">
          <p15:clr>
            <a:srgbClr val="A4A3A4"/>
          </p15:clr>
        </p15:guide>
        <p15:guide id="6" orient="horz" pos="4020">
          <p15:clr>
            <a:srgbClr val="A4A3A4"/>
          </p15:clr>
        </p15:guide>
        <p15:guide id="7" orient="horz" pos="3339" userDrawn="1">
          <p15:clr>
            <a:srgbClr val="A4A3A4"/>
          </p15:clr>
        </p15:guide>
        <p15:guide id="8" orient="horz" pos="3767">
          <p15:clr>
            <a:srgbClr val="A4A3A4"/>
          </p15:clr>
        </p15:guide>
        <p15:guide id="9" pos="5716">
          <p15:clr>
            <a:srgbClr val="A4A3A4"/>
          </p15:clr>
        </p15:guide>
        <p15:guide id="10" pos="520">
          <p15:clr>
            <a:srgbClr val="A4A3A4"/>
          </p15:clr>
        </p15:guide>
        <p15:guide id="11" pos="3007" userDrawn="1">
          <p15:clr>
            <a:srgbClr val="A4A3A4"/>
          </p15:clr>
        </p15:guide>
        <p15:guide id="12" pos="3230">
          <p15:clr>
            <a:srgbClr val="A4A3A4"/>
          </p15:clr>
        </p15:guide>
        <p15:guide id="13" pos="5929">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guide id="3" orient="horz" pos="3131">
          <p15:clr>
            <a:srgbClr val="A4A3A4"/>
          </p15:clr>
        </p15:guide>
        <p15:guide id="4" pos="2145">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AABA"/>
    <a:srgbClr val="183638"/>
    <a:srgbClr val="3C9CD7"/>
    <a:srgbClr val="EAEEF0"/>
    <a:srgbClr val="8FAEC1"/>
    <a:srgbClr val="628BA3"/>
    <a:srgbClr val="486A7E"/>
    <a:srgbClr val="1A2D59"/>
    <a:srgbClr val="183641"/>
    <a:srgbClr val="CEDB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693" autoAdjust="0"/>
    <p:restoredTop sz="86911" autoAdjust="0"/>
  </p:normalViewPr>
  <p:slideViewPr>
    <p:cSldViewPr snapToGrid="0">
      <p:cViewPr varScale="1">
        <p:scale>
          <a:sx n="95" d="100"/>
          <a:sy n="95" d="100"/>
        </p:scale>
        <p:origin x="-1392" y="-96"/>
      </p:cViewPr>
      <p:guideLst>
        <p:guide orient="horz" pos="3838"/>
        <p:guide orient="horz" pos="346"/>
        <p:guide orient="horz" pos="4020"/>
        <p:guide orient="horz" pos="3339"/>
        <p:guide orient="horz" pos="3767"/>
        <p:guide pos="4617"/>
        <p:guide pos="5716"/>
        <p:guide pos="520"/>
        <p:guide pos="3007"/>
        <p:guide pos="3230"/>
        <p:guide pos="5929"/>
      </p:guideLst>
    </p:cSldViewPr>
  </p:slideViewPr>
  <p:outlineViewPr>
    <p:cViewPr>
      <p:scale>
        <a:sx n="33" d="100"/>
        <a:sy n="33" d="100"/>
      </p:scale>
      <p:origin x="42" y="12024"/>
    </p:cViewPr>
  </p:outlineViewPr>
  <p:notesTextViewPr>
    <p:cViewPr>
      <p:scale>
        <a:sx n="3" d="2"/>
        <a:sy n="3" d="2"/>
      </p:scale>
      <p:origin x="0" y="0"/>
    </p:cViewPr>
  </p:notesTextViewPr>
  <p:sorterViewPr>
    <p:cViewPr varScale="1">
      <p:scale>
        <a:sx n="1" d="1"/>
        <a:sy n="1" d="1"/>
      </p:scale>
      <p:origin x="0" y="0"/>
    </p:cViewPr>
  </p:sorterViewPr>
  <p:notesViewPr>
    <p:cSldViewPr snapToGrid="0" showGuides="1">
      <p:cViewPr varScale="1">
        <p:scale>
          <a:sx n="77" d="100"/>
          <a:sy n="77" d="100"/>
        </p:scale>
        <p:origin x="-2106" y="-96"/>
      </p:cViewPr>
      <p:guideLst>
        <p:guide orient="horz" pos="2880"/>
        <p:guide orient="horz" pos="3131"/>
        <p:guide pos="2160"/>
        <p:guide pos="214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704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6737" y="0"/>
            <a:ext cx="2950475" cy="497046"/>
          </a:xfrm>
          <a:prstGeom prst="rect">
            <a:avLst/>
          </a:prstGeom>
        </p:spPr>
        <p:txBody>
          <a:bodyPr vert="horz" lIns="91440" tIns="45720" rIns="91440" bIns="45720" rtlCol="0"/>
          <a:lstStyle>
            <a:lvl1pPr algn="r">
              <a:defRPr sz="1200"/>
            </a:lvl1pPr>
          </a:lstStyle>
          <a:p>
            <a:fld id="{A28068C5-ACDF-B541-B541-E22B2F430CB0}" type="datetime1">
              <a:rPr lang="en-GB" smtClean="0"/>
              <a:t>03/05/2017</a:t>
            </a:fld>
            <a:endParaRPr lang="en-GB"/>
          </a:p>
        </p:txBody>
      </p:sp>
      <p:sp>
        <p:nvSpPr>
          <p:cNvPr id="4" name="Footer Placeholder 3"/>
          <p:cNvSpPr>
            <a:spLocks noGrp="1"/>
          </p:cNvSpPr>
          <p:nvPr>
            <p:ph type="ftr" sz="quarter" idx="2"/>
          </p:nvPr>
        </p:nvSpPr>
        <p:spPr>
          <a:xfrm>
            <a:off x="0" y="9442154"/>
            <a:ext cx="2950475" cy="497046"/>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6737" y="9442154"/>
            <a:ext cx="2950475" cy="497046"/>
          </a:xfrm>
          <a:prstGeom prst="rect">
            <a:avLst/>
          </a:prstGeom>
        </p:spPr>
        <p:txBody>
          <a:bodyPr vert="horz" lIns="91440" tIns="45720" rIns="91440" bIns="45720" rtlCol="0" anchor="b"/>
          <a:lstStyle>
            <a:lvl1pPr algn="r">
              <a:defRPr sz="1200"/>
            </a:lvl1pPr>
          </a:lstStyle>
          <a:p>
            <a:fld id="{B5456408-28DD-4FFF-92F7-977F2BC32B77}" type="slidenum">
              <a:rPr lang="en-GB" smtClean="0"/>
              <a:t>‹#›</a:t>
            </a:fld>
            <a:endParaRPr lang="en-GB"/>
          </a:p>
        </p:txBody>
      </p:sp>
    </p:spTree>
    <p:extLst>
      <p:ext uri="{BB962C8B-B14F-4D97-AF65-F5344CB8AC3E}">
        <p14:creationId xmlns:p14="http://schemas.microsoft.com/office/powerpoint/2010/main" val="34605714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704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6737" y="0"/>
            <a:ext cx="2950475" cy="497046"/>
          </a:xfrm>
          <a:prstGeom prst="rect">
            <a:avLst/>
          </a:prstGeom>
        </p:spPr>
        <p:txBody>
          <a:bodyPr vert="horz" lIns="91440" tIns="45720" rIns="91440" bIns="45720" rtlCol="0"/>
          <a:lstStyle>
            <a:lvl1pPr algn="r">
              <a:defRPr sz="1200"/>
            </a:lvl1pPr>
          </a:lstStyle>
          <a:p>
            <a:fld id="{86DA3EBD-E24A-284E-A2C2-5A636BA805FA}" type="datetime1">
              <a:rPr lang="en-GB" smtClean="0"/>
              <a:t>03/05/2017</a:t>
            </a:fld>
            <a:endParaRPr lang="en-GB"/>
          </a:p>
        </p:txBody>
      </p:sp>
      <p:sp>
        <p:nvSpPr>
          <p:cNvPr id="4" name="Slide Image Placeholder 3"/>
          <p:cNvSpPr>
            <a:spLocks noGrp="1" noRot="1" noChangeAspect="1"/>
          </p:cNvSpPr>
          <p:nvPr>
            <p:ph type="sldImg" idx="2"/>
          </p:nvPr>
        </p:nvSpPr>
        <p:spPr>
          <a:xfrm>
            <a:off x="712788" y="746125"/>
            <a:ext cx="5383212" cy="37274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0879" y="4721940"/>
            <a:ext cx="5447030" cy="4473416"/>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42154"/>
            <a:ext cx="2950475" cy="497046"/>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6737" y="9442154"/>
            <a:ext cx="2950475" cy="497046"/>
          </a:xfrm>
          <a:prstGeom prst="rect">
            <a:avLst/>
          </a:prstGeom>
        </p:spPr>
        <p:txBody>
          <a:bodyPr vert="horz" lIns="91440" tIns="45720" rIns="91440" bIns="45720" rtlCol="0" anchor="b"/>
          <a:lstStyle>
            <a:lvl1pPr algn="r">
              <a:defRPr sz="1200"/>
            </a:lvl1pPr>
          </a:lstStyle>
          <a:p>
            <a:fld id="{8731FDDB-74AF-466F-B92E-1346EC410FDE}" type="slidenum">
              <a:rPr lang="en-GB" smtClean="0"/>
              <a:t>‹#›</a:t>
            </a:fld>
            <a:endParaRPr lang="en-GB"/>
          </a:p>
        </p:txBody>
      </p:sp>
    </p:spTree>
    <p:extLst>
      <p:ext uri="{BB962C8B-B14F-4D97-AF65-F5344CB8AC3E}">
        <p14:creationId xmlns:p14="http://schemas.microsoft.com/office/powerpoint/2010/main" val="1495987017"/>
      </p:ext>
    </p:extLst>
  </p:cSld>
  <p:clrMap bg1="lt1" tx1="dk1" bg2="lt2" tx2="dk2" accent1="accent1" accent2="accent2" accent3="accent3" accent4="accent4" accent5="accent5" accent6="accent6" hlink="hlink" folHlink="folHlink"/>
  <p:hf hdr="0" ftr="0" dt="0"/>
  <p:notesStyle>
    <a:lvl1pPr marL="0" algn="l" defTabSz="872722" rtl="0" eaLnBrk="1" latinLnBrk="0" hangingPunct="1">
      <a:defRPr sz="1100" kern="1200">
        <a:solidFill>
          <a:schemeClr val="tx1"/>
        </a:solidFill>
        <a:latin typeface="+mn-lt"/>
        <a:ea typeface="+mn-ea"/>
        <a:cs typeface="+mn-cs"/>
      </a:defRPr>
    </a:lvl1pPr>
    <a:lvl2pPr marL="436361" algn="l" defTabSz="872722" rtl="0" eaLnBrk="1" latinLnBrk="0" hangingPunct="1">
      <a:defRPr sz="1100" kern="1200">
        <a:solidFill>
          <a:schemeClr val="tx1"/>
        </a:solidFill>
        <a:latin typeface="+mn-lt"/>
        <a:ea typeface="+mn-ea"/>
        <a:cs typeface="+mn-cs"/>
      </a:defRPr>
    </a:lvl2pPr>
    <a:lvl3pPr marL="872722" algn="l" defTabSz="872722" rtl="0" eaLnBrk="1" latinLnBrk="0" hangingPunct="1">
      <a:defRPr sz="1100" kern="1200">
        <a:solidFill>
          <a:schemeClr val="tx1"/>
        </a:solidFill>
        <a:latin typeface="+mn-lt"/>
        <a:ea typeface="+mn-ea"/>
        <a:cs typeface="+mn-cs"/>
      </a:defRPr>
    </a:lvl3pPr>
    <a:lvl4pPr marL="1309083" algn="l" defTabSz="872722" rtl="0" eaLnBrk="1" latinLnBrk="0" hangingPunct="1">
      <a:defRPr sz="1100" kern="1200">
        <a:solidFill>
          <a:schemeClr val="tx1"/>
        </a:solidFill>
        <a:latin typeface="+mn-lt"/>
        <a:ea typeface="+mn-ea"/>
        <a:cs typeface="+mn-cs"/>
      </a:defRPr>
    </a:lvl4pPr>
    <a:lvl5pPr marL="1745445" algn="l" defTabSz="872722" rtl="0" eaLnBrk="1" latinLnBrk="0" hangingPunct="1">
      <a:defRPr sz="1100" kern="1200">
        <a:solidFill>
          <a:schemeClr val="tx1"/>
        </a:solidFill>
        <a:latin typeface="+mn-lt"/>
        <a:ea typeface="+mn-ea"/>
        <a:cs typeface="+mn-cs"/>
      </a:defRPr>
    </a:lvl5pPr>
    <a:lvl6pPr marL="2181806" algn="l" defTabSz="872722" rtl="0" eaLnBrk="1" latinLnBrk="0" hangingPunct="1">
      <a:defRPr sz="1100" kern="1200">
        <a:solidFill>
          <a:schemeClr val="tx1"/>
        </a:solidFill>
        <a:latin typeface="+mn-lt"/>
        <a:ea typeface="+mn-ea"/>
        <a:cs typeface="+mn-cs"/>
      </a:defRPr>
    </a:lvl6pPr>
    <a:lvl7pPr marL="2618167" algn="l" defTabSz="872722" rtl="0" eaLnBrk="1" latinLnBrk="0" hangingPunct="1">
      <a:defRPr sz="1100" kern="1200">
        <a:solidFill>
          <a:schemeClr val="tx1"/>
        </a:solidFill>
        <a:latin typeface="+mn-lt"/>
        <a:ea typeface="+mn-ea"/>
        <a:cs typeface="+mn-cs"/>
      </a:defRPr>
    </a:lvl7pPr>
    <a:lvl8pPr marL="3054529" algn="l" defTabSz="872722" rtl="0" eaLnBrk="1" latinLnBrk="0" hangingPunct="1">
      <a:defRPr sz="1100" kern="1200">
        <a:solidFill>
          <a:schemeClr val="tx1"/>
        </a:solidFill>
        <a:latin typeface="+mn-lt"/>
        <a:ea typeface="+mn-ea"/>
        <a:cs typeface="+mn-cs"/>
      </a:defRPr>
    </a:lvl8pPr>
    <a:lvl9pPr marL="3490890" algn="l" defTabSz="872722"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731FDDB-74AF-466F-B92E-1346EC410FDE}" type="slidenum">
              <a:rPr lang="en-GB" smtClean="0"/>
              <a:t>0</a:t>
            </a:fld>
            <a:endParaRPr lang="en-GB"/>
          </a:p>
        </p:txBody>
      </p:sp>
    </p:spTree>
    <p:extLst>
      <p:ext uri="{BB962C8B-B14F-4D97-AF65-F5344CB8AC3E}">
        <p14:creationId xmlns:p14="http://schemas.microsoft.com/office/powerpoint/2010/main" val="35291515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872722" rtl="0" eaLnBrk="1" fontAlgn="auto" latinLnBrk="0" hangingPunct="1">
              <a:lnSpc>
                <a:spcPct val="100000"/>
              </a:lnSpc>
              <a:spcBef>
                <a:spcPts val="0"/>
              </a:spcBef>
              <a:spcAft>
                <a:spcPts val="0"/>
              </a:spcAft>
              <a:buClrTx/>
              <a:buSzTx/>
              <a:buFontTx/>
              <a:buNone/>
              <a:tabLst/>
              <a:defRPr/>
            </a:pPr>
            <a:r>
              <a:rPr lang="en-US" b="0" dirty="0" err="1" smtClean="0"/>
              <a:t>Crossref</a:t>
            </a:r>
            <a:r>
              <a:rPr lang="en-US" b="0" dirty="0" smtClean="0"/>
              <a:t> board meeting was held in November 2016. The idea of a unique cross-publisher </a:t>
            </a:r>
            <a:r>
              <a:rPr lang="en-US" b="0" dirty="0" err="1" smtClean="0"/>
              <a:t>ConferenceSeriesID</a:t>
            </a:r>
            <a:r>
              <a:rPr lang="en-US" b="0" dirty="0" smtClean="0"/>
              <a:t> and a </a:t>
            </a:r>
            <a:r>
              <a:rPr lang="en-US" b="0" dirty="0" err="1" smtClean="0"/>
              <a:t>CrossMark</a:t>
            </a:r>
            <a:r>
              <a:rPr lang="en-US" b="0" dirty="0" smtClean="0"/>
              <a:t> for proceedings was well received. </a:t>
            </a:r>
            <a:r>
              <a:rPr lang="en-US" b="0" dirty="0" err="1" smtClean="0"/>
              <a:t>Crossref</a:t>
            </a:r>
            <a:r>
              <a:rPr lang="en-US" b="0" dirty="0" smtClean="0"/>
              <a:t> will build a technical working group.</a:t>
            </a:r>
          </a:p>
          <a:p>
            <a:endParaRPr lang="en-US" dirty="0"/>
          </a:p>
        </p:txBody>
      </p:sp>
      <p:sp>
        <p:nvSpPr>
          <p:cNvPr id="4" name="Slide Number Placeholder 3"/>
          <p:cNvSpPr>
            <a:spLocks noGrp="1"/>
          </p:cNvSpPr>
          <p:nvPr>
            <p:ph type="sldNum" sz="quarter" idx="10"/>
          </p:nvPr>
        </p:nvSpPr>
        <p:spPr/>
        <p:txBody>
          <a:bodyPr/>
          <a:lstStyle/>
          <a:p>
            <a:fld id="{8731FDDB-74AF-466F-B92E-1346EC410FDE}" type="slidenum">
              <a:rPr lang="en-GB" smtClean="0"/>
              <a:t>8</a:t>
            </a:fld>
            <a:endParaRPr lang="en-GB"/>
          </a:p>
        </p:txBody>
      </p:sp>
    </p:spTree>
    <p:extLst>
      <p:ext uri="{BB962C8B-B14F-4D97-AF65-F5344CB8AC3E}">
        <p14:creationId xmlns:p14="http://schemas.microsoft.com/office/powerpoint/2010/main" val="35959837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8731FDDB-74AF-466F-B92E-1346EC410FDE}" type="slidenum">
              <a:rPr lang="en-GB" smtClean="0"/>
              <a:t>9</a:t>
            </a:fld>
            <a:endParaRPr lang="en-GB"/>
          </a:p>
        </p:txBody>
      </p:sp>
    </p:spTree>
    <p:extLst>
      <p:ext uri="{BB962C8B-B14F-4D97-AF65-F5344CB8AC3E}">
        <p14:creationId xmlns:p14="http://schemas.microsoft.com/office/powerpoint/2010/main" val="39968430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Page_Image 2 (blue-scale)">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l="5507" r="489" b="7293"/>
          <a:stretch/>
        </p:blipFill>
        <p:spPr>
          <a:xfrm>
            <a:off x="1" y="-3362"/>
            <a:ext cx="9904800" cy="6855319"/>
          </a:xfrm>
          <a:prstGeom prst="rect">
            <a:avLst/>
          </a:prstGeom>
        </p:spPr>
      </p:pic>
      <p:grpSp>
        <p:nvGrpSpPr>
          <p:cNvPr id="23" name="Group 22"/>
          <p:cNvGrpSpPr/>
          <p:nvPr userDrawn="1"/>
        </p:nvGrpSpPr>
        <p:grpSpPr>
          <a:xfrm>
            <a:off x="4923991" y="-3361"/>
            <a:ext cx="4490137" cy="3258955"/>
            <a:chOff x="4891355" y="-10176"/>
            <a:chExt cx="4490137" cy="3258955"/>
          </a:xfrm>
        </p:grpSpPr>
        <p:sp>
          <p:nvSpPr>
            <p:cNvPr id="24" name="Freeform 12"/>
            <p:cNvSpPr>
              <a:spLocks/>
            </p:cNvSpPr>
            <p:nvPr/>
          </p:nvSpPr>
          <p:spPr bwMode="auto">
            <a:xfrm>
              <a:off x="6390050" y="1666042"/>
              <a:ext cx="2991442" cy="1582737"/>
            </a:xfrm>
            <a:custGeom>
              <a:avLst/>
              <a:gdLst>
                <a:gd name="T0" fmla="*/ 924 w 924"/>
                <a:gd name="T1" fmla="*/ 370 h 489"/>
                <a:gd name="T2" fmla="*/ 924 w 924"/>
                <a:gd name="T3" fmla="*/ 0 h 489"/>
                <a:gd name="T4" fmla="*/ 0 w 924"/>
                <a:gd name="T5" fmla="*/ 264 h 489"/>
                <a:gd name="T6" fmla="*/ 766 w 924"/>
                <a:gd name="T7" fmla="*/ 482 h 489"/>
                <a:gd name="T8" fmla="*/ 805 w 924"/>
                <a:gd name="T9" fmla="*/ 489 h 489"/>
                <a:gd name="T10" fmla="*/ 924 w 924"/>
                <a:gd name="T11" fmla="*/ 370 h 489"/>
              </a:gdLst>
              <a:ahLst/>
              <a:cxnLst>
                <a:cxn ang="0">
                  <a:pos x="T0" y="T1"/>
                </a:cxn>
                <a:cxn ang="0">
                  <a:pos x="T2" y="T3"/>
                </a:cxn>
                <a:cxn ang="0">
                  <a:pos x="T4" y="T5"/>
                </a:cxn>
                <a:cxn ang="0">
                  <a:pos x="T6" y="T7"/>
                </a:cxn>
                <a:cxn ang="0">
                  <a:pos x="T8" y="T9"/>
                </a:cxn>
                <a:cxn ang="0">
                  <a:pos x="T10" y="T11"/>
                </a:cxn>
              </a:cxnLst>
              <a:rect l="0" t="0" r="r" b="b"/>
              <a:pathLst>
                <a:path w="924" h="489">
                  <a:moveTo>
                    <a:pt x="924" y="370"/>
                  </a:moveTo>
                  <a:cubicBezTo>
                    <a:pt x="924" y="0"/>
                    <a:pt x="924" y="0"/>
                    <a:pt x="924" y="0"/>
                  </a:cubicBezTo>
                  <a:cubicBezTo>
                    <a:pt x="0" y="264"/>
                    <a:pt x="0" y="264"/>
                    <a:pt x="0" y="264"/>
                  </a:cubicBezTo>
                  <a:cubicBezTo>
                    <a:pt x="766" y="482"/>
                    <a:pt x="766" y="482"/>
                    <a:pt x="766" y="482"/>
                  </a:cubicBezTo>
                  <a:cubicBezTo>
                    <a:pt x="778" y="486"/>
                    <a:pt x="791" y="489"/>
                    <a:pt x="805" y="489"/>
                  </a:cubicBezTo>
                  <a:cubicBezTo>
                    <a:pt x="871" y="489"/>
                    <a:pt x="924" y="436"/>
                    <a:pt x="924" y="370"/>
                  </a:cubicBezTo>
                </a:path>
              </a:pathLst>
            </a:custGeom>
            <a:solidFill>
              <a:srgbClr val="3D9B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 name="Freeform 24"/>
            <p:cNvSpPr>
              <a:spLocks/>
            </p:cNvSpPr>
            <p:nvPr userDrawn="1"/>
          </p:nvSpPr>
          <p:spPr bwMode="auto">
            <a:xfrm>
              <a:off x="4891355" y="-10176"/>
              <a:ext cx="4490137" cy="2845749"/>
            </a:xfrm>
            <a:custGeom>
              <a:avLst/>
              <a:gdLst>
                <a:gd name="T0" fmla="*/ 0 w 1429"/>
                <a:gd name="T1" fmla="*/ 0 h 906"/>
                <a:gd name="T2" fmla="*/ 1429 w 1429"/>
                <a:gd name="T3" fmla="*/ 0 h 906"/>
                <a:gd name="T4" fmla="*/ 1429 w 1429"/>
                <a:gd name="T5" fmla="*/ 537 h 906"/>
                <a:gd name="T6" fmla="*/ 152 w 1429"/>
                <a:gd name="T7" fmla="*/ 901 h 906"/>
                <a:gd name="T8" fmla="*/ 119 w 1429"/>
                <a:gd name="T9" fmla="*/ 906 h 906"/>
                <a:gd name="T10" fmla="*/ 0 w 1429"/>
                <a:gd name="T11" fmla="*/ 787 h 906"/>
                <a:gd name="T12" fmla="*/ 0 w 1429"/>
                <a:gd name="T13" fmla="*/ 0 h 906"/>
              </a:gdLst>
              <a:ahLst/>
              <a:cxnLst>
                <a:cxn ang="0">
                  <a:pos x="T0" y="T1"/>
                </a:cxn>
                <a:cxn ang="0">
                  <a:pos x="T2" y="T3"/>
                </a:cxn>
                <a:cxn ang="0">
                  <a:pos x="T4" y="T5"/>
                </a:cxn>
                <a:cxn ang="0">
                  <a:pos x="T6" y="T7"/>
                </a:cxn>
                <a:cxn ang="0">
                  <a:pos x="T8" y="T9"/>
                </a:cxn>
                <a:cxn ang="0">
                  <a:pos x="T10" y="T11"/>
                </a:cxn>
                <a:cxn ang="0">
                  <a:pos x="T12" y="T13"/>
                </a:cxn>
              </a:cxnLst>
              <a:rect l="0" t="0" r="r" b="b"/>
              <a:pathLst>
                <a:path w="1429" h="906">
                  <a:moveTo>
                    <a:pt x="0" y="0"/>
                  </a:moveTo>
                  <a:cubicBezTo>
                    <a:pt x="1429" y="0"/>
                    <a:pt x="1429" y="0"/>
                    <a:pt x="1429" y="0"/>
                  </a:cubicBezTo>
                  <a:cubicBezTo>
                    <a:pt x="1429" y="537"/>
                    <a:pt x="1429" y="537"/>
                    <a:pt x="1429" y="537"/>
                  </a:cubicBezTo>
                  <a:cubicBezTo>
                    <a:pt x="152" y="901"/>
                    <a:pt x="152" y="901"/>
                    <a:pt x="152" y="901"/>
                  </a:cubicBezTo>
                  <a:cubicBezTo>
                    <a:pt x="141" y="904"/>
                    <a:pt x="130" y="906"/>
                    <a:pt x="119" y="906"/>
                  </a:cubicBezTo>
                  <a:cubicBezTo>
                    <a:pt x="53" y="906"/>
                    <a:pt x="0" y="853"/>
                    <a:pt x="0" y="787"/>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29" name="Freeform 17"/>
          <p:cNvSpPr>
            <a:spLocks/>
          </p:cNvSpPr>
          <p:nvPr userDrawn="1"/>
        </p:nvSpPr>
        <p:spPr bwMode="auto">
          <a:xfrm>
            <a:off x="1200" y="3483"/>
            <a:ext cx="9903600" cy="6858000"/>
          </a:xfrm>
          <a:custGeom>
            <a:avLst/>
            <a:gdLst>
              <a:gd name="T0" fmla="*/ 366 w 3119"/>
              <a:gd name="T1" fmla="*/ 2002 h 2160"/>
              <a:gd name="T2" fmla="*/ 170 w 3119"/>
              <a:gd name="T3" fmla="*/ 1824 h 2160"/>
              <a:gd name="T4" fmla="*/ 169 w 3119"/>
              <a:gd name="T5" fmla="*/ 1808 h 2160"/>
              <a:gd name="T6" fmla="*/ 169 w 3119"/>
              <a:gd name="T7" fmla="*/ 0 h 2160"/>
              <a:gd name="T8" fmla="*/ 0 w 3119"/>
              <a:gd name="T9" fmla="*/ 0 h 2160"/>
              <a:gd name="T10" fmla="*/ 0 w 3119"/>
              <a:gd name="T11" fmla="*/ 2160 h 2160"/>
              <a:gd name="T12" fmla="*/ 3119 w 3119"/>
              <a:gd name="T13" fmla="*/ 2160 h 2160"/>
              <a:gd name="T14" fmla="*/ 3119 w 3119"/>
              <a:gd name="T15" fmla="*/ 1225 h 2160"/>
              <a:gd name="T16" fmla="*/ 415 w 3119"/>
              <a:gd name="T17" fmla="*/ 1995 h 2160"/>
              <a:gd name="T18" fmla="*/ 366 w 3119"/>
              <a:gd name="T19" fmla="*/ 2002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19" h="2160">
                <a:moveTo>
                  <a:pt x="366" y="2002"/>
                </a:moveTo>
                <a:cubicBezTo>
                  <a:pt x="263" y="2002"/>
                  <a:pt x="179" y="1924"/>
                  <a:pt x="170" y="1824"/>
                </a:cubicBezTo>
                <a:cubicBezTo>
                  <a:pt x="169" y="1820"/>
                  <a:pt x="169" y="1814"/>
                  <a:pt x="169" y="1808"/>
                </a:cubicBezTo>
                <a:cubicBezTo>
                  <a:pt x="169" y="0"/>
                  <a:pt x="169" y="0"/>
                  <a:pt x="169" y="0"/>
                </a:cubicBezTo>
                <a:cubicBezTo>
                  <a:pt x="0" y="0"/>
                  <a:pt x="0" y="0"/>
                  <a:pt x="0" y="0"/>
                </a:cubicBezTo>
                <a:cubicBezTo>
                  <a:pt x="0" y="2160"/>
                  <a:pt x="0" y="2160"/>
                  <a:pt x="0" y="2160"/>
                </a:cubicBezTo>
                <a:cubicBezTo>
                  <a:pt x="3119" y="2160"/>
                  <a:pt x="3119" y="2160"/>
                  <a:pt x="3119" y="2160"/>
                </a:cubicBezTo>
                <a:cubicBezTo>
                  <a:pt x="3119" y="1225"/>
                  <a:pt x="3119" y="1225"/>
                  <a:pt x="3119" y="1225"/>
                </a:cubicBezTo>
                <a:cubicBezTo>
                  <a:pt x="3119" y="1225"/>
                  <a:pt x="416" y="1995"/>
                  <a:pt x="415" y="1995"/>
                </a:cubicBezTo>
                <a:cubicBezTo>
                  <a:pt x="399" y="1999"/>
                  <a:pt x="383" y="2002"/>
                  <a:pt x="366" y="200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pic>
        <p:nvPicPr>
          <p:cNvPr id="17" name="Pictur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11432" y="6057901"/>
            <a:ext cx="3170060" cy="306000"/>
          </a:xfrm>
          <a:prstGeom prst="rect">
            <a:avLst/>
          </a:prstGeom>
        </p:spPr>
      </p:pic>
      <p:sp>
        <p:nvSpPr>
          <p:cNvPr id="14" name="Rectangle 13"/>
          <p:cNvSpPr/>
          <p:nvPr userDrawn="1"/>
        </p:nvSpPr>
        <p:spPr bwMode="auto">
          <a:xfrm>
            <a:off x="10137576" y="2"/>
            <a:ext cx="2359223" cy="2842386"/>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85672" tIns="85672" rIns="85672" bIns="85672" numCol="1" rtlCol="0" anchor="t" anchorCtr="0" compatLnSpc="1">
            <a:prstTxWarp prst="textNoShape">
              <a:avLst/>
            </a:prstTxWarp>
          </a:bodyPr>
          <a:lstStyle/>
          <a:p>
            <a:pPr algn="l"/>
            <a:r>
              <a:rPr lang="en-US" sz="1100" b="1" dirty="0" smtClean="0">
                <a:solidFill>
                  <a:schemeClr val="accent6"/>
                </a:solidFill>
              </a:rPr>
              <a:t>Updating image</a:t>
            </a:r>
          </a:p>
          <a:p>
            <a:pPr algn="l"/>
            <a:r>
              <a:rPr lang="en-US" sz="1100" b="0" dirty="0" smtClean="0">
                <a:solidFill>
                  <a:schemeClr val="accent6"/>
                </a:solidFill>
              </a:rPr>
              <a:t>To update the background image:</a:t>
            </a:r>
          </a:p>
          <a:p>
            <a:pPr marL="177800" indent="-177800" algn="l">
              <a:buFont typeface="Arial" panose="020B0604020202020204" pitchFamily="34" charset="0"/>
              <a:buChar char="•"/>
            </a:pPr>
            <a:r>
              <a:rPr lang="en-US" sz="1100" b="0" dirty="0" smtClean="0">
                <a:solidFill>
                  <a:schemeClr val="accent6"/>
                </a:solidFill>
              </a:rPr>
              <a:t>Go to ‘View’</a:t>
            </a:r>
          </a:p>
          <a:p>
            <a:pPr marL="177800" indent="-177800" algn="l">
              <a:buFont typeface="Arial" panose="020B0604020202020204" pitchFamily="34" charset="0"/>
              <a:buChar char="•"/>
            </a:pPr>
            <a:r>
              <a:rPr lang="en-US" sz="1100" b="0" dirty="0" smtClean="0">
                <a:solidFill>
                  <a:schemeClr val="accent6"/>
                </a:solidFill>
              </a:rPr>
              <a:t>Select ‘Slide Master’</a:t>
            </a:r>
          </a:p>
          <a:p>
            <a:pPr marL="177800" indent="-177800" algn="l">
              <a:buFont typeface="Arial" panose="020B0604020202020204" pitchFamily="34" charset="0"/>
              <a:buChar char="•"/>
            </a:pPr>
            <a:r>
              <a:rPr lang="en-US" sz="1100" b="0" dirty="0" smtClean="0">
                <a:solidFill>
                  <a:schemeClr val="accent6"/>
                </a:solidFill>
              </a:rPr>
              <a:t>Select the page with the image</a:t>
            </a:r>
          </a:p>
          <a:p>
            <a:pPr marL="177800" indent="-177800" algn="l">
              <a:buFont typeface="Arial" panose="020B0604020202020204" pitchFamily="34" charset="0"/>
              <a:buChar char="•"/>
            </a:pPr>
            <a:r>
              <a:rPr lang="en-US" sz="1100" b="0" dirty="0" smtClean="0">
                <a:solidFill>
                  <a:schemeClr val="accent6"/>
                </a:solidFill>
              </a:rPr>
              <a:t>Right click on the image</a:t>
            </a:r>
            <a:r>
              <a:rPr lang="en-US" sz="1100" b="0" baseline="0" dirty="0" smtClean="0">
                <a:solidFill>
                  <a:schemeClr val="accent6"/>
                </a:solidFill>
              </a:rPr>
              <a:t> and select ‘C</a:t>
            </a:r>
            <a:r>
              <a:rPr lang="en-US" sz="1100" b="0" dirty="0" smtClean="0">
                <a:solidFill>
                  <a:schemeClr val="accent6"/>
                </a:solidFill>
              </a:rPr>
              <a:t>hange picture’</a:t>
            </a:r>
          </a:p>
          <a:p>
            <a:pPr marL="177800" indent="-177800" algn="l">
              <a:buFont typeface="Arial" panose="020B0604020202020204" pitchFamily="34" charset="0"/>
              <a:buChar char="•"/>
            </a:pPr>
            <a:r>
              <a:rPr lang="en-US" sz="1100" b="0" dirty="0" smtClean="0">
                <a:solidFill>
                  <a:schemeClr val="accent6"/>
                </a:solidFill>
              </a:rPr>
              <a:t>Navigate to the location with the new image</a:t>
            </a:r>
          </a:p>
          <a:p>
            <a:pPr marL="177800" indent="-177800" algn="l">
              <a:buFont typeface="Arial" panose="020B0604020202020204" pitchFamily="34" charset="0"/>
              <a:buChar char="•"/>
            </a:pPr>
            <a:r>
              <a:rPr lang="en-US" sz="1100" b="0" dirty="0" smtClean="0">
                <a:solidFill>
                  <a:schemeClr val="accent6"/>
                </a:solidFill>
              </a:rPr>
              <a:t>Select</a:t>
            </a:r>
            <a:r>
              <a:rPr lang="en-US" sz="1100" b="0" baseline="0" dirty="0" smtClean="0">
                <a:solidFill>
                  <a:schemeClr val="accent6"/>
                </a:solidFill>
              </a:rPr>
              <a:t> ‘insert’</a:t>
            </a:r>
          </a:p>
          <a:p>
            <a:pPr marL="177800" indent="-177800" algn="l">
              <a:buFont typeface="Arial" panose="020B0604020202020204" pitchFamily="34" charset="0"/>
              <a:buChar char="•"/>
            </a:pPr>
            <a:endParaRPr lang="en-US" sz="1100" b="0" kern="1200" baseline="0" dirty="0" smtClean="0">
              <a:solidFill>
                <a:schemeClr val="accent6"/>
              </a:solidFill>
              <a:latin typeface="+mn-lt"/>
              <a:ea typeface="+mn-ea"/>
              <a:cs typeface="+mn-cs"/>
            </a:endParaRPr>
          </a:p>
          <a:p>
            <a:pPr marL="0" indent="0" algn="l">
              <a:buFontTx/>
              <a:buNone/>
            </a:pPr>
            <a:r>
              <a:rPr lang="en-US" sz="1100" b="0" kern="1200" dirty="0" smtClean="0">
                <a:solidFill>
                  <a:schemeClr val="accent6"/>
                </a:solidFill>
                <a:latin typeface="+mn-lt"/>
                <a:ea typeface="+mn-ea"/>
                <a:cs typeface="+mn-cs"/>
              </a:rPr>
              <a:t>Please note the new image needs to be at least 19cm x 27.5cm to fit the area. If the image does not fit you will need to manually manipulate the image to fit</a:t>
            </a:r>
          </a:p>
        </p:txBody>
      </p:sp>
      <p:sp>
        <p:nvSpPr>
          <p:cNvPr id="13" name="Title 1"/>
          <p:cNvSpPr>
            <a:spLocks noGrp="1"/>
          </p:cNvSpPr>
          <p:nvPr>
            <p:ph type="title"/>
          </p:nvPr>
        </p:nvSpPr>
        <p:spPr>
          <a:xfrm>
            <a:off x="5167253" y="507606"/>
            <a:ext cx="4003613" cy="649049"/>
          </a:xfrm>
        </p:spPr>
        <p:txBody>
          <a:bodyPr/>
          <a:lstStyle>
            <a:lvl1pPr>
              <a:defRPr sz="2300" b="1">
                <a:solidFill>
                  <a:srgbClr val="486A7E"/>
                </a:solidFill>
              </a:defRPr>
            </a:lvl1pPr>
          </a:lstStyle>
          <a:p>
            <a:r>
              <a:rPr lang="de-DE" smtClean="0"/>
              <a:t>Titelmasterformat durch Klicken bearbeiten</a:t>
            </a:r>
            <a:endParaRPr lang="en-GB" dirty="0"/>
          </a:p>
        </p:txBody>
      </p:sp>
      <p:sp>
        <p:nvSpPr>
          <p:cNvPr id="15" name="Text Placeholder 3"/>
          <p:cNvSpPr>
            <a:spLocks noGrp="1"/>
          </p:cNvSpPr>
          <p:nvPr>
            <p:ph type="body" sz="quarter" idx="12"/>
          </p:nvPr>
        </p:nvSpPr>
        <p:spPr>
          <a:xfrm>
            <a:off x="5167222" y="1274763"/>
            <a:ext cx="4003675" cy="630942"/>
          </a:xfrm>
        </p:spPr>
        <p:txBody>
          <a:bodyPr/>
          <a:lstStyle>
            <a:lvl1pPr>
              <a:defRPr sz="2000" b="0">
                <a:solidFill>
                  <a:schemeClr val="accent4"/>
                </a:solidFill>
                <a:latin typeface="+mj-lt"/>
              </a:defRPr>
            </a:lvl1pPr>
            <a:lvl2pPr>
              <a:defRPr sz="1600">
                <a:solidFill>
                  <a:schemeClr val="accent4"/>
                </a:solidFill>
                <a:latin typeface="+mj-lt"/>
              </a:defRPr>
            </a:lvl2pPr>
          </a:lstStyle>
          <a:p>
            <a:pPr lvl="0"/>
            <a:r>
              <a:rPr lang="de-DE" smtClean="0"/>
              <a:t>Textmasterformat bearbeiten</a:t>
            </a:r>
          </a:p>
          <a:p>
            <a:pPr lvl="1"/>
            <a:r>
              <a:rPr lang="de-DE" smtClean="0"/>
              <a:t>Zweite Ebene</a:t>
            </a:r>
          </a:p>
        </p:txBody>
      </p:sp>
    </p:spTree>
    <p:extLst>
      <p:ext uri="{BB962C8B-B14F-4D97-AF65-F5344CB8AC3E}">
        <p14:creationId xmlns:p14="http://schemas.microsoft.com/office/powerpoint/2010/main" val="1876257222"/>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pos="1079">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ection divider 8">
    <p:bg>
      <p:bgPr>
        <a:solidFill>
          <a:schemeClr val="bg2"/>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906000" cy="6858000"/>
          </a:xfrm>
          <a:prstGeom prst="rect">
            <a:avLst/>
          </a:prstGeom>
          <a:solidFill>
            <a:srgbClr val="40CAC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err="1" smtClean="0"/>
          </a:p>
        </p:txBody>
      </p:sp>
      <p:sp>
        <p:nvSpPr>
          <p:cNvPr id="9" name="Isosceles Triangle 2"/>
          <p:cNvSpPr/>
          <p:nvPr userDrawn="1"/>
        </p:nvSpPr>
        <p:spPr>
          <a:xfrm rot="16200000">
            <a:off x="6039138" y="2452979"/>
            <a:ext cx="2824488" cy="4909235"/>
          </a:xfrm>
          <a:custGeom>
            <a:avLst/>
            <a:gdLst>
              <a:gd name="connsiteX0" fmla="*/ 0 w 2771777"/>
              <a:gd name="connsiteY0" fmla="*/ 4817797 h 4817797"/>
              <a:gd name="connsiteX1" fmla="*/ 1385889 w 2771777"/>
              <a:gd name="connsiteY1" fmla="*/ 0 h 4817797"/>
              <a:gd name="connsiteX2" fmla="*/ 2771777 w 2771777"/>
              <a:gd name="connsiteY2" fmla="*/ 4817797 h 4817797"/>
              <a:gd name="connsiteX3" fmla="*/ 0 w 2771777"/>
              <a:gd name="connsiteY3" fmla="*/ 4817797 h 4817797"/>
              <a:gd name="connsiteX0" fmla="*/ 0 w 2771777"/>
              <a:gd name="connsiteY0" fmla="*/ 4808272 h 4808272"/>
              <a:gd name="connsiteX1" fmla="*/ 1395414 w 2771777"/>
              <a:gd name="connsiteY1" fmla="*/ 0 h 4808272"/>
              <a:gd name="connsiteX2" fmla="*/ 2771777 w 2771777"/>
              <a:gd name="connsiteY2" fmla="*/ 4808272 h 4808272"/>
              <a:gd name="connsiteX3" fmla="*/ 0 w 2771777"/>
              <a:gd name="connsiteY3" fmla="*/ 4808272 h 4808272"/>
              <a:gd name="connsiteX0" fmla="*/ 0 w 2771777"/>
              <a:gd name="connsiteY0" fmla="*/ 4817619 h 4817619"/>
              <a:gd name="connsiteX1" fmla="*/ 1400087 w 2771777"/>
              <a:gd name="connsiteY1" fmla="*/ 0 h 4817619"/>
              <a:gd name="connsiteX2" fmla="*/ 2771777 w 2771777"/>
              <a:gd name="connsiteY2" fmla="*/ 4817619 h 4817619"/>
              <a:gd name="connsiteX3" fmla="*/ 0 w 2771777"/>
              <a:gd name="connsiteY3" fmla="*/ 4817619 h 4817619"/>
            </a:gdLst>
            <a:ahLst/>
            <a:cxnLst>
              <a:cxn ang="0">
                <a:pos x="connsiteX0" y="connsiteY0"/>
              </a:cxn>
              <a:cxn ang="0">
                <a:pos x="connsiteX1" y="connsiteY1"/>
              </a:cxn>
              <a:cxn ang="0">
                <a:pos x="connsiteX2" y="connsiteY2"/>
              </a:cxn>
              <a:cxn ang="0">
                <a:pos x="connsiteX3" y="connsiteY3"/>
              </a:cxn>
            </a:cxnLst>
            <a:rect l="l" t="t" r="r" b="b"/>
            <a:pathLst>
              <a:path w="2771777" h="4817619">
                <a:moveTo>
                  <a:pt x="0" y="4817619"/>
                </a:moveTo>
                <a:lnTo>
                  <a:pt x="1400087" y="0"/>
                </a:lnTo>
                <a:lnTo>
                  <a:pt x="2771777" y="4817619"/>
                </a:lnTo>
                <a:lnTo>
                  <a:pt x="0" y="4817619"/>
                </a:lnTo>
                <a:close/>
              </a:path>
            </a:pathLst>
          </a:custGeom>
          <a:solidFill>
            <a:srgbClr val="66D4D0"/>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lvl="0" algn="ctr"/>
            <a:endParaRPr lang="en-GB" sz="1400" dirty="0" err="1" smtClean="0"/>
          </a:p>
        </p:txBody>
      </p:sp>
      <p:sp>
        <p:nvSpPr>
          <p:cNvPr id="4" name="Rectangle 3"/>
          <p:cNvSpPr/>
          <p:nvPr userDrawn="1"/>
        </p:nvSpPr>
        <p:spPr>
          <a:xfrm>
            <a:off x="533400" y="2"/>
            <a:ext cx="9371400"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rgbClr val="00B8B0"/>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err="1" smtClean="0"/>
          </a:p>
        </p:txBody>
      </p:sp>
      <p:sp>
        <p:nvSpPr>
          <p:cNvPr id="13" name="Text Placeholder 10"/>
          <p:cNvSpPr>
            <a:spLocks noGrp="1"/>
          </p:cNvSpPr>
          <p:nvPr>
            <p:ph type="body" sz="quarter" idx="14" hasCustomPrompt="1"/>
          </p:nvPr>
        </p:nvSpPr>
        <p:spPr>
          <a:xfrm>
            <a:off x="825500" y="4570413"/>
            <a:ext cx="2260600" cy="819150"/>
          </a:xfrm>
        </p:spPr>
        <p:txBody>
          <a:bodyPr wrap="square" anchor="b">
            <a:noAutofit/>
          </a:bodyPr>
          <a:lstStyle>
            <a:lvl1pPr>
              <a:lnSpc>
                <a:spcPct val="100000"/>
              </a:lnSpc>
              <a:spcAft>
                <a:spcPts val="0"/>
              </a:spcAft>
              <a:defRPr sz="10800" b="1">
                <a:solidFill>
                  <a:schemeClr val="bg1"/>
                </a:solidFill>
              </a:defRPr>
            </a:lvl1pPr>
          </a:lstStyle>
          <a:p>
            <a:pPr lvl="0"/>
            <a:r>
              <a:rPr lang="en-US" dirty="0" smtClean="0"/>
              <a:t>#.#</a:t>
            </a:r>
          </a:p>
        </p:txBody>
      </p:sp>
      <p:sp>
        <p:nvSpPr>
          <p:cNvPr id="16" name="Freeform 6"/>
          <p:cNvSpPr>
            <a:spLocks/>
          </p:cNvSpPr>
          <p:nvPr userDrawn="1"/>
        </p:nvSpPr>
        <p:spPr bwMode="auto">
          <a:xfrm>
            <a:off x="9064624" y="-1"/>
            <a:ext cx="347663"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marL="0" marR="0" indent="0" algn="ctr" defTabSz="872722" rtl="0" eaLnBrk="1" fontAlgn="auto" latinLnBrk="0" hangingPunct="1">
              <a:lnSpc>
                <a:spcPct val="100000"/>
              </a:lnSpc>
              <a:spcBef>
                <a:spcPts val="0"/>
              </a:spcBef>
              <a:spcAft>
                <a:spcPts val="0"/>
              </a:spcAft>
              <a:buClrTx/>
              <a:buSzTx/>
              <a:buFontTx/>
              <a:buNone/>
              <a:tabLst/>
              <a:defRPr/>
            </a:pPr>
            <a:fld id="{12E06541-304F-41DA-A076-D86DB9E81A9C}" type="slidenum">
              <a:rPr lang="en-GB" sz="1200" smtClean="0">
                <a:solidFill>
                  <a:schemeClr val="accent1"/>
                </a:solidFill>
              </a:rPr>
              <a:pPr marL="0" marR="0" indent="0" algn="ctr" defTabSz="872722" rtl="0" eaLnBrk="1" fontAlgn="auto" latinLnBrk="0" hangingPunct="1">
                <a:lnSpc>
                  <a:spcPct val="100000"/>
                </a:lnSpc>
                <a:spcBef>
                  <a:spcPts val="0"/>
                </a:spcBef>
                <a:spcAft>
                  <a:spcPts val="0"/>
                </a:spcAft>
                <a:buClrTx/>
                <a:buSzTx/>
                <a:buFontTx/>
                <a:buNone/>
                <a:tabLst/>
                <a:defRPr/>
              </a:pPr>
              <a:t>‹#›</a:t>
            </a:fld>
            <a:endParaRPr lang="en-GB" sz="1200" smtClean="0">
              <a:solidFill>
                <a:schemeClr val="accent1"/>
              </a:solidFill>
            </a:endParaRPr>
          </a:p>
        </p:txBody>
      </p:sp>
      <p:sp>
        <p:nvSpPr>
          <p:cNvPr id="8" name="Title 7"/>
          <p:cNvSpPr>
            <a:spLocks noGrp="1"/>
          </p:cNvSpPr>
          <p:nvPr>
            <p:ph type="title"/>
          </p:nvPr>
        </p:nvSpPr>
        <p:spPr/>
        <p:txBody>
          <a:bodyPr/>
          <a:lstStyle>
            <a:lvl1pPr>
              <a:defRPr>
                <a:solidFill>
                  <a:schemeClr val="bg1"/>
                </a:solidFill>
              </a:defRPr>
            </a:lvl1pPr>
          </a:lstStyle>
          <a:p>
            <a:r>
              <a:rPr lang="de-DE" smtClean="0"/>
              <a:t>Titelmasterformat durch Klicken bearbeiten</a:t>
            </a:r>
            <a:endParaRPr lang="en-GB" dirty="0"/>
          </a:p>
        </p:txBody>
      </p:sp>
    </p:spTree>
    <p:extLst>
      <p:ext uri="{BB962C8B-B14F-4D97-AF65-F5344CB8AC3E}">
        <p14:creationId xmlns:p14="http://schemas.microsoft.com/office/powerpoint/2010/main" val="3228232802"/>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pos="1079"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ne column">
    <p:spTree>
      <p:nvGrpSpPr>
        <p:cNvPr id="1" name=""/>
        <p:cNvGrpSpPr/>
        <p:nvPr/>
      </p:nvGrpSpPr>
      <p:grpSpPr>
        <a:xfrm>
          <a:off x="0" y="0"/>
          <a:ext cx="0" cy="0"/>
          <a:chOff x="0" y="0"/>
          <a:chExt cx="0" cy="0"/>
        </a:xfrm>
      </p:grpSpPr>
      <p:sp>
        <p:nvSpPr>
          <p:cNvPr id="11" name="Text Placeholder 10"/>
          <p:cNvSpPr>
            <a:spLocks noGrp="1"/>
          </p:cNvSpPr>
          <p:nvPr>
            <p:ph type="body" sz="quarter" idx="14"/>
          </p:nvPr>
        </p:nvSpPr>
        <p:spPr>
          <a:xfrm>
            <a:off x="825500" y="1436688"/>
            <a:ext cx="8239126" cy="1692771"/>
          </a:xfrm>
        </p:spPr>
        <p:txBody>
          <a:bodyPr>
            <a:spAutoFit/>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GB" dirty="0"/>
          </a:p>
        </p:txBody>
      </p:sp>
      <p:sp>
        <p:nvSpPr>
          <p:cNvPr id="12" name="Title 11"/>
          <p:cNvSpPr>
            <a:spLocks noGrp="1"/>
          </p:cNvSpPr>
          <p:nvPr>
            <p:ph type="title"/>
          </p:nvPr>
        </p:nvSpPr>
        <p:spPr>
          <a:xfrm>
            <a:off x="825500" y="538163"/>
            <a:ext cx="8239126" cy="370558"/>
          </a:xfrm>
        </p:spPr>
        <p:txBody>
          <a:bodyPr/>
          <a:lstStyle/>
          <a:p>
            <a:r>
              <a:rPr lang="de-DE" dirty="0" smtClean="0"/>
              <a:t>Titelmasterformat durch Klicken bearbeiten</a:t>
            </a:r>
            <a:endParaRPr lang="en-GB" dirty="0"/>
          </a:p>
        </p:txBody>
      </p:sp>
    </p:spTree>
    <p:extLst>
      <p:ext uri="{BB962C8B-B14F-4D97-AF65-F5344CB8AC3E}">
        <p14:creationId xmlns:p14="http://schemas.microsoft.com/office/powerpoint/2010/main" val="247404749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ne column + image">
    <p:spTree>
      <p:nvGrpSpPr>
        <p:cNvPr id="1" name=""/>
        <p:cNvGrpSpPr/>
        <p:nvPr/>
      </p:nvGrpSpPr>
      <p:grpSpPr>
        <a:xfrm>
          <a:off x="0" y="0"/>
          <a:ext cx="0" cy="0"/>
          <a:chOff x="0" y="0"/>
          <a:chExt cx="0" cy="0"/>
        </a:xfrm>
      </p:grpSpPr>
      <p:sp>
        <p:nvSpPr>
          <p:cNvPr id="3" name="Picture Placeholder 2"/>
          <p:cNvSpPr>
            <a:spLocks noGrp="1"/>
          </p:cNvSpPr>
          <p:nvPr>
            <p:ph type="pic" sz="quarter" idx="15"/>
          </p:nvPr>
        </p:nvSpPr>
        <p:spPr>
          <a:xfrm>
            <a:off x="5111856" y="1436688"/>
            <a:ext cx="3945600" cy="4303712"/>
          </a:xfrm>
        </p:spPr>
        <p:txBody>
          <a:bodyPr/>
          <a:lstStyle/>
          <a:p>
            <a:r>
              <a:rPr lang="de-DE" smtClean="0"/>
              <a:t>Bild durch Klicken auf Symbol hinzufügen</a:t>
            </a:r>
            <a:endParaRPr lang="en-GB" dirty="0"/>
          </a:p>
        </p:txBody>
      </p:sp>
      <p:sp>
        <p:nvSpPr>
          <p:cNvPr id="4" name="Title 3"/>
          <p:cNvSpPr>
            <a:spLocks noGrp="1"/>
          </p:cNvSpPr>
          <p:nvPr>
            <p:ph type="title"/>
          </p:nvPr>
        </p:nvSpPr>
        <p:spPr>
          <a:xfrm>
            <a:off x="825500" y="538163"/>
            <a:ext cx="8239126" cy="370558"/>
          </a:xfrm>
        </p:spPr>
        <p:txBody>
          <a:bodyPr/>
          <a:lstStyle/>
          <a:p>
            <a:r>
              <a:rPr lang="de-DE" smtClean="0"/>
              <a:t>Titelmasterformat durch Klicken bearbeiten</a:t>
            </a:r>
            <a:endParaRPr lang="en-GB"/>
          </a:p>
        </p:txBody>
      </p:sp>
      <p:sp>
        <p:nvSpPr>
          <p:cNvPr id="8" name="Text Placeholder 10"/>
          <p:cNvSpPr>
            <a:spLocks noGrp="1"/>
          </p:cNvSpPr>
          <p:nvPr>
            <p:ph type="body" sz="quarter" idx="14"/>
          </p:nvPr>
        </p:nvSpPr>
        <p:spPr>
          <a:xfrm>
            <a:off x="825500" y="1436688"/>
            <a:ext cx="3945600" cy="1692771"/>
          </a:xfrm>
        </p:spPr>
        <p:txBody>
          <a:bodyPr>
            <a:sp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dirty="0"/>
          </a:p>
        </p:txBody>
      </p:sp>
    </p:spTree>
    <p:extLst>
      <p:ext uri="{BB962C8B-B14F-4D97-AF65-F5344CB8AC3E}">
        <p14:creationId xmlns:p14="http://schemas.microsoft.com/office/powerpoint/2010/main" val="319499011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8" name="Text Placeholder 10"/>
          <p:cNvSpPr>
            <a:spLocks noGrp="1"/>
          </p:cNvSpPr>
          <p:nvPr>
            <p:ph type="body" sz="quarter" idx="14"/>
          </p:nvPr>
        </p:nvSpPr>
        <p:spPr>
          <a:xfrm>
            <a:off x="825253" y="1436688"/>
            <a:ext cx="3944548" cy="1692771"/>
          </a:xfrm>
        </p:spPr>
        <p:txBody>
          <a:bodyPr>
            <a:sp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dirty="0"/>
          </a:p>
        </p:txBody>
      </p:sp>
      <p:sp>
        <p:nvSpPr>
          <p:cNvPr id="9" name="Text Placeholder 10"/>
          <p:cNvSpPr>
            <a:spLocks noGrp="1"/>
          </p:cNvSpPr>
          <p:nvPr>
            <p:ph type="body" sz="quarter" idx="15"/>
          </p:nvPr>
        </p:nvSpPr>
        <p:spPr>
          <a:xfrm>
            <a:off x="5120079" y="1436688"/>
            <a:ext cx="3944548" cy="1692771"/>
          </a:xfrm>
        </p:spPr>
        <p:txBody>
          <a:bodyPr>
            <a:sp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dirty="0"/>
          </a:p>
        </p:txBody>
      </p:sp>
      <p:sp>
        <p:nvSpPr>
          <p:cNvPr id="12" name="Title 11"/>
          <p:cNvSpPr>
            <a:spLocks noGrp="1"/>
          </p:cNvSpPr>
          <p:nvPr>
            <p:ph type="title"/>
          </p:nvPr>
        </p:nvSpPr>
        <p:spPr>
          <a:xfrm>
            <a:off x="825500" y="538163"/>
            <a:ext cx="8239126" cy="370558"/>
          </a:xfrm>
        </p:spPr>
        <p:txBody>
          <a:bodyPr/>
          <a:lstStyle/>
          <a:p>
            <a:r>
              <a:rPr lang="de-DE" smtClean="0"/>
              <a:t>Titelmasterformat durch Klicken bearbeiten</a:t>
            </a:r>
            <a:endParaRPr lang="en-GB" dirty="0"/>
          </a:p>
        </p:txBody>
      </p:sp>
    </p:spTree>
    <p:extLst>
      <p:ext uri="{BB962C8B-B14F-4D97-AF65-F5344CB8AC3E}">
        <p14:creationId xmlns:p14="http://schemas.microsoft.com/office/powerpoint/2010/main" val="271062153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2" name="Title 1"/>
          <p:cNvSpPr>
            <a:spLocks noGrp="1"/>
          </p:cNvSpPr>
          <p:nvPr>
            <p:ph type="title"/>
          </p:nvPr>
        </p:nvSpPr>
        <p:spPr>
          <a:xfrm>
            <a:off x="825500" y="538163"/>
            <a:ext cx="8239126" cy="370558"/>
          </a:xfrm>
        </p:spPr>
        <p:txBody>
          <a:bodyPr/>
          <a:lstStyle/>
          <a:p>
            <a:r>
              <a:rPr lang="de-DE" smtClean="0"/>
              <a:t>Titelmasterformat durch Klicken bearbeiten</a:t>
            </a:r>
            <a:endParaRPr lang="en-GB"/>
          </a:p>
        </p:txBody>
      </p:sp>
      <p:sp>
        <p:nvSpPr>
          <p:cNvPr id="8" name="Text Placeholder 10"/>
          <p:cNvSpPr>
            <a:spLocks noGrp="1"/>
          </p:cNvSpPr>
          <p:nvPr>
            <p:ph type="body" sz="quarter" idx="14"/>
          </p:nvPr>
        </p:nvSpPr>
        <p:spPr>
          <a:xfrm>
            <a:off x="825500" y="1436688"/>
            <a:ext cx="2501900" cy="200054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dirty="0"/>
          </a:p>
        </p:txBody>
      </p:sp>
      <p:sp>
        <p:nvSpPr>
          <p:cNvPr id="9" name="Text Placeholder 10"/>
          <p:cNvSpPr>
            <a:spLocks noGrp="1"/>
          </p:cNvSpPr>
          <p:nvPr>
            <p:ph type="body" sz="quarter" idx="15"/>
          </p:nvPr>
        </p:nvSpPr>
        <p:spPr>
          <a:xfrm>
            <a:off x="3687763" y="1436688"/>
            <a:ext cx="2501900" cy="200054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dirty="0"/>
          </a:p>
        </p:txBody>
      </p:sp>
      <p:sp>
        <p:nvSpPr>
          <p:cNvPr id="13" name="Text Placeholder 10"/>
          <p:cNvSpPr>
            <a:spLocks noGrp="1"/>
          </p:cNvSpPr>
          <p:nvPr>
            <p:ph type="body" sz="quarter" idx="16"/>
          </p:nvPr>
        </p:nvSpPr>
        <p:spPr>
          <a:xfrm>
            <a:off x="6550025" y="1436688"/>
            <a:ext cx="2501900" cy="200054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dirty="0"/>
          </a:p>
        </p:txBody>
      </p:sp>
    </p:spTree>
    <p:extLst>
      <p:ext uri="{BB962C8B-B14F-4D97-AF65-F5344CB8AC3E}">
        <p14:creationId xmlns:p14="http://schemas.microsoft.com/office/powerpoint/2010/main" val="81206508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6" name="Title 5"/>
          <p:cNvSpPr>
            <a:spLocks noGrp="1"/>
          </p:cNvSpPr>
          <p:nvPr>
            <p:ph type="title"/>
          </p:nvPr>
        </p:nvSpPr>
        <p:spPr>
          <a:xfrm>
            <a:off x="825500" y="538163"/>
            <a:ext cx="8239126" cy="370558"/>
          </a:xfrm>
        </p:spPr>
        <p:txBody>
          <a:bodyPr/>
          <a:lstStyle/>
          <a:p>
            <a:r>
              <a:rPr lang="de-DE" smtClean="0"/>
              <a:t>Titelmasterformat durch Klicken bearbeiten</a:t>
            </a:r>
            <a:endParaRPr lang="en-GB" dirty="0"/>
          </a:p>
        </p:txBody>
      </p:sp>
    </p:spTree>
    <p:extLst>
      <p:ext uri="{BB962C8B-B14F-4D97-AF65-F5344CB8AC3E}">
        <p14:creationId xmlns:p14="http://schemas.microsoft.com/office/powerpoint/2010/main" val="361108492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Backpage 1">
    <p:bg>
      <p:bgPr>
        <a:solidFill>
          <a:schemeClr val="bg1"/>
        </a:solidFill>
        <a:effectLst/>
      </p:bgPr>
    </p:bg>
    <p:spTree>
      <p:nvGrpSpPr>
        <p:cNvPr id="1" name=""/>
        <p:cNvGrpSpPr/>
        <p:nvPr/>
      </p:nvGrpSpPr>
      <p:grpSpPr>
        <a:xfrm>
          <a:off x="0" y="0"/>
          <a:ext cx="0" cy="0"/>
          <a:chOff x="0" y="0"/>
          <a:chExt cx="0" cy="0"/>
        </a:xfrm>
      </p:grpSpPr>
      <p:sp>
        <p:nvSpPr>
          <p:cNvPr id="11" name="Rectangle 3"/>
          <p:cNvSpPr/>
          <p:nvPr userDrawn="1"/>
        </p:nvSpPr>
        <p:spPr>
          <a:xfrm>
            <a:off x="533400" y="2"/>
            <a:ext cx="9371400"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err="1" smtClean="0"/>
          </a:p>
        </p:txBody>
      </p:sp>
      <p:sp>
        <p:nvSpPr>
          <p:cNvPr id="2" name="Title 1"/>
          <p:cNvSpPr>
            <a:spLocks noGrp="1"/>
          </p:cNvSpPr>
          <p:nvPr>
            <p:ph type="title" hasCustomPrompt="1"/>
          </p:nvPr>
        </p:nvSpPr>
        <p:spPr>
          <a:xfrm>
            <a:off x="825501" y="563563"/>
            <a:ext cx="8239126" cy="370558"/>
          </a:xfrm>
        </p:spPr>
        <p:txBody>
          <a:bodyPr/>
          <a:lstStyle>
            <a:lvl1pPr>
              <a:lnSpc>
                <a:spcPct val="85000"/>
              </a:lnSpc>
              <a:defRPr sz="3600" b="1" baseline="0">
                <a:solidFill>
                  <a:schemeClr val="bg1"/>
                </a:solidFill>
              </a:defRPr>
            </a:lvl1pPr>
          </a:lstStyle>
          <a:p>
            <a:r>
              <a:rPr lang="en-US" dirty="0" smtClean="0"/>
              <a:t>Statement/quote slide</a:t>
            </a:r>
            <a:endParaRPr lang="en-GB" dirty="0"/>
          </a:p>
        </p:txBody>
      </p:sp>
      <p:sp>
        <p:nvSpPr>
          <p:cNvPr id="16" name="Freeform 6"/>
          <p:cNvSpPr>
            <a:spLocks/>
          </p:cNvSpPr>
          <p:nvPr userDrawn="1"/>
        </p:nvSpPr>
        <p:spPr bwMode="auto">
          <a:xfrm>
            <a:off x="9064624" y="-1"/>
            <a:ext cx="347663"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marL="0" marR="0" indent="0" algn="ctr" defTabSz="872722" rtl="0" eaLnBrk="1" fontAlgn="auto" latinLnBrk="0" hangingPunct="1">
              <a:lnSpc>
                <a:spcPct val="100000"/>
              </a:lnSpc>
              <a:spcBef>
                <a:spcPts val="0"/>
              </a:spcBef>
              <a:spcAft>
                <a:spcPts val="0"/>
              </a:spcAft>
              <a:buClrTx/>
              <a:buSzTx/>
              <a:buFontTx/>
              <a:buNone/>
              <a:tabLst/>
              <a:defRPr/>
            </a:pPr>
            <a:fld id="{12E06541-304F-41DA-A076-D86DB9E81A9C}" type="slidenum">
              <a:rPr lang="en-GB" sz="1200" smtClean="0">
                <a:solidFill>
                  <a:schemeClr val="accent1"/>
                </a:solidFill>
              </a:rPr>
              <a:pPr marL="0" marR="0" indent="0" algn="ctr" defTabSz="872722" rtl="0" eaLnBrk="1" fontAlgn="auto" latinLnBrk="0" hangingPunct="1">
                <a:lnSpc>
                  <a:spcPct val="100000"/>
                </a:lnSpc>
                <a:spcBef>
                  <a:spcPts val="0"/>
                </a:spcBef>
                <a:spcAft>
                  <a:spcPts val="0"/>
                </a:spcAft>
                <a:buClrTx/>
                <a:buSzTx/>
                <a:buFontTx/>
                <a:buNone/>
                <a:tabLst/>
                <a:defRPr/>
              </a:pPr>
              <a:t>‹#›</a:t>
            </a:fld>
            <a:endParaRPr lang="en-GB" sz="1200" smtClean="0">
              <a:solidFill>
                <a:schemeClr val="accent1"/>
              </a:solidFill>
            </a:endParaRPr>
          </a:p>
        </p:txBody>
      </p:sp>
      <p:sp>
        <p:nvSpPr>
          <p:cNvPr id="8" name="Text Placeholder 10"/>
          <p:cNvSpPr>
            <a:spLocks noGrp="1"/>
          </p:cNvSpPr>
          <p:nvPr>
            <p:ph type="body" sz="quarter" idx="14"/>
          </p:nvPr>
        </p:nvSpPr>
        <p:spPr>
          <a:xfrm>
            <a:off x="825500" y="1412875"/>
            <a:ext cx="5613400" cy="1957459"/>
          </a:xfrm>
        </p:spPr>
        <p:txBody>
          <a:bodyPr wrap="square">
            <a:spAutoFit/>
          </a:bodyPr>
          <a:lstStyle>
            <a:lvl1pPr>
              <a:lnSpc>
                <a:spcPct val="105000"/>
              </a:lnSpc>
              <a:spcAft>
                <a:spcPts val="1800"/>
              </a:spcAft>
              <a:defRPr sz="2200" b="0">
                <a:solidFill>
                  <a:schemeClr val="bg1"/>
                </a:solidFill>
              </a:defRPr>
            </a:lvl1pPr>
            <a:lvl2pP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dirty="0"/>
          </a:p>
        </p:txBody>
      </p:sp>
      <p:sp>
        <p:nvSpPr>
          <p:cNvPr id="12" name="Rectangle 11"/>
          <p:cNvSpPr/>
          <p:nvPr userDrawn="1"/>
        </p:nvSpPr>
        <p:spPr>
          <a:xfrm>
            <a:off x="5849137" y="5637540"/>
            <a:ext cx="3778513" cy="1220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err="1" smtClean="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11432" y="6235215"/>
            <a:ext cx="3170060" cy="306000"/>
          </a:xfrm>
          <a:prstGeom prst="rect">
            <a:avLst/>
          </a:prstGeom>
        </p:spPr>
      </p:pic>
    </p:spTree>
    <p:extLst>
      <p:ext uri="{BB962C8B-B14F-4D97-AF65-F5344CB8AC3E}">
        <p14:creationId xmlns:p14="http://schemas.microsoft.com/office/powerpoint/2010/main" val="392533446"/>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pos="1079"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ackpage 2">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5849137" y="5637540"/>
            <a:ext cx="3778513" cy="1220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err="1" smtClean="0"/>
          </a:p>
        </p:txBody>
      </p:sp>
      <p:sp>
        <p:nvSpPr>
          <p:cNvPr id="14" name="Freeform 5"/>
          <p:cNvSpPr>
            <a:spLocks/>
          </p:cNvSpPr>
          <p:nvPr userDrawn="1"/>
        </p:nvSpPr>
        <p:spPr bwMode="auto">
          <a:xfrm>
            <a:off x="552450" y="-9526"/>
            <a:ext cx="9353550" cy="5969046"/>
          </a:xfrm>
          <a:custGeom>
            <a:avLst/>
            <a:gdLst>
              <a:gd name="T0" fmla="*/ 0 w 2952"/>
              <a:gd name="T1" fmla="*/ 0 h 1880"/>
              <a:gd name="T2" fmla="*/ 0 w 2952"/>
              <a:gd name="T3" fmla="*/ 1676 h 1880"/>
              <a:gd name="T4" fmla="*/ 63 w 2952"/>
              <a:gd name="T5" fmla="*/ 1824 h 1880"/>
              <a:gd name="T6" fmla="*/ 169 w 2952"/>
              <a:gd name="T7" fmla="*/ 1875 h 1880"/>
              <a:gd name="T8" fmla="*/ 244 w 2952"/>
              <a:gd name="T9" fmla="*/ 1870 h 1880"/>
              <a:gd name="T10" fmla="*/ 2952 w 2952"/>
              <a:gd name="T11" fmla="*/ 1103 h 1880"/>
            </a:gdLst>
            <a:ahLst/>
            <a:cxnLst>
              <a:cxn ang="0">
                <a:pos x="T0" y="T1"/>
              </a:cxn>
              <a:cxn ang="0">
                <a:pos x="T2" y="T3"/>
              </a:cxn>
              <a:cxn ang="0">
                <a:pos x="T4" y="T5"/>
              </a:cxn>
              <a:cxn ang="0">
                <a:pos x="T6" y="T7"/>
              </a:cxn>
              <a:cxn ang="0">
                <a:pos x="T8" y="T9"/>
              </a:cxn>
              <a:cxn ang="0">
                <a:pos x="T10" y="T11"/>
              </a:cxn>
            </a:cxnLst>
            <a:rect l="0" t="0" r="r" b="b"/>
            <a:pathLst>
              <a:path w="2952" h="1880">
                <a:moveTo>
                  <a:pt x="0" y="0"/>
                </a:moveTo>
                <a:cubicBezTo>
                  <a:pt x="0" y="1676"/>
                  <a:pt x="0" y="1676"/>
                  <a:pt x="0" y="1676"/>
                </a:cubicBezTo>
                <a:cubicBezTo>
                  <a:pt x="1" y="1712"/>
                  <a:pt x="19" y="1785"/>
                  <a:pt x="63" y="1824"/>
                </a:cubicBezTo>
                <a:cubicBezTo>
                  <a:pt x="106" y="1863"/>
                  <a:pt x="140" y="1871"/>
                  <a:pt x="169" y="1875"/>
                </a:cubicBezTo>
                <a:cubicBezTo>
                  <a:pt x="197" y="1880"/>
                  <a:pt x="230" y="1871"/>
                  <a:pt x="244" y="1870"/>
                </a:cubicBezTo>
                <a:cubicBezTo>
                  <a:pt x="2952" y="1103"/>
                  <a:pt x="2952" y="1103"/>
                  <a:pt x="2952" y="1103"/>
                </a:cubicBezTo>
              </a:path>
            </a:pathLst>
          </a:custGeom>
          <a:noFill/>
          <a:ln w="19050" cap="flat">
            <a:solidFill>
              <a:schemeClr val="accent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 name="Title 1"/>
          <p:cNvSpPr>
            <a:spLocks noGrp="1"/>
          </p:cNvSpPr>
          <p:nvPr>
            <p:ph type="title" hasCustomPrompt="1"/>
          </p:nvPr>
        </p:nvSpPr>
        <p:spPr>
          <a:xfrm>
            <a:off x="825501" y="563563"/>
            <a:ext cx="8239126" cy="370558"/>
          </a:xfrm>
        </p:spPr>
        <p:txBody>
          <a:bodyPr/>
          <a:lstStyle>
            <a:lvl1pPr>
              <a:lnSpc>
                <a:spcPct val="85000"/>
              </a:lnSpc>
              <a:defRPr sz="3600" b="1" baseline="0">
                <a:solidFill>
                  <a:schemeClr val="accent5"/>
                </a:solidFill>
              </a:defRPr>
            </a:lvl1pPr>
          </a:lstStyle>
          <a:p>
            <a:r>
              <a:rPr lang="en-US" dirty="0" smtClean="0"/>
              <a:t>Statement/quote slide</a:t>
            </a:r>
            <a:endParaRPr lang="en-GB"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11432" y="6235215"/>
            <a:ext cx="3170060" cy="306000"/>
          </a:xfrm>
          <a:prstGeom prst="rect">
            <a:avLst/>
          </a:prstGeom>
        </p:spPr>
      </p:pic>
      <p:sp>
        <p:nvSpPr>
          <p:cNvPr id="7" name="Text Placeholder 10"/>
          <p:cNvSpPr>
            <a:spLocks noGrp="1"/>
          </p:cNvSpPr>
          <p:nvPr>
            <p:ph type="body" sz="quarter" idx="14"/>
          </p:nvPr>
        </p:nvSpPr>
        <p:spPr>
          <a:xfrm>
            <a:off x="825500" y="1436688"/>
            <a:ext cx="5385932" cy="1692771"/>
          </a:xfrm>
        </p:spPr>
        <p:txBody>
          <a:bodyPr wrap="square">
            <a:sp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dirty="0"/>
          </a:p>
        </p:txBody>
      </p:sp>
    </p:spTree>
    <p:extLst>
      <p:ext uri="{BB962C8B-B14F-4D97-AF65-F5344CB8AC3E}">
        <p14:creationId xmlns:p14="http://schemas.microsoft.com/office/powerpoint/2010/main" val="3737481816"/>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pos="1079"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1_Cover Page_Option 1">
    <p:bg>
      <p:bgPr>
        <a:solidFill>
          <a:schemeClr val="bg2"/>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865713" y="694745"/>
            <a:ext cx="7960000" cy="5093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Freeform 17"/>
          <p:cNvSpPr>
            <a:spLocks/>
          </p:cNvSpPr>
          <p:nvPr userDrawn="1"/>
        </p:nvSpPr>
        <p:spPr bwMode="auto">
          <a:xfrm>
            <a:off x="1200" y="3483"/>
            <a:ext cx="9903600" cy="6858000"/>
          </a:xfrm>
          <a:custGeom>
            <a:avLst/>
            <a:gdLst>
              <a:gd name="T0" fmla="*/ 366 w 3119"/>
              <a:gd name="T1" fmla="*/ 2002 h 2160"/>
              <a:gd name="T2" fmla="*/ 170 w 3119"/>
              <a:gd name="T3" fmla="*/ 1824 h 2160"/>
              <a:gd name="T4" fmla="*/ 169 w 3119"/>
              <a:gd name="T5" fmla="*/ 1808 h 2160"/>
              <a:gd name="T6" fmla="*/ 169 w 3119"/>
              <a:gd name="T7" fmla="*/ 0 h 2160"/>
              <a:gd name="T8" fmla="*/ 0 w 3119"/>
              <a:gd name="T9" fmla="*/ 0 h 2160"/>
              <a:gd name="T10" fmla="*/ 0 w 3119"/>
              <a:gd name="T11" fmla="*/ 2160 h 2160"/>
              <a:gd name="T12" fmla="*/ 3119 w 3119"/>
              <a:gd name="T13" fmla="*/ 2160 h 2160"/>
              <a:gd name="T14" fmla="*/ 3119 w 3119"/>
              <a:gd name="T15" fmla="*/ 1225 h 2160"/>
              <a:gd name="T16" fmla="*/ 415 w 3119"/>
              <a:gd name="T17" fmla="*/ 1995 h 2160"/>
              <a:gd name="T18" fmla="*/ 366 w 3119"/>
              <a:gd name="T19" fmla="*/ 2002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19" h="2160">
                <a:moveTo>
                  <a:pt x="366" y="2002"/>
                </a:moveTo>
                <a:cubicBezTo>
                  <a:pt x="263" y="2002"/>
                  <a:pt x="179" y="1924"/>
                  <a:pt x="170" y="1824"/>
                </a:cubicBezTo>
                <a:cubicBezTo>
                  <a:pt x="169" y="1820"/>
                  <a:pt x="169" y="1814"/>
                  <a:pt x="169" y="1808"/>
                </a:cubicBezTo>
                <a:cubicBezTo>
                  <a:pt x="169" y="0"/>
                  <a:pt x="169" y="0"/>
                  <a:pt x="169" y="0"/>
                </a:cubicBezTo>
                <a:cubicBezTo>
                  <a:pt x="0" y="0"/>
                  <a:pt x="0" y="0"/>
                  <a:pt x="0" y="0"/>
                </a:cubicBezTo>
                <a:cubicBezTo>
                  <a:pt x="0" y="2160"/>
                  <a:pt x="0" y="2160"/>
                  <a:pt x="0" y="2160"/>
                </a:cubicBezTo>
                <a:cubicBezTo>
                  <a:pt x="3119" y="2160"/>
                  <a:pt x="3119" y="2160"/>
                  <a:pt x="3119" y="2160"/>
                </a:cubicBezTo>
                <a:cubicBezTo>
                  <a:pt x="3119" y="1225"/>
                  <a:pt x="3119" y="1225"/>
                  <a:pt x="3119" y="1225"/>
                </a:cubicBezTo>
                <a:cubicBezTo>
                  <a:pt x="3119" y="1225"/>
                  <a:pt x="416" y="1995"/>
                  <a:pt x="415" y="1995"/>
                </a:cubicBezTo>
                <a:cubicBezTo>
                  <a:pt x="399" y="1999"/>
                  <a:pt x="383" y="2002"/>
                  <a:pt x="366" y="200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11432" y="6057901"/>
            <a:ext cx="3170060" cy="306000"/>
          </a:xfrm>
          <a:prstGeom prst="rect">
            <a:avLst/>
          </a:prstGeom>
        </p:spPr>
      </p:pic>
      <p:sp>
        <p:nvSpPr>
          <p:cNvPr id="20" name="Rectangle 19"/>
          <p:cNvSpPr/>
          <p:nvPr userDrawn="1"/>
        </p:nvSpPr>
        <p:spPr bwMode="auto">
          <a:xfrm>
            <a:off x="10137576" y="2"/>
            <a:ext cx="2359223" cy="2842386"/>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85672" tIns="85672" rIns="85672" bIns="85672" numCol="1" rtlCol="0" anchor="t" anchorCtr="0" compatLnSpc="1">
            <a:prstTxWarp prst="textNoShape">
              <a:avLst/>
            </a:prstTxWarp>
          </a:bodyPr>
          <a:lstStyle/>
          <a:p>
            <a:pPr algn="l"/>
            <a:r>
              <a:rPr lang="en-US" sz="1100" b="1" dirty="0" smtClean="0">
                <a:solidFill>
                  <a:schemeClr val="accent6"/>
                </a:solidFill>
              </a:rPr>
              <a:t>Updating image</a:t>
            </a:r>
          </a:p>
          <a:p>
            <a:pPr algn="l"/>
            <a:r>
              <a:rPr lang="en-US" sz="1100" b="0" dirty="0" smtClean="0">
                <a:solidFill>
                  <a:schemeClr val="accent6"/>
                </a:solidFill>
              </a:rPr>
              <a:t>To update the background image:</a:t>
            </a:r>
          </a:p>
          <a:p>
            <a:pPr marL="177800" indent="-177800" algn="l">
              <a:buFont typeface="Arial" panose="020B0604020202020204" pitchFamily="34" charset="0"/>
              <a:buChar char="•"/>
            </a:pPr>
            <a:r>
              <a:rPr lang="en-US" sz="1100" b="0" dirty="0" smtClean="0">
                <a:solidFill>
                  <a:schemeClr val="accent6"/>
                </a:solidFill>
              </a:rPr>
              <a:t>Go to ‘View’</a:t>
            </a:r>
          </a:p>
          <a:p>
            <a:pPr marL="177800" indent="-177800" algn="l">
              <a:buFont typeface="Arial" panose="020B0604020202020204" pitchFamily="34" charset="0"/>
              <a:buChar char="•"/>
            </a:pPr>
            <a:r>
              <a:rPr lang="en-US" sz="1100" b="0" dirty="0" smtClean="0">
                <a:solidFill>
                  <a:schemeClr val="accent6"/>
                </a:solidFill>
              </a:rPr>
              <a:t>Select ‘Slide Master’</a:t>
            </a:r>
          </a:p>
          <a:p>
            <a:pPr marL="177800" indent="-177800" algn="l">
              <a:buFont typeface="Arial" panose="020B0604020202020204" pitchFamily="34" charset="0"/>
              <a:buChar char="•"/>
            </a:pPr>
            <a:r>
              <a:rPr lang="en-US" sz="1100" b="0" dirty="0" smtClean="0">
                <a:solidFill>
                  <a:schemeClr val="accent6"/>
                </a:solidFill>
              </a:rPr>
              <a:t>Select the page with the image</a:t>
            </a:r>
          </a:p>
          <a:p>
            <a:pPr marL="177800" indent="-177800" algn="l">
              <a:buFont typeface="Arial" panose="020B0604020202020204" pitchFamily="34" charset="0"/>
              <a:buChar char="•"/>
            </a:pPr>
            <a:r>
              <a:rPr lang="en-US" sz="1100" b="0" dirty="0" smtClean="0">
                <a:solidFill>
                  <a:schemeClr val="accent6"/>
                </a:solidFill>
              </a:rPr>
              <a:t>Right click on the image</a:t>
            </a:r>
            <a:r>
              <a:rPr lang="en-US" sz="1100" b="0" baseline="0" dirty="0" smtClean="0">
                <a:solidFill>
                  <a:schemeClr val="accent6"/>
                </a:solidFill>
              </a:rPr>
              <a:t> and select ‘C</a:t>
            </a:r>
            <a:r>
              <a:rPr lang="en-US" sz="1100" b="0" dirty="0" smtClean="0">
                <a:solidFill>
                  <a:schemeClr val="accent6"/>
                </a:solidFill>
              </a:rPr>
              <a:t>hange picture’</a:t>
            </a:r>
          </a:p>
          <a:p>
            <a:pPr marL="177800" indent="-177800" algn="l">
              <a:buFont typeface="Arial" panose="020B0604020202020204" pitchFamily="34" charset="0"/>
              <a:buChar char="•"/>
            </a:pPr>
            <a:r>
              <a:rPr lang="en-US" sz="1100" b="0" dirty="0" smtClean="0">
                <a:solidFill>
                  <a:schemeClr val="accent6"/>
                </a:solidFill>
              </a:rPr>
              <a:t>Navigate to the location with the new image</a:t>
            </a:r>
          </a:p>
          <a:p>
            <a:pPr marL="177800" indent="-177800" algn="l">
              <a:buFont typeface="Arial" panose="020B0604020202020204" pitchFamily="34" charset="0"/>
              <a:buChar char="•"/>
            </a:pPr>
            <a:r>
              <a:rPr lang="en-US" sz="1100" b="0" dirty="0" smtClean="0">
                <a:solidFill>
                  <a:schemeClr val="accent6"/>
                </a:solidFill>
              </a:rPr>
              <a:t>Select</a:t>
            </a:r>
            <a:r>
              <a:rPr lang="en-US" sz="1100" b="0" baseline="0" dirty="0" smtClean="0">
                <a:solidFill>
                  <a:schemeClr val="accent6"/>
                </a:solidFill>
              </a:rPr>
              <a:t> ‘insert’</a:t>
            </a:r>
          </a:p>
          <a:p>
            <a:pPr marL="177800" indent="-177800" algn="l">
              <a:buFont typeface="Arial" panose="020B0604020202020204" pitchFamily="34" charset="0"/>
              <a:buChar char="•"/>
            </a:pPr>
            <a:endParaRPr lang="en-US" sz="1100" b="0" kern="1200" baseline="0" dirty="0" smtClean="0">
              <a:solidFill>
                <a:schemeClr val="accent6"/>
              </a:solidFill>
              <a:latin typeface="+mn-lt"/>
              <a:ea typeface="+mn-ea"/>
              <a:cs typeface="+mn-cs"/>
            </a:endParaRPr>
          </a:p>
          <a:p>
            <a:pPr marL="0" indent="0" algn="l">
              <a:buFontTx/>
              <a:buNone/>
            </a:pPr>
            <a:r>
              <a:rPr lang="en-US" sz="1100" b="0" kern="1200" dirty="0" smtClean="0">
                <a:solidFill>
                  <a:schemeClr val="accent6"/>
                </a:solidFill>
                <a:latin typeface="+mn-lt"/>
                <a:ea typeface="+mn-ea"/>
                <a:cs typeface="+mn-cs"/>
              </a:rPr>
              <a:t>Please note the new image needs to be at least 19cm x 27.5cm to fit the area. If the image does not fit you will need to manually manipulate the image to fit</a:t>
            </a:r>
          </a:p>
        </p:txBody>
      </p:sp>
      <p:grpSp>
        <p:nvGrpSpPr>
          <p:cNvPr id="21" name="Group 20"/>
          <p:cNvGrpSpPr/>
          <p:nvPr userDrawn="1"/>
        </p:nvGrpSpPr>
        <p:grpSpPr>
          <a:xfrm>
            <a:off x="4923991" y="-3361"/>
            <a:ext cx="4490137" cy="3258955"/>
            <a:chOff x="4891355" y="-10176"/>
            <a:chExt cx="4490137" cy="3258955"/>
          </a:xfrm>
        </p:grpSpPr>
        <p:sp>
          <p:nvSpPr>
            <p:cNvPr id="22" name="Freeform 12"/>
            <p:cNvSpPr>
              <a:spLocks/>
            </p:cNvSpPr>
            <p:nvPr/>
          </p:nvSpPr>
          <p:spPr bwMode="auto">
            <a:xfrm>
              <a:off x="6390050" y="1666042"/>
              <a:ext cx="2991442" cy="1582737"/>
            </a:xfrm>
            <a:custGeom>
              <a:avLst/>
              <a:gdLst>
                <a:gd name="T0" fmla="*/ 924 w 924"/>
                <a:gd name="T1" fmla="*/ 370 h 489"/>
                <a:gd name="T2" fmla="*/ 924 w 924"/>
                <a:gd name="T3" fmla="*/ 0 h 489"/>
                <a:gd name="T4" fmla="*/ 0 w 924"/>
                <a:gd name="T5" fmla="*/ 264 h 489"/>
                <a:gd name="T6" fmla="*/ 766 w 924"/>
                <a:gd name="T7" fmla="*/ 482 h 489"/>
                <a:gd name="T8" fmla="*/ 805 w 924"/>
                <a:gd name="T9" fmla="*/ 489 h 489"/>
                <a:gd name="T10" fmla="*/ 924 w 924"/>
                <a:gd name="T11" fmla="*/ 370 h 489"/>
              </a:gdLst>
              <a:ahLst/>
              <a:cxnLst>
                <a:cxn ang="0">
                  <a:pos x="T0" y="T1"/>
                </a:cxn>
                <a:cxn ang="0">
                  <a:pos x="T2" y="T3"/>
                </a:cxn>
                <a:cxn ang="0">
                  <a:pos x="T4" y="T5"/>
                </a:cxn>
                <a:cxn ang="0">
                  <a:pos x="T6" y="T7"/>
                </a:cxn>
                <a:cxn ang="0">
                  <a:pos x="T8" y="T9"/>
                </a:cxn>
                <a:cxn ang="0">
                  <a:pos x="T10" y="T11"/>
                </a:cxn>
              </a:cxnLst>
              <a:rect l="0" t="0" r="r" b="b"/>
              <a:pathLst>
                <a:path w="924" h="489">
                  <a:moveTo>
                    <a:pt x="924" y="370"/>
                  </a:moveTo>
                  <a:cubicBezTo>
                    <a:pt x="924" y="0"/>
                    <a:pt x="924" y="0"/>
                    <a:pt x="924" y="0"/>
                  </a:cubicBezTo>
                  <a:cubicBezTo>
                    <a:pt x="0" y="264"/>
                    <a:pt x="0" y="264"/>
                    <a:pt x="0" y="264"/>
                  </a:cubicBezTo>
                  <a:cubicBezTo>
                    <a:pt x="766" y="482"/>
                    <a:pt x="766" y="482"/>
                    <a:pt x="766" y="482"/>
                  </a:cubicBezTo>
                  <a:cubicBezTo>
                    <a:pt x="778" y="486"/>
                    <a:pt x="791" y="489"/>
                    <a:pt x="805" y="489"/>
                  </a:cubicBezTo>
                  <a:cubicBezTo>
                    <a:pt x="871" y="489"/>
                    <a:pt x="924" y="436"/>
                    <a:pt x="924" y="370"/>
                  </a:cubicBezTo>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 name="Freeform 22"/>
            <p:cNvSpPr>
              <a:spLocks/>
            </p:cNvSpPr>
            <p:nvPr userDrawn="1"/>
          </p:nvSpPr>
          <p:spPr bwMode="auto">
            <a:xfrm>
              <a:off x="4891355" y="-10176"/>
              <a:ext cx="4490137" cy="2845749"/>
            </a:xfrm>
            <a:custGeom>
              <a:avLst/>
              <a:gdLst>
                <a:gd name="T0" fmla="*/ 0 w 1429"/>
                <a:gd name="T1" fmla="*/ 0 h 906"/>
                <a:gd name="T2" fmla="*/ 1429 w 1429"/>
                <a:gd name="T3" fmla="*/ 0 h 906"/>
                <a:gd name="T4" fmla="*/ 1429 w 1429"/>
                <a:gd name="T5" fmla="*/ 537 h 906"/>
                <a:gd name="T6" fmla="*/ 152 w 1429"/>
                <a:gd name="T7" fmla="*/ 901 h 906"/>
                <a:gd name="T8" fmla="*/ 119 w 1429"/>
                <a:gd name="T9" fmla="*/ 906 h 906"/>
                <a:gd name="T10" fmla="*/ 0 w 1429"/>
                <a:gd name="T11" fmla="*/ 787 h 906"/>
                <a:gd name="T12" fmla="*/ 0 w 1429"/>
                <a:gd name="T13" fmla="*/ 0 h 906"/>
              </a:gdLst>
              <a:ahLst/>
              <a:cxnLst>
                <a:cxn ang="0">
                  <a:pos x="T0" y="T1"/>
                </a:cxn>
                <a:cxn ang="0">
                  <a:pos x="T2" y="T3"/>
                </a:cxn>
                <a:cxn ang="0">
                  <a:pos x="T4" y="T5"/>
                </a:cxn>
                <a:cxn ang="0">
                  <a:pos x="T6" y="T7"/>
                </a:cxn>
                <a:cxn ang="0">
                  <a:pos x="T8" y="T9"/>
                </a:cxn>
                <a:cxn ang="0">
                  <a:pos x="T10" y="T11"/>
                </a:cxn>
                <a:cxn ang="0">
                  <a:pos x="T12" y="T13"/>
                </a:cxn>
              </a:cxnLst>
              <a:rect l="0" t="0" r="r" b="b"/>
              <a:pathLst>
                <a:path w="1429" h="906">
                  <a:moveTo>
                    <a:pt x="0" y="0"/>
                  </a:moveTo>
                  <a:cubicBezTo>
                    <a:pt x="1429" y="0"/>
                    <a:pt x="1429" y="0"/>
                    <a:pt x="1429" y="0"/>
                  </a:cubicBezTo>
                  <a:cubicBezTo>
                    <a:pt x="1429" y="537"/>
                    <a:pt x="1429" y="537"/>
                    <a:pt x="1429" y="537"/>
                  </a:cubicBezTo>
                  <a:cubicBezTo>
                    <a:pt x="152" y="901"/>
                    <a:pt x="152" y="901"/>
                    <a:pt x="152" y="901"/>
                  </a:cubicBezTo>
                  <a:cubicBezTo>
                    <a:pt x="141" y="904"/>
                    <a:pt x="130" y="906"/>
                    <a:pt x="119" y="906"/>
                  </a:cubicBezTo>
                  <a:cubicBezTo>
                    <a:pt x="53" y="906"/>
                    <a:pt x="0" y="853"/>
                    <a:pt x="0" y="787"/>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4" name="Title 1"/>
          <p:cNvSpPr>
            <a:spLocks noGrp="1"/>
          </p:cNvSpPr>
          <p:nvPr>
            <p:ph type="title"/>
          </p:nvPr>
        </p:nvSpPr>
        <p:spPr>
          <a:xfrm>
            <a:off x="5167253" y="507606"/>
            <a:ext cx="4003613" cy="649049"/>
          </a:xfrm>
        </p:spPr>
        <p:txBody>
          <a:bodyPr/>
          <a:lstStyle>
            <a:lvl1pPr>
              <a:defRPr sz="2300" b="1">
                <a:solidFill>
                  <a:srgbClr val="486A7E"/>
                </a:solidFill>
              </a:defRPr>
            </a:lvl1pPr>
          </a:lstStyle>
          <a:p>
            <a:r>
              <a:rPr lang="de-DE" smtClean="0"/>
              <a:t>Titelmasterformat durch Klicken bearbeiten</a:t>
            </a:r>
            <a:endParaRPr lang="en-GB" dirty="0"/>
          </a:p>
        </p:txBody>
      </p:sp>
      <p:sp>
        <p:nvSpPr>
          <p:cNvPr id="15" name="Text Placeholder 3"/>
          <p:cNvSpPr>
            <a:spLocks noGrp="1"/>
          </p:cNvSpPr>
          <p:nvPr>
            <p:ph type="body" sz="quarter" idx="12"/>
          </p:nvPr>
        </p:nvSpPr>
        <p:spPr>
          <a:xfrm>
            <a:off x="5167222" y="1274763"/>
            <a:ext cx="4003675" cy="630942"/>
          </a:xfrm>
        </p:spPr>
        <p:txBody>
          <a:bodyPr/>
          <a:lstStyle>
            <a:lvl1pPr>
              <a:defRPr sz="2000" b="0">
                <a:solidFill>
                  <a:schemeClr val="accent4"/>
                </a:solidFill>
                <a:latin typeface="+mj-lt"/>
              </a:defRPr>
            </a:lvl1pPr>
            <a:lvl2pPr>
              <a:defRPr sz="1600">
                <a:solidFill>
                  <a:schemeClr val="accent4"/>
                </a:solidFill>
                <a:latin typeface="+mj-lt"/>
              </a:defRPr>
            </a:lvl2pPr>
          </a:lstStyle>
          <a:p>
            <a:pPr lvl="0"/>
            <a:r>
              <a:rPr lang="de-DE" smtClean="0"/>
              <a:t>Textmasterformat bearbeiten</a:t>
            </a:r>
          </a:p>
          <a:p>
            <a:pPr lvl="1"/>
            <a:r>
              <a:rPr lang="de-DE" smtClean="0"/>
              <a:t>Zweite Ebene</a:t>
            </a:r>
          </a:p>
        </p:txBody>
      </p:sp>
    </p:spTree>
    <p:extLst>
      <p:ext uri="{BB962C8B-B14F-4D97-AF65-F5344CB8AC3E}">
        <p14:creationId xmlns:p14="http://schemas.microsoft.com/office/powerpoint/2010/main" val="3446028516"/>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pos="1079">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1_default text">
    <p:spTree>
      <p:nvGrpSpPr>
        <p:cNvPr id="1" name=""/>
        <p:cNvGrpSpPr/>
        <p:nvPr/>
      </p:nvGrpSpPr>
      <p:grpSpPr>
        <a:xfrm>
          <a:off x="0" y="0"/>
          <a:ext cx="0" cy="0"/>
          <a:chOff x="0" y="0"/>
          <a:chExt cx="0" cy="0"/>
        </a:xfrm>
      </p:grpSpPr>
      <p:sp>
        <p:nvSpPr>
          <p:cNvPr id="9" name="Rectangle 6"/>
          <p:cNvSpPr>
            <a:spLocks noGrp="1" noChangeArrowheads="1"/>
          </p:cNvSpPr>
          <p:nvPr>
            <p:ph idx="11" hasCustomPrompt="1"/>
          </p:nvPr>
        </p:nvSpPr>
        <p:spPr bwMode="auto">
          <a:xfrm>
            <a:off x="565500" y="1519238"/>
            <a:ext cx="8814000" cy="1243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marL="0" marR="0" indent="0" algn="l" defTabSz="914400" rtl="0" eaLnBrk="1" fontAlgn="base" latinLnBrk="0" hangingPunct="1">
              <a:lnSpc>
                <a:spcPts val="2200"/>
              </a:lnSpc>
              <a:spcBef>
                <a:spcPts val="900"/>
              </a:spcBef>
              <a:spcAft>
                <a:spcPct val="0"/>
              </a:spcAft>
              <a:buClr>
                <a:srgbClr val="005BB9"/>
              </a:buClr>
              <a:buSzPct val="100000"/>
              <a:buFont typeface="Arial" charset="0"/>
              <a:buNone/>
              <a:tabLst/>
              <a:defRPr sz="1800">
                <a:solidFill>
                  <a:schemeClr val="tx2"/>
                </a:solidFill>
              </a:defRPr>
            </a:lvl1pPr>
            <a:lvl2pPr>
              <a:defRPr sz="1800"/>
            </a:lvl2pPr>
            <a:lvl3pPr>
              <a:defRPr sz="1800"/>
            </a:lvl3pPr>
            <a:lvl4pPr>
              <a:defRPr sz="1800"/>
            </a:lvl4pPr>
            <a:lvl5pPr>
              <a:defRPr sz="1800"/>
            </a:lvl5pPr>
          </a:lstStyle>
          <a:p>
            <a:pPr lvl="0"/>
            <a:r>
              <a:rPr lang="en-US" dirty="0" smtClean="0"/>
              <a:t>Click to edit text</a:t>
            </a:r>
          </a:p>
          <a:p>
            <a:pPr lvl="0"/>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ext 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p:txBody>
      </p:sp>
      <p:sp>
        <p:nvSpPr>
          <p:cNvPr id="4" name="Titel 3"/>
          <p:cNvSpPr>
            <a:spLocks noGrp="1"/>
          </p:cNvSpPr>
          <p:nvPr>
            <p:ph type="title" hasCustomPrompt="1"/>
          </p:nvPr>
        </p:nvSpPr>
        <p:spPr/>
        <p:txBody>
          <a:bodyPr/>
          <a:lstStyle>
            <a:lvl1pPr>
              <a:defRPr/>
            </a:lvl1pPr>
          </a:lstStyle>
          <a:p>
            <a:r>
              <a:rPr lang="de-DE" dirty="0" smtClean="0"/>
              <a:t>Click </a:t>
            </a:r>
            <a:r>
              <a:rPr lang="de-DE" dirty="0" err="1" smtClean="0"/>
              <a:t>to</a:t>
            </a:r>
            <a:r>
              <a:rPr lang="de-DE" dirty="0" smtClean="0"/>
              <a:t> </a:t>
            </a:r>
            <a:r>
              <a:rPr lang="de-DE" dirty="0" err="1" smtClean="0"/>
              <a:t>edit</a:t>
            </a:r>
            <a:r>
              <a:rPr lang="de-DE" dirty="0" smtClean="0"/>
              <a:t> Headline</a:t>
            </a:r>
            <a:endParaRPr lang="de-DE" dirty="0"/>
          </a:p>
        </p:txBody>
      </p:sp>
    </p:spTree>
    <p:extLst>
      <p:ext uri="{BB962C8B-B14F-4D97-AF65-F5344CB8AC3E}">
        <p14:creationId xmlns:p14="http://schemas.microsoft.com/office/powerpoint/2010/main" val="2007787689"/>
      </p:ext>
    </p:extLst>
  </p:cSld>
  <p:clrMapOvr>
    <a:masterClrMapping/>
  </p:clrMapOvr>
  <p:transition spd="slow"/>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tement/quotes">
    <p:bg>
      <p:bgPr>
        <a:solidFill>
          <a:schemeClr val="bg1"/>
        </a:solidFill>
        <a:effectLst/>
      </p:bgPr>
    </p:bg>
    <p:spTree>
      <p:nvGrpSpPr>
        <p:cNvPr id="1" name=""/>
        <p:cNvGrpSpPr/>
        <p:nvPr/>
      </p:nvGrpSpPr>
      <p:grpSpPr>
        <a:xfrm>
          <a:off x="0" y="0"/>
          <a:ext cx="0" cy="0"/>
          <a:chOff x="0" y="0"/>
          <a:chExt cx="0" cy="0"/>
        </a:xfrm>
      </p:grpSpPr>
      <p:sp>
        <p:nvSpPr>
          <p:cNvPr id="15" name="Rectangle 3"/>
          <p:cNvSpPr/>
          <p:nvPr userDrawn="1"/>
        </p:nvSpPr>
        <p:spPr>
          <a:xfrm>
            <a:off x="533400" y="2"/>
            <a:ext cx="9371400"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bg2"/>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err="1" smtClean="0"/>
          </a:p>
        </p:txBody>
      </p:sp>
      <p:sp>
        <p:nvSpPr>
          <p:cNvPr id="20" name="Freeform 6"/>
          <p:cNvSpPr>
            <a:spLocks/>
          </p:cNvSpPr>
          <p:nvPr userDrawn="1"/>
        </p:nvSpPr>
        <p:spPr bwMode="auto">
          <a:xfrm>
            <a:off x="9064624" y="-1"/>
            <a:ext cx="347663"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marL="0" marR="0" indent="0" algn="ctr" defTabSz="872722" rtl="0" eaLnBrk="1" fontAlgn="auto" latinLnBrk="0" hangingPunct="1">
              <a:lnSpc>
                <a:spcPct val="100000"/>
              </a:lnSpc>
              <a:spcBef>
                <a:spcPts val="0"/>
              </a:spcBef>
              <a:spcAft>
                <a:spcPts val="0"/>
              </a:spcAft>
              <a:buClrTx/>
              <a:buSzTx/>
              <a:buFontTx/>
              <a:buNone/>
              <a:tabLst/>
              <a:defRPr/>
            </a:pPr>
            <a:fld id="{12E06541-304F-41DA-A076-D86DB9E81A9C}" type="slidenum">
              <a:rPr lang="en-GB" sz="1200" smtClean="0">
                <a:solidFill>
                  <a:schemeClr val="accent1"/>
                </a:solidFill>
              </a:rPr>
              <a:pPr marL="0" marR="0" indent="0" algn="ctr" defTabSz="872722" rtl="0" eaLnBrk="1" fontAlgn="auto" latinLnBrk="0" hangingPunct="1">
                <a:lnSpc>
                  <a:spcPct val="100000"/>
                </a:lnSpc>
                <a:spcBef>
                  <a:spcPts val="0"/>
                </a:spcBef>
                <a:spcAft>
                  <a:spcPts val="0"/>
                </a:spcAft>
                <a:buClrTx/>
                <a:buSzTx/>
                <a:buFontTx/>
                <a:buNone/>
                <a:tabLst/>
                <a:defRPr/>
              </a:pPr>
              <a:t>‹#›</a:t>
            </a:fld>
            <a:endParaRPr lang="en-GB" sz="1200" smtClean="0">
              <a:solidFill>
                <a:schemeClr val="accent1"/>
              </a:solidFill>
            </a:endParaRPr>
          </a:p>
        </p:txBody>
      </p:sp>
      <p:sp>
        <p:nvSpPr>
          <p:cNvPr id="21" name="Text Placeholder 10"/>
          <p:cNvSpPr>
            <a:spLocks noGrp="1"/>
          </p:cNvSpPr>
          <p:nvPr>
            <p:ph type="body" sz="quarter" idx="16"/>
          </p:nvPr>
        </p:nvSpPr>
        <p:spPr>
          <a:xfrm>
            <a:off x="825500" y="1436688"/>
            <a:ext cx="8239126" cy="1692771"/>
          </a:xfrm>
        </p:spPr>
        <p:txBody>
          <a:bodyPr>
            <a:sp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dirty="0"/>
          </a:p>
        </p:txBody>
      </p:sp>
      <p:sp>
        <p:nvSpPr>
          <p:cNvPr id="6" name="Title 5"/>
          <p:cNvSpPr>
            <a:spLocks noGrp="1"/>
          </p:cNvSpPr>
          <p:nvPr>
            <p:ph type="title"/>
          </p:nvPr>
        </p:nvSpPr>
        <p:spPr/>
        <p:txBody>
          <a:bodyPr/>
          <a:lstStyle/>
          <a:p>
            <a:r>
              <a:rPr lang="de-DE" smtClean="0"/>
              <a:t>Titelmasterformat durch Klicken bearbeiten</a:t>
            </a:r>
            <a:endParaRPr lang="en-GB" dirty="0"/>
          </a:p>
        </p:txBody>
      </p:sp>
    </p:spTree>
    <p:extLst>
      <p:ext uri="{BB962C8B-B14F-4D97-AF65-F5344CB8AC3E}">
        <p14:creationId xmlns:p14="http://schemas.microsoft.com/office/powerpoint/2010/main" val="343827145"/>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pos="1079"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bulleted li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Rectangle 6"/>
          <p:cNvSpPr>
            <a:spLocks noGrp="1" noChangeArrowheads="1"/>
          </p:cNvSpPr>
          <p:nvPr>
            <p:ph idx="11" hasCustomPrompt="1"/>
          </p:nvPr>
        </p:nvSpPr>
        <p:spPr bwMode="auto">
          <a:xfrm>
            <a:off x="565500" y="1512000"/>
            <a:ext cx="8814000"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tIns="0"/>
          <a:lstStyle>
            <a:lvl1pPr marL="174625" indent="-174625">
              <a:buFont typeface="Arial" pitchFamily="34" charset="0"/>
              <a:buChar char="•"/>
              <a:defRPr sz="1800">
                <a:solidFill>
                  <a:schemeClr val="tx2"/>
                </a:solidFill>
              </a:defRPr>
            </a:lvl1pPr>
            <a:lvl2pPr marL="363538" indent="-174625">
              <a:buFont typeface="Arial" pitchFamily="34" charset="0"/>
              <a:buChar char="•"/>
              <a:defRPr sz="1800">
                <a:solidFill>
                  <a:schemeClr val="tx2"/>
                </a:solidFill>
              </a:defRPr>
            </a:lvl2pPr>
            <a:lvl3pPr marL="538163" indent="-174625">
              <a:buFont typeface="Arial" pitchFamily="34" charset="0"/>
              <a:buChar char="•"/>
              <a:defRPr sz="1800" baseline="0">
                <a:solidFill>
                  <a:schemeClr val="tx2"/>
                </a:solidFill>
              </a:defRPr>
            </a:lvl3pPr>
            <a:lvl4pPr marL="712788" indent="-174625">
              <a:buFont typeface="Arial" pitchFamily="34" charset="0"/>
              <a:buChar char="•"/>
              <a:defRPr sz="1800" baseline="0">
                <a:solidFill>
                  <a:schemeClr val="tx2"/>
                </a:solidFill>
              </a:defRPr>
            </a:lvl4pPr>
            <a:lvl5pPr marL="901700" indent="-174625">
              <a:buFont typeface="Arial" pitchFamily="34" charset="0"/>
              <a:buChar char="•"/>
              <a:defRPr sz="1800" baseline="0">
                <a:solidFill>
                  <a:schemeClr val="tx2"/>
                </a:solidFill>
              </a:defRPr>
            </a:lvl5pPr>
          </a:lstStyle>
          <a:p>
            <a:pPr lvl="0"/>
            <a:r>
              <a:rPr lang="de-DE" dirty="0" smtClean="0"/>
              <a:t>Click </a:t>
            </a:r>
            <a:r>
              <a:rPr lang="de-DE" dirty="0" err="1" smtClean="0"/>
              <a:t>to</a:t>
            </a:r>
            <a:r>
              <a:rPr lang="de-DE" dirty="0" smtClean="0"/>
              <a:t> </a:t>
            </a:r>
            <a:r>
              <a:rPr lang="de-DE" dirty="0" err="1" smtClean="0"/>
              <a:t>edit</a:t>
            </a:r>
            <a:r>
              <a:rPr lang="de-DE" dirty="0" smtClean="0"/>
              <a:t> </a:t>
            </a:r>
            <a:r>
              <a:rPr lang="de-DE" dirty="0" err="1" smtClean="0"/>
              <a:t>bulleted</a:t>
            </a:r>
            <a:r>
              <a:rPr lang="de-DE" dirty="0" smtClean="0"/>
              <a:t> </a:t>
            </a:r>
            <a:r>
              <a:rPr lang="de-DE" dirty="0" err="1" smtClean="0"/>
              <a:t>list</a:t>
            </a:r>
            <a:endParaRPr lang="de-DE" dirty="0" smtClean="0"/>
          </a:p>
          <a:p>
            <a:pPr lvl="1"/>
            <a:r>
              <a:rPr lang="de-DE" dirty="0" smtClean="0"/>
              <a:t>List </a:t>
            </a:r>
            <a:r>
              <a:rPr lang="de-DE" dirty="0" err="1" smtClean="0"/>
              <a:t>level</a:t>
            </a:r>
            <a:r>
              <a:rPr lang="de-DE" dirty="0" smtClean="0"/>
              <a:t> 2</a:t>
            </a:r>
          </a:p>
          <a:p>
            <a:pPr lvl="2"/>
            <a:r>
              <a:rPr lang="de-DE" dirty="0" smtClean="0"/>
              <a:t>List </a:t>
            </a:r>
            <a:r>
              <a:rPr lang="de-DE" dirty="0" err="1" smtClean="0"/>
              <a:t>level</a:t>
            </a:r>
            <a:r>
              <a:rPr lang="de-DE" dirty="0" smtClean="0"/>
              <a:t> 3</a:t>
            </a:r>
          </a:p>
          <a:p>
            <a:pPr lvl="3"/>
            <a:r>
              <a:rPr lang="de-DE" dirty="0" smtClean="0"/>
              <a:t>List </a:t>
            </a:r>
            <a:r>
              <a:rPr lang="de-DE" dirty="0" err="1" smtClean="0"/>
              <a:t>level</a:t>
            </a:r>
            <a:r>
              <a:rPr lang="de-DE" dirty="0" smtClean="0"/>
              <a:t> 4</a:t>
            </a:r>
          </a:p>
          <a:p>
            <a:pPr lvl="4"/>
            <a:r>
              <a:rPr lang="de-DE" dirty="0" smtClean="0"/>
              <a:t>List </a:t>
            </a:r>
            <a:r>
              <a:rPr lang="de-DE" dirty="0" err="1" smtClean="0"/>
              <a:t>level</a:t>
            </a:r>
            <a:r>
              <a:rPr lang="de-DE" dirty="0" smtClean="0"/>
              <a:t> 5</a:t>
            </a:r>
            <a:endParaRPr lang="de-DE" dirty="0"/>
          </a:p>
        </p:txBody>
      </p:sp>
    </p:spTree>
    <p:extLst>
      <p:ext uri="{BB962C8B-B14F-4D97-AF65-F5344CB8AC3E}">
        <p14:creationId xmlns:p14="http://schemas.microsoft.com/office/powerpoint/2010/main" val="1932429095"/>
      </p:ext>
    </p:extLst>
  </p:cSld>
  <p:clrMapOvr>
    <a:masterClrMapping/>
  </p:clrMapOvr>
  <p:transition spd="slow"/>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825500" y="1436688"/>
            <a:ext cx="8239125" cy="1692771"/>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95300" y="6356351"/>
            <a:ext cx="2311400" cy="365125"/>
          </a:xfrm>
          <a:prstGeom prst="rect">
            <a:avLst/>
          </a:prstGeom>
        </p:spPr>
        <p:txBody>
          <a:bodyPr/>
          <a:lstStyle/>
          <a:p>
            <a:endParaRPr lang="hr-HR"/>
          </a:p>
        </p:txBody>
      </p:sp>
      <p:sp>
        <p:nvSpPr>
          <p:cNvPr id="5" name="Footer Placeholder 4"/>
          <p:cNvSpPr>
            <a:spLocks noGrp="1"/>
          </p:cNvSpPr>
          <p:nvPr>
            <p:ph type="ftr" sz="quarter" idx="11"/>
          </p:nvPr>
        </p:nvSpPr>
        <p:spPr>
          <a:xfrm>
            <a:off x="2889250" y="6356351"/>
            <a:ext cx="3632200" cy="365125"/>
          </a:xfrm>
          <a:prstGeom prst="rect">
            <a:avLst/>
          </a:prstGeom>
        </p:spPr>
        <p:txBody>
          <a:bodyPr/>
          <a:lstStyle/>
          <a:p>
            <a:endParaRPr kumimoji="0" lang="en-US"/>
          </a:p>
        </p:txBody>
      </p:sp>
      <p:sp>
        <p:nvSpPr>
          <p:cNvPr id="6" name="Slide Number Placeholder 5"/>
          <p:cNvSpPr>
            <a:spLocks noGrp="1"/>
          </p:cNvSpPr>
          <p:nvPr>
            <p:ph type="sldNum" sz="quarter" idx="12"/>
          </p:nvPr>
        </p:nvSpPr>
        <p:spPr>
          <a:xfrm>
            <a:off x="8585200" y="6356351"/>
            <a:ext cx="825500" cy="365125"/>
          </a:xfrm>
          <a:prstGeom prst="rect">
            <a:avLst/>
          </a:prstGeom>
        </p:spPr>
        <p:txBody>
          <a:bodyPr/>
          <a:lstStyle/>
          <a:p>
            <a:fld id="{3A9F3CF9-8E0C-464F-94AE-21B5EA715150}" type="slidenum">
              <a:rPr lang="hr-HR" smtClean="0"/>
              <a:pPr/>
              <a:t>‹#›</a:t>
            </a:fld>
            <a:endParaRPr lang="hr-HR"/>
          </a:p>
        </p:txBody>
      </p:sp>
    </p:spTree>
    <p:extLst>
      <p:ext uri="{BB962C8B-B14F-4D97-AF65-F5344CB8AC3E}">
        <p14:creationId xmlns:p14="http://schemas.microsoft.com/office/powerpoint/2010/main" val="5100272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divider 1">
    <p:bg>
      <p:bgPr>
        <a:solidFill>
          <a:schemeClr val="bg1"/>
        </a:solidFill>
        <a:effectLst/>
      </p:bgPr>
    </p:bg>
    <p:spTree>
      <p:nvGrpSpPr>
        <p:cNvPr id="1" name=""/>
        <p:cNvGrpSpPr/>
        <p:nvPr/>
      </p:nvGrpSpPr>
      <p:grpSpPr>
        <a:xfrm>
          <a:off x="0" y="0"/>
          <a:ext cx="0" cy="0"/>
          <a:chOff x="0" y="0"/>
          <a:chExt cx="0" cy="0"/>
        </a:xfrm>
      </p:grpSpPr>
      <p:sp>
        <p:nvSpPr>
          <p:cNvPr id="9" name="Rectangle 3"/>
          <p:cNvSpPr/>
          <p:nvPr userDrawn="1"/>
        </p:nvSpPr>
        <p:spPr>
          <a:xfrm>
            <a:off x="533400" y="2"/>
            <a:ext cx="9371400"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bg2"/>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err="1" smtClean="0"/>
          </a:p>
        </p:txBody>
      </p:sp>
      <p:sp>
        <p:nvSpPr>
          <p:cNvPr id="13" name="Text Placeholder 10"/>
          <p:cNvSpPr>
            <a:spLocks noGrp="1"/>
          </p:cNvSpPr>
          <p:nvPr>
            <p:ph type="body" sz="quarter" idx="14" hasCustomPrompt="1"/>
          </p:nvPr>
        </p:nvSpPr>
        <p:spPr>
          <a:xfrm>
            <a:off x="825500" y="4570413"/>
            <a:ext cx="2260600" cy="819150"/>
          </a:xfrm>
        </p:spPr>
        <p:txBody>
          <a:bodyPr wrap="square" anchor="b">
            <a:noAutofit/>
          </a:bodyPr>
          <a:lstStyle>
            <a:lvl1pPr>
              <a:lnSpc>
                <a:spcPct val="100000"/>
              </a:lnSpc>
              <a:spcAft>
                <a:spcPts val="0"/>
              </a:spcAft>
              <a:defRPr sz="10800" b="1">
                <a:solidFill>
                  <a:schemeClr val="bg1"/>
                </a:solidFill>
              </a:defRPr>
            </a:lvl1pPr>
          </a:lstStyle>
          <a:p>
            <a:pPr lvl="0"/>
            <a:r>
              <a:rPr lang="en-US" smtClean="0"/>
              <a:t>#.#</a:t>
            </a:r>
            <a:endParaRPr lang="en-US" dirty="0" smtClean="0"/>
          </a:p>
        </p:txBody>
      </p:sp>
      <p:sp>
        <p:nvSpPr>
          <p:cNvPr id="16" name="Freeform 6"/>
          <p:cNvSpPr>
            <a:spLocks/>
          </p:cNvSpPr>
          <p:nvPr userDrawn="1"/>
        </p:nvSpPr>
        <p:spPr bwMode="auto">
          <a:xfrm>
            <a:off x="9064624" y="-1"/>
            <a:ext cx="347663"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marL="0" marR="0" indent="0" algn="ctr" defTabSz="872722" rtl="0" eaLnBrk="1" fontAlgn="auto" latinLnBrk="0" hangingPunct="1">
              <a:lnSpc>
                <a:spcPct val="100000"/>
              </a:lnSpc>
              <a:spcBef>
                <a:spcPts val="0"/>
              </a:spcBef>
              <a:spcAft>
                <a:spcPts val="0"/>
              </a:spcAft>
              <a:buClrTx/>
              <a:buSzTx/>
              <a:buFontTx/>
              <a:buNone/>
              <a:tabLst/>
              <a:defRPr/>
            </a:pPr>
            <a:fld id="{12E06541-304F-41DA-A076-D86DB9E81A9C}" type="slidenum">
              <a:rPr lang="en-GB" sz="1200" smtClean="0">
                <a:solidFill>
                  <a:schemeClr val="accent1"/>
                </a:solidFill>
              </a:rPr>
              <a:pPr marL="0" marR="0" indent="0" algn="ctr" defTabSz="872722" rtl="0" eaLnBrk="1" fontAlgn="auto" latinLnBrk="0" hangingPunct="1">
                <a:lnSpc>
                  <a:spcPct val="100000"/>
                </a:lnSpc>
                <a:spcBef>
                  <a:spcPts val="0"/>
                </a:spcBef>
                <a:spcAft>
                  <a:spcPts val="0"/>
                </a:spcAft>
                <a:buClrTx/>
                <a:buSzTx/>
                <a:buFontTx/>
                <a:buNone/>
                <a:tabLst/>
                <a:defRPr/>
              </a:pPr>
              <a:t>‹#›</a:t>
            </a:fld>
            <a:endParaRPr lang="en-GB" sz="1200" smtClean="0">
              <a:solidFill>
                <a:schemeClr val="accent1"/>
              </a:solidFill>
            </a:endParaRPr>
          </a:p>
        </p:txBody>
      </p:sp>
      <p:sp>
        <p:nvSpPr>
          <p:cNvPr id="5" name="Title 4"/>
          <p:cNvSpPr>
            <a:spLocks noGrp="1"/>
          </p:cNvSpPr>
          <p:nvPr>
            <p:ph type="title"/>
          </p:nvPr>
        </p:nvSpPr>
        <p:spPr/>
        <p:txBody>
          <a:bodyPr/>
          <a:lstStyle/>
          <a:p>
            <a:r>
              <a:rPr lang="de-DE" smtClean="0"/>
              <a:t>Titelmasterformat durch Klicken bearbeiten</a:t>
            </a:r>
            <a:endParaRPr lang="en-GB"/>
          </a:p>
        </p:txBody>
      </p:sp>
    </p:spTree>
    <p:extLst>
      <p:ext uri="{BB962C8B-B14F-4D97-AF65-F5344CB8AC3E}">
        <p14:creationId xmlns:p14="http://schemas.microsoft.com/office/powerpoint/2010/main" val="2217451780"/>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pos="1079"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divider 2">
    <p:bg>
      <p:bgPr>
        <a:solidFill>
          <a:schemeClr val="bg1"/>
        </a:solidFill>
        <a:effectLst/>
      </p:bgPr>
    </p:bg>
    <p:spTree>
      <p:nvGrpSpPr>
        <p:cNvPr id="1" name=""/>
        <p:cNvGrpSpPr/>
        <p:nvPr/>
      </p:nvGrpSpPr>
      <p:grpSpPr>
        <a:xfrm>
          <a:off x="0" y="0"/>
          <a:ext cx="0" cy="0"/>
          <a:chOff x="0" y="0"/>
          <a:chExt cx="0" cy="0"/>
        </a:xfrm>
      </p:grpSpPr>
      <p:sp>
        <p:nvSpPr>
          <p:cNvPr id="18" name="Freeform 5"/>
          <p:cNvSpPr>
            <a:spLocks/>
          </p:cNvSpPr>
          <p:nvPr userDrawn="1"/>
        </p:nvSpPr>
        <p:spPr bwMode="auto">
          <a:xfrm>
            <a:off x="546100" y="-9526"/>
            <a:ext cx="9359900" cy="5969046"/>
          </a:xfrm>
          <a:custGeom>
            <a:avLst/>
            <a:gdLst>
              <a:gd name="T0" fmla="*/ 0 w 2952"/>
              <a:gd name="T1" fmla="*/ 0 h 1880"/>
              <a:gd name="T2" fmla="*/ 0 w 2952"/>
              <a:gd name="T3" fmla="*/ 1676 h 1880"/>
              <a:gd name="T4" fmla="*/ 63 w 2952"/>
              <a:gd name="T5" fmla="*/ 1824 h 1880"/>
              <a:gd name="T6" fmla="*/ 169 w 2952"/>
              <a:gd name="T7" fmla="*/ 1875 h 1880"/>
              <a:gd name="T8" fmla="*/ 244 w 2952"/>
              <a:gd name="T9" fmla="*/ 1870 h 1880"/>
              <a:gd name="T10" fmla="*/ 2952 w 2952"/>
              <a:gd name="T11" fmla="*/ 1103 h 1880"/>
            </a:gdLst>
            <a:ahLst/>
            <a:cxnLst>
              <a:cxn ang="0">
                <a:pos x="T0" y="T1"/>
              </a:cxn>
              <a:cxn ang="0">
                <a:pos x="T2" y="T3"/>
              </a:cxn>
              <a:cxn ang="0">
                <a:pos x="T4" y="T5"/>
              </a:cxn>
              <a:cxn ang="0">
                <a:pos x="T6" y="T7"/>
              </a:cxn>
              <a:cxn ang="0">
                <a:pos x="T8" y="T9"/>
              </a:cxn>
              <a:cxn ang="0">
                <a:pos x="T10" y="T11"/>
              </a:cxn>
            </a:cxnLst>
            <a:rect l="0" t="0" r="r" b="b"/>
            <a:pathLst>
              <a:path w="2952" h="1880">
                <a:moveTo>
                  <a:pt x="0" y="0"/>
                </a:moveTo>
                <a:cubicBezTo>
                  <a:pt x="0" y="1676"/>
                  <a:pt x="0" y="1676"/>
                  <a:pt x="0" y="1676"/>
                </a:cubicBezTo>
                <a:cubicBezTo>
                  <a:pt x="1" y="1712"/>
                  <a:pt x="19" y="1785"/>
                  <a:pt x="63" y="1824"/>
                </a:cubicBezTo>
                <a:cubicBezTo>
                  <a:pt x="106" y="1863"/>
                  <a:pt x="140" y="1871"/>
                  <a:pt x="169" y="1875"/>
                </a:cubicBezTo>
                <a:cubicBezTo>
                  <a:pt x="197" y="1880"/>
                  <a:pt x="230" y="1871"/>
                  <a:pt x="244" y="1870"/>
                </a:cubicBezTo>
                <a:cubicBezTo>
                  <a:pt x="2952" y="1103"/>
                  <a:pt x="2952" y="1103"/>
                  <a:pt x="2952" y="1103"/>
                </a:cubicBezTo>
              </a:path>
            </a:pathLst>
          </a:custGeom>
          <a:noFill/>
          <a:ln w="19050" cap="flat">
            <a:solidFill>
              <a:schemeClr val="accent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 name="Text Placeholder 10"/>
          <p:cNvSpPr>
            <a:spLocks noGrp="1"/>
          </p:cNvSpPr>
          <p:nvPr>
            <p:ph type="body" sz="quarter" idx="14" hasCustomPrompt="1"/>
          </p:nvPr>
        </p:nvSpPr>
        <p:spPr>
          <a:xfrm>
            <a:off x="825500" y="4570413"/>
            <a:ext cx="2260600" cy="819150"/>
          </a:xfrm>
        </p:spPr>
        <p:txBody>
          <a:bodyPr wrap="square" anchor="b">
            <a:noAutofit/>
          </a:bodyPr>
          <a:lstStyle>
            <a:lvl1pPr>
              <a:lnSpc>
                <a:spcPct val="100000"/>
              </a:lnSpc>
              <a:spcAft>
                <a:spcPts val="0"/>
              </a:spcAft>
              <a:defRPr sz="10800" b="1">
                <a:solidFill>
                  <a:srgbClr val="608BA3"/>
                </a:solidFill>
              </a:defRPr>
            </a:lvl1pPr>
          </a:lstStyle>
          <a:p>
            <a:pPr lvl="0"/>
            <a:r>
              <a:rPr lang="en-US" dirty="0" smtClean="0"/>
              <a:t>#.#</a:t>
            </a:r>
          </a:p>
        </p:txBody>
      </p:sp>
      <p:sp>
        <p:nvSpPr>
          <p:cNvPr id="17" name="Title 16"/>
          <p:cNvSpPr>
            <a:spLocks noGrp="1"/>
          </p:cNvSpPr>
          <p:nvPr>
            <p:ph type="title"/>
          </p:nvPr>
        </p:nvSpPr>
        <p:spPr/>
        <p:txBody>
          <a:bodyPr/>
          <a:lstStyle/>
          <a:p>
            <a:r>
              <a:rPr lang="de-DE" smtClean="0"/>
              <a:t>Titelmasterformat durch Klicken bearbeiten</a:t>
            </a:r>
            <a:endParaRPr lang="en-GB"/>
          </a:p>
        </p:txBody>
      </p:sp>
      <p:sp>
        <p:nvSpPr>
          <p:cNvPr id="8" name="Freeform 6"/>
          <p:cNvSpPr>
            <a:spLocks/>
          </p:cNvSpPr>
          <p:nvPr userDrawn="1"/>
        </p:nvSpPr>
        <p:spPr bwMode="auto">
          <a:xfrm>
            <a:off x="9064624" y="-1"/>
            <a:ext cx="347663"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2"/>
          </a:solidFill>
          <a:ln>
            <a:noFill/>
          </a:ln>
        </p:spPr>
        <p:txBody>
          <a:bodyPr vert="horz" wrap="none" lIns="0" tIns="0" rIns="0" bIns="36000" numCol="1" anchor="ctr" anchorCtr="1" compatLnSpc="1">
            <a:prstTxWarp prst="textNoShape">
              <a:avLst/>
            </a:prstTxWarp>
          </a:bodyPr>
          <a:lstStyle/>
          <a:p>
            <a:pPr marL="0" marR="0" indent="0" algn="ctr" defTabSz="872722" rtl="0" eaLnBrk="1" fontAlgn="auto" latinLnBrk="0" hangingPunct="1">
              <a:lnSpc>
                <a:spcPct val="100000"/>
              </a:lnSpc>
              <a:spcBef>
                <a:spcPts val="0"/>
              </a:spcBef>
              <a:spcAft>
                <a:spcPts val="0"/>
              </a:spcAft>
              <a:buClrTx/>
              <a:buSzTx/>
              <a:buFontTx/>
              <a:buNone/>
              <a:tabLst/>
              <a:defRPr/>
            </a:pPr>
            <a:fld id="{12E06541-304F-41DA-A076-D86DB9E81A9C}" type="slidenum">
              <a:rPr lang="en-GB" sz="1200" smtClean="0">
                <a:solidFill>
                  <a:schemeClr val="accent1"/>
                </a:solidFill>
              </a:rPr>
              <a:pPr marL="0" marR="0" indent="0" algn="ctr" defTabSz="872722" rtl="0" eaLnBrk="1" fontAlgn="auto" latinLnBrk="0" hangingPunct="1">
                <a:lnSpc>
                  <a:spcPct val="100000"/>
                </a:lnSpc>
                <a:spcBef>
                  <a:spcPts val="0"/>
                </a:spcBef>
                <a:spcAft>
                  <a:spcPts val="0"/>
                </a:spcAft>
                <a:buClrTx/>
                <a:buSzTx/>
                <a:buFontTx/>
                <a:buNone/>
                <a:tabLst/>
                <a:defRPr/>
              </a:pPr>
              <a:t>‹#›</a:t>
            </a:fld>
            <a:endParaRPr lang="en-GB" sz="1200" smtClean="0">
              <a:solidFill>
                <a:schemeClr val="accent1"/>
              </a:solidFill>
            </a:endParaRPr>
          </a:p>
        </p:txBody>
      </p:sp>
    </p:spTree>
    <p:extLst>
      <p:ext uri="{BB962C8B-B14F-4D97-AF65-F5344CB8AC3E}">
        <p14:creationId xmlns:p14="http://schemas.microsoft.com/office/powerpoint/2010/main" val="3857280428"/>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pos="1079"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divider 3">
    <p:bg>
      <p:bgPr>
        <a:solidFill>
          <a:schemeClr val="bg2"/>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906000" cy="68580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err="1" smtClean="0"/>
          </a:p>
        </p:txBody>
      </p:sp>
      <p:sp>
        <p:nvSpPr>
          <p:cNvPr id="12" name="Isosceles Triangle 2"/>
          <p:cNvSpPr/>
          <p:nvPr userDrawn="1"/>
        </p:nvSpPr>
        <p:spPr>
          <a:xfrm rot="16200000">
            <a:off x="6039138" y="2452979"/>
            <a:ext cx="2824488" cy="4909235"/>
          </a:xfrm>
          <a:custGeom>
            <a:avLst/>
            <a:gdLst>
              <a:gd name="connsiteX0" fmla="*/ 0 w 2771777"/>
              <a:gd name="connsiteY0" fmla="*/ 4817797 h 4817797"/>
              <a:gd name="connsiteX1" fmla="*/ 1385889 w 2771777"/>
              <a:gd name="connsiteY1" fmla="*/ 0 h 4817797"/>
              <a:gd name="connsiteX2" fmla="*/ 2771777 w 2771777"/>
              <a:gd name="connsiteY2" fmla="*/ 4817797 h 4817797"/>
              <a:gd name="connsiteX3" fmla="*/ 0 w 2771777"/>
              <a:gd name="connsiteY3" fmla="*/ 4817797 h 4817797"/>
              <a:gd name="connsiteX0" fmla="*/ 0 w 2771777"/>
              <a:gd name="connsiteY0" fmla="*/ 4808272 h 4808272"/>
              <a:gd name="connsiteX1" fmla="*/ 1395414 w 2771777"/>
              <a:gd name="connsiteY1" fmla="*/ 0 h 4808272"/>
              <a:gd name="connsiteX2" fmla="*/ 2771777 w 2771777"/>
              <a:gd name="connsiteY2" fmla="*/ 4808272 h 4808272"/>
              <a:gd name="connsiteX3" fmla="*/ 0 w 2771777"/>
              <a:gd name="connsiteY3" fmla="*/ 4808272 h 4808272"/>
              <a:gd name="connsiteX0" fmla="*/ 0 w 2771777"/>
              <a:gd name="connsiteY0" fmla="*/ 4817619 h 4817619"/>
              <a:gd name="connsiteX1" fmla="*/ 1400087 w 2771777"/>
              <a:gd name="connsiteY1" fmla="*/ 0 h 4817619"/>
              <a:gd name="connsiteX2" fmla="*/ 2771777 w 2771777"/>
              <a:gd name="connsiteY2" fmla="*/ 4817619 h 4817619"/>
              <a:gd name="connsiteX3" fmla="*/ 0 w 2771777"/>
              <a:gd name="connsiteY3" fmla="*/ 4817619 h 4817619"/>
            </a:gdLst>
            <a:ahLst/>
            <a:cxnLst>
              <a:cxn ang="0">
                <a:pos x="connsiteX0" y="connsiteY0"/>
              </a:cxn>
              <a:cxn ang="0">
                <a:pos x="connsiteX1" y="connsiteY1"/>
              </a:cxn>
              <a:cxn ang="0">
                <a:pos x="connsiteX2" y="connsiteY2"/>
              </a:cxn>
              <a:cxn ang="0">
                <a:pos x="connsiteX3" y="connsiteY3"/>
              </a:cxn>
            </a:cxnLst>
            <a:rect l="l" t="t" r="r" b="b"/>
            <a:pathLst>
              <a:path w="2771777" h="4817619">
                <a:moveTo>
                  <a:pt x="0" y="4817619"/>
                </a:moveTo>
                <a:lnTo>
                  <a:pt x="1400087" y="0"/>
                </a:lnTo>
                <a:lnTo>
                  <a:pt x="2771777" y="4817619"/>
                </a:lnTo>
                <a:lnTo>
                  <a:pt x="0" y="4817619"/>
                </a:lnTo>
                <a:close/>
              </a:path>
            </a:pathLst>
          </a:custGeom>
          <a:solidFill>
            <a:schemeClr val="accent6">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lvl="0" algn="ctr"/>
            <a:endParaRPr lang="en-GB" sz="1400" dirty="0" err="1" smtClean="0"/>
          </a:p>
        </p:txBody>
      </p:sp>
      <p:sp>
        <p:nvSpPr>
          <p:cNvPr id="4" name="Rectangle 3"/>
          <p:cNvSpPr/>
          <p:nvPr userDrawn="1"/>
        </p:nvSpPr>
        <p:spPr>
          <a:xfrm>
            <a:off x="533400" y="2"/>
            <a:ext cx="9371400"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err="1" smtClean="0"/>
          </a:p>
        </p:txBody>
      </p:sp>
      <p:sp>
        <p:nvSpPr>
          <p:cNvPr id="13" name="Text Placeholder 10"/>
          <p:cNvSpPr>
            <a:spLocks noGrp="1"/>
          </p:cNvSpPr>
          <p:nvPr>
            <p:ph type="body" sz="quarter" idx="14" hasCustomPrompt="1"/>
          </p:nvPr>
        </p:nvSpPr>
        <p:spPr>
          <a:xfrm>
            <a:off x="825500" y="4570413"/>
            <a:ext cx="2260600" cy="819150"/>
          </a:xfrm>
        </p:spPr>
        <p:txBody>
          <a:bodyPr wrap="square" anchor="b">
            <a:noAutofit/>
          </a:bodyPr>
          <a:lstStyle>
            <a:lvl1pPr>
              <a:lnSpc>
                <a:spcPct val="100000"/>
              </a:lnSpc>
              <a:spcAft>
                <a:spcPts val="0"/>
              </a:spcAft>
              <a:defRPr sz="10800" b="1">
                <a:solidFill>
                  <a:schemeClr val="bg1"/>
                </a:solidFill>
              </a:defRPr>
            </a:lvl1pPr>
          </a:lstStyle>
          <a:p>
            <a:pPr lvl="0"/>
            <a:r>
              <a:rPr lang="en-US" dirty="0" smtClean="0"/>
              <a:t>#.#</a:t>
            </a:r>
          </a:p>
        </p:txBody>
      </p:sp>
      <p:sp>
        <p:nvSpPr>
          <p:cNvPr id="16" name="Freeform 6"/>
          <p:cNvSpPr>
            <a:spLocks/>
          </p:cNvSpPr>
          <p:nvPr userDrawn="1"/>
        </p:nvSpPr>
        <p:spPr bwMode="auto">
          <a:xfrm>
            <a:off x="9064624" y="-1"/>
            <a:ext cx="347663"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marL="0" marR="0" indent="0" algn="ctr" defTabSz="872722" rtl="0" eaLnBrk="1" fontAlgn="auto" latinLnBrk="0" hangingPunct="1">
              <a:lnSpc>
                <a:spcPct val="100000"/>
              </a:lnSpc>
              <a:spcBef>
                <a:spcPts val="0"/>
              </a:spcBef>
              <a:spcAft>
                <a:spcPts val="0"/>
              </a:spcAft>
              <a:buClrTx/>
              <a:buSzTx/>
              <a:buFontTx/>
              <a:buNone/>
              <a:tabLst/>
              <a:defRPr/>
            </a:pPr>
            <a:fld id="{12E06541-304F-41DA-A076-D86DB9E81A9C}" type="slidenum">
              <a:rPr lang="en-GB" sz="1200" smtClean="0">
                <a:solidFill>
                  <a:schemeClr val="accent1"/>
                </a:solidFill>
              </a:rPr>
              <a:pPr marL="0" marR="0" indent="0" algn="ctr" defTabSz="872722" rtl="0" eaLnBrk="1" fontAlgn="auto" latinLnBrk="0" hangingPunct="1">
                <a:lnSpc>
                  <a:spcPct val="100000"/>
                </a:lnSpc>
                <a:spcBef>
                  <a:spcPts val="0"/>
                </a:spcBef>
                <a:spcAft>
                  <a:spcPts val="0"/>
                </a:spcAft>
                <a:buClrTx/>
                <a:buSzTx/>
                <a:buFontTx/>
                <a:buNone/>
                <a:tabLst/>
                <a:defRPr/>
              </a:pPr>
              <a:t>‹#›</a:t>
            </a:fld>
            <a:endParaRPr lang="en-GB" sz="1200" smtClean="0">
              <a:solidFill>
                <a:schemeClr val="accent1"/>
              </a:solidFill>
            </a:endParaRPr>
          </a:p>
        </p:txBody>
      </p:sp>
      <p:sp>
        <p:nvSpPr>
          <p:cNvPr id="10" name="Title 9"/>
          <p:cNvSpPr>
            <a:spLocks noGrp="1"/>
          </p:cNvSpPr>
          <p:nvPr>
            <p:ph type="title"/>
          </p:nvPr>
        </p:nvSpPr>
        <p:spPr/>
        <p:txBody>
          <a:bodyPr/>
          <a:lstStyle>
            <a:lvl1pPr>
              <a:defRPr>
                <a:solidFill>
                  <a:schemeClr val="bg1"/>
                </a:solidFill>
              </a:defRPr>
            </a:lvl1pPr>
          </a:lstStyle>
          <a:p>
            <a:r>
              <a:rPr lang="de-DE" smtClean="0"/>
              <a:t>Titelmasterformat durch Klicken bearbeiten</a:t>
            </a:r>
            <a:endParaRPr lang="en-GB"/>
          </a:p>
        </p:txBody>
      </p:sp>
    </p:spTree>
    <p:extLst>
      <p:ext uri="{BB962C8B-B14F-4D97-AF65-F5344CB8AC3E}">
        <p14:creationId xmlns:p14="http://schemas.microsoft.com/office/powerpoint/2010/main" val="3721500433"/>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pos="1079"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ection divider 4">
    <p:bg>
      <p:bgPr>
        <a:solidFill>
          <a:schemeClr val="bg2"/>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906000" cy="6858000"/>
          </a:xfrm>
          <a:prstGeom prst="rect">
            <a:avLst/>
          </a:prstGeom>
          <a:solidFill>
            <a:srgbClr val="6EB5E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err="1" smtClean="0"/>
          </a:p>
        </p:txBody>
      </p:sp>
      <p:sp>
        <p:nvSpPr>
          <p:cNvPr id="12" name="Isosceles Triangle 2"/>
          <p:cNvSpPr/>
          <p:nvPr userDrawn="1"/>
        </p:nvSpPr>
        <p:spPr>
          <a:xfrm rot="16200000">
            <a:off x="6039138" y="2452979"/>
            <a:ext cx="2824488" cy="4909235"/>
          </a:xfrm>
          <a:custGeom>
            <a:avLst/>
            <a:gdLst>
              <a:gd name="connsiteX0" fmla="*/ 0 w 2771777"/>
              <a:gd name="connsiteY0" fmla="*/ 4817797 h 4817797"/>
              <a:gd name="connsiteX1" fmla="*/ 1385889 w 2771777"/>
              <a:gd name="connsiteY1" fmla="*/ 0 h 4817797"/>
              <a:gd name="connsiteX2" fmla="*/ 2771777 w 2771777"/>
              <a:gd name="connsiteY2" fmla="*/ 4817797 h 4817797"/>
              <a:gd name="connsiteX3" fmla="*/ 0 w 2771777"/>
              <a:gd name="connsiteY3" fmla="*/ 4817797 h 4817797"/>
              <a:gd name="connsiteX0" fmla="*/ 0 w 2771777"/>
              <a:gd name="connsiteY0" fmla="*/ 4808272 h 4808272"/>
              <a:gd name="connsiteX1" fmla="*/ 1395414 w 2771777"/>
              <a:gd name="connsiteY1" fmla="*/ 0 h 4808272"/>
              <a:gd name="connsiteX2" fmla="*/ 2771777 w 2771777"/>
              <a:gd name="connsiteY2" fmla="*/ 4808272 h 4808272"/>
              <a:gd name="connsiteX3" fmla="*/ 0 w 2771777"/>
              <a:gd name="connsiteY3" fmla="*/ 4808272 h 4808272"/>
              <a:gd name="connsiteX0" fmla="*/ 0 w 2771777"/>
              <a:gd name="connsiteY0" fmla="*/ 4817619 h 4817619"/>
              <a:gd name="connsiteX1" fmla="*/ 1400087 w 2771777"/>
              <a:gd name="connsiteY1" fmla="*/ 0 h 4817619"/>
              <a:gd name="connsiteX2" fmla="*/ 2771777 w 2771777"/>
              <a:gd name="connsiteY2" fmla="*/ 4817619 h 4817619"/>
              <a:gd name="connsiteX3" fmla="*/ 0 w 2771777"/>
              <a:gd name="connsiteY3" fmla="*/ 4817619 h 4817619"/>
            </a:gdLst>
            <a:ahLst/>
            <a:cxnLst>
              <a:cxn ang="0">
                <a:pos x="connsiteX0" y="connsiteY0"/>
              </a:cxn>
              <a:cxn ang="0">
                <a:pos x="connsiteX1" y="connsiteY1"/>
              </a:cxn>
              <a:cxn ang="0">
                <a:pos x="connsiteX2" y="connsiteY2"/>
              </a:cxn>
              <a:cxn ang="0">
                <a:pos x="connsiteX3" y="connsiteY3"/>
              </a:cxn>
            </a:cxnLst>
            <a:rect l="l" t="t" r="r" b="b"/>
            <a:pathLst>
              <a:path w="2771777" h="4817619">
                <a:moveTo>
                  <a:pt x="0" y="4817619"/>
                </a:moveTo>
                <a:lnTo>
                  <a:pt x="1400087" y="0"/>
                </a:lnTo>
                <a:lnTo>
                  <a:pt x="2771777" y="4817619"/>
                </a:lnTo>
                <a:lnTo>
                  <a:pt x="0" y="4817619"/>
                </a:lnTo>
                <a:close/>
              </a:path>
            </a:pathLst>
          </a:custGeom>
          <a:solidFill>
            <a:srgbClr val="8CC4E7"/>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lvl="0" algn="ctr"/>
            <a:endParaRPr lang="en-GB" sz="1400" dirty="0" err="1" smtClean="0"/>
          </a:p>
        </p:txBody>
      </p:sp>
      <p:sp>
        <p:nvSpPr>
          <p:cNvPr id="4" name="Rectangle 3"/>
          <p:cNvSpPr/>
          <p:nvPr userDrawn="1"/>
        </p:nvSpPr>
        <p:spPr>
          <a:xfrm>
            <a:off x="533400" y="2"/>
            <a:ext cx="9371400"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accent4"/>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err="1" smtClean="0"/>
          </a:p>
        </p:txBody>
      </p:sp>
      <p:sp>
        <p:nvSpPr>
          <p:cNvPr id="13" name="Text Placeholder 10"/>
          <p:cNvSpPr>
            <a:spLocks noGrp="1"/>
          </p:cNvSpPr>
          <p:nvPr>
            <p:ph type="body" sz="quarter" idx="14" hasCustomPrompt="1"/>
          </p:nvPr>
        </p:nvSpPr>
        <p:spPr>
          <a:xfrm>
            <a:off x="825500" y="4570413"/>
            <a:ext cx="2260600" cy="819150"/>
          </a:xfrm>
        </p:spPr>
        <p:txBody>
          <a:bodyPr wrap="square" anchor="b">
            <a:noAutofit/>
          </a:bodyPr>
          <a:lstStyle>
            <a:lvl1pPr>
              <a:lnSpc>
                <a:spcPct val="100000"/>
              </a:lnSpc>
              <a:spcAft>
                <a:spcPts val="0"/>
              </a:spcAft>
              <a:defRPr sz="10800" b="1">
                <a:solidFill>
                  <a:schemeClr val="bg1"/>
                </a:solidFill>
              </a:defRPr>
            </a:lvl1pPr>
          </a:lstStyle>
          <a:p>
            <a:pPr lvl="0"/>
            <a:r>
              <a:rPr lang="en-US" dirty="0" smtClean="0"/>
              <a:t>#.#</a:t>
            </a:r>
          </a:p>
        </p:txBody>
      </p:sp>
      <p:sp>
        <p:nvSpPr>
          <p:cNvPr id="16" name="Freeform 6"/>
          <p:cNvSpPr>
            <a:spLocks/>
          </p:cNvSpPr>
          <p:nvPr userDrawn="1"/>
        </p:nvSpPr>
        <p:spPr bwMode="auto">
          <a:xfrm>
            <a:off x="9064624" y="-1"/>
            <a:ext cx="347663"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marL="0" marR="0" indent="0" algn="ctr" defTabSz="872722" rtl="0" eaLnBrk="1" fontAlgn="auto" latinLnBrk="0" hangingPunct="1">
              <a:lnSpc>
                <a:spcPct val="100000"/>
              </a:lnSpc>
              <a:spcBef>
                <a:spcPts val="0"/>
              </a:spcBef>
              <a:spcAft>
                <a:spcPts val="0"/>
              </a:spcAft>
              <a:buClrTx/>
              <a:buSzTx/>
              <a:buFontTx/>
              <a:buNone/>
              <a:tabLst/>
              <a:defRPr/>
            </a:pPr>
            <a:fld id="{12E06541-304F-41DA-A076-D86DB9E81A9C}" type="slidenum">
              <a:rPr lang="en-GB" sz="1200" smtClean="0">
                <a:solidFill>
                  <a:schemeClr val="accent1"/>
                </a:solidFill>
              </a:rPr>
              <a:pPr marL="0" marR="0" indent="0" algn="ctr" defTabSz="872722" rtl="0" eaLnBrk="1" fontAlgn="auto" latinLnBrk="0" hangingPunct="1">
                <a:lnSpc>
                  <a:spcPct val="100000"/>
                </a:lnSpc>
                <a:spcBef>
                  <a:spcPts val="0"/>
                </a:spcBef>
                <a:spcAft>
                  <a:spcPts val="0"/>
                </a:spcAft>
                <a:buClrTx/>
                <a:buSzTx/>
                <a:buFontTx/>
                <a:buNone/>
                <a:tabLst/>
                <a:defRPr/>
              </a:pPr>
              <a:t>‹#›</a:t>
            </a:fld>
            <a:endParaRPr lang="en-GB" sz="1200" smtClean="0">
              <a:solidFill>
                <a:schemeClr val="accent1"/>
              </a:solidFill>
            </a:endParaRPr>
          </a:p>
        </p:txBody>
      </p:sp>
      <p:sp>
        <p:nvSpPr>
          <p:cNvPr id="8" name="Title 7"/>
          <p:cNvSpPr>
            <a:spLocks noGrp="1"/>
          </p:cNvSpPr>
          <p:nvPr>
            <p:ph type="title"/>
          </p:nvPr>
        </p:nvSpPr>
        <p:spPr/>
        <p:txBody>
          <a:bodyPr/>
          <a:lstStyle>
            <a:lvl1pPr>
              <a:defRPr>
                <a:solidFill>
                  <a:schemeClr val="bg1"/>
                </a:solidFill>
              </a:defRPr>
            </a:lvl1pPr>
          </a:lstStyle>
          <a:p>
            <a:r>
              <a:rPr lang="de-DE" smtClean="0"/>
              <a:t>Titelmasterformat durch Klicken bearbeiten</a:t>
            </a:r>
            <a:endParaRPr lang="en-GB" dirty="0"/>
          </a:p>
        </p:txBody>
      </p:sp>
    </p:spTree>
    <p:extLst>
      <p:ext uri="{BB962C8B-B14F-4D97-AF65-F5344CB8AC3E}">
        <p14:creationId xmlns:p14="http://schemas.microsoft.com/office/powerpoint/2010/main" val="3018093619"/>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pos="1079"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ection divider 5">
    <p:bg>
      <p:bgPr>
        <a:solidFill>
          <a:schemeClr val="bg2"/>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906000" cy="6858000"/>
          </a:xfrm>
          <a:prstGeom prst="rect">
            <a:avLst/>
          </a:prstGeom>
          <a:solidFill>
            <a:srgbClr val="F8A158"/>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err="1" smtClean="0"/>
          </a:p>
        </p:txBody>
      </p:sp>
      <p:sp>
        <p:nvSpPr>
          <p:cNvPr id="12" name="Isosceles Triangle 2"/>
          <p:cNvSpPr/>
          <p:nvPr userDrawn="1"/>
        </p:nvSpPr>
        <p:spPr>
          <a:xfrm rot="16200000">
            <a:off x="6039138" y="2452979"/>
            <a:ext cx="2824488" cy="4909235"/>
          </a:xfrm>
          <a:custGeom>
            <a:avLst/>
            <a:gdLst>
              <a:gd name="connsiteX0" fmla="*/ 0 w 2771777"/>
              <a:gd name="connsiteY0" fmla="*/ 4817797 h 4817797"/>
              <a:gd name="connsiteX1" fmla="*/ 1385889 w 2771777"/>
              <a:gd name="connsiteY1" fmla="*/ 0 h 4817797"/>
              <a:gd name="connsiteX2" fmla="*/ 2771777 w 2771777"/>
              <a:gd name="connsiteY2" fmla="*/ 4817797 h 4817797"/>
              <a:gd name="connsiteX3" fmla="*/ 0 w 2771777"/>
              <a:gd name="connsiteY3" fmla="*/ 4817797 h 4817797"/>
              <a:gd name="connsiteX0" fmla="*/ 0 w 2771777"/>
              <a:gd name="connsiteY0" fmla="*/ 4808272 h 4808272"/>
              <a:gd name="connsiteX1" fmla="*/ 1395414 w 2771777"/>
              <a:gd name="connsiteY1" fmla="*/ 0 h 4808272"/>
              <a:gd name="connsiteX2" fmla="*/ 2771777 w 2771777"/>
              <a:gd name="connsiteY2" fmla="*/ 4808272 h 4808272"/>
              <a:gd name="connsiteX3" fmla="*/ 0 w 2771777"/>
              <a:gd name="connsiteY3" fmla="*/ 4808272 h 4808272"/>
              <a:gd name="connsiteX0" fmla="*/ 0 w 2771777"/>
              <a:gd name="connsiteY0" fmla="*/ 4817619 h 4817619"/>
              <a:gd name="connsiteX1" fmla="*/ 1400087 w 2771777"/>
              <a:gd name="connsiteY1" fmla="*/ 0 h 4817619"/>
              <a:gd name="connsiteX2" fmla="*/ 2771777 w 2771777"/>
              <a:gd name="connsiteY2" fmla="*/ 4817619 h 4817619"/>
              <a:gd name="connsiteX3" fmla="*/ 0 w 2771777"/>
              <a:gd name="connsiteY3" fmla="*/ 4817619 h 4817619"/>
            </a:gdLst>
            <a:ahLst/>
            <a:cxnLst>
              <a:cxn ang="0">
                <a:pos x="connsiteX0" y="connsiteY0"/>
              </a:cxn>
              <a:cxn ang="0">
                <a:pos x="connsiteX1" y="connsiteY1"/>
              </a:cxn>
              <a:cxn ang="0">
                <a:pos x="connsiteX2" y="connsiteY2"/>
              </a:cxn>
              <a:cxn ang="0">
                <a:pos x="connsiteX3" y="connsiteY3"/>
              </a:cxn>
            </a:cxnLst>
            <a:rect l="l" t="t" r="r" b="b"/>
            <a:pathLst>
              <a:path w="2771777" h="4817619">
                <a:moveTo>
                  <a:pt x="0" y="4817619"/>
                </a:moveTo>
                <a:lnTo>
                  <a:pt x="1400087" y="0"/>
                </a:lnTo>
                <a:lnTo>
                  <a:pt x="2771777" y="4817619"/>
                </a:lnTo>
                <a:lnTo>
                  <a:pt x="0" y="4817619"/>
                </a:lnTo>
                <a:close/>
              </a:path>
            </a:pathLst>
          </a:custGeom>
          <a:solidFill>
            <a:srgbClr val="F9B479"/>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lvl="0" algn="ctr"/>
            <a:endParaRPr lang="en-GB" sz="1400" dirty="0" err="1" smtClean="0"/>
          </a:p>
        </p:txBody>
      </p:sp>
      <p:sp>
        <p:nvSpPr>
          <p:cNvPr id="4" name="Rectangle 3"/>
          <p:cNvSpPr/>
          <p:nvPr userDrawn="1"/>
        </p:nvSpPr>
        <p:spPr>
          <a:xfrm>
            <a:off x="533400" y="2"/>
            <a:ext cx="9371400"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rgbClr val="F58220"/>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err="1" smtClean="0"/>
          </a:p>
        </p:txBody>
      </p:sp>
      <p:sp>
        <p:nvSpPr>
          <p:cNvPr id="13" name="Text Placeholder 10"/>
          <p:cNvSpPr>
            <a:spLocks noGrp="1"/>
          </p:cNvSpPr>
          <p:nvPr>
            <p:ph type="body" sz="quarter" idx="14" hasCustomPrompt="1"/>
          </p:nvPr>
        </p:nvSpPr>
        <p:spPr>
          <a:xfrm>
            <a:off x="825500" y="4570413"/>
            <a:ext cx="2260600" cy="819150"/>
          </a:xfrm>
        </p:spPr>
        <p:txBody>
          <a:bodyPr wrap="square" anchor="b">
            <a:noAutofit/>
          </a:bodyPr>
          <a:lstStyle>
            <a:lvl1pPr>
              <a:lnSpc>
                <a:spcPct val="100000"/>
              </a:lnSpc>
              <a:spcAft>
                <a:spcPts val="0"/>
              </a:spcAft>
              <a:defRPr sz="10800" b="1">
                <a:solidFill>
                  <a:schemeClr val="bg1"/>
                </a:solidFill>
              </a:defRPr>
            </a:lvl1pPr>
          </a:lstStyle>
          <a:p>
            <a:pPr lvl="0"/>
            <a:r>
              <a:rPr lang="en-US" dirty="0" smtClean="0"/>
              <a:t>#.#</a:t>
            </a:r>
          </a:p>
        </p:txBody>
      </p:sp>
      <p:sp>
        <p:nvSpPr>
          <p:cNvPr id="8" name="Title 7"/>
          <p:cNvSpPr>
            <a:spLocks noGrp="1"/>
          </p:cNvSpPr>
          <p:nvPr>
            <p:ph type="title"/>
          </p:nvPr>
        </p:nvSpPr>
        <p:spPr/>
        <p:txBody>
          <a:bodyPr/>
          <a:lstStyle>
            <a:lvl1pPr>
              <a:defRPr>
                <a:solidFill>
                  <a:schemeClr val="bg1"/>
                </a:solidFill>
              </a:defRPr>
            </a:lvl1pPr>
          </a:lstStyle>
          <a:p>
            <a:r>
              <a:rPr lang="de-DE" smtClean="0"/>
              <a:t>Titelmasterformat durch Klicken bearbeiten</a:t>
            </a:r>
            <a:endParaRPr lang="en-GB"/>
          </a:p>
        </p:txBody>
      </p:sp>
      <p:sp>
        <p:nvSpPr>
          <p:cNvPr id="10" name="Freeform 6"/>
          <p:cNvSpPr>
            <a:spLocks/>
          </p:cNvSpPr>
          <p:nvPr userDrawn="1"/>
        </p:nvSpPr>
        <p:spPr bwMode="auto">
          <a:xfrm>
            <a:off x="9064624" y="-1"/>
            <a:ext cx="347663"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marL="0" marR="0" indent="0" algn="ctr" defTabSz="872722" rtl="0" eaLnBrk="1" fontAlgn="auto" latinLnBrk="0" hangingPunct="1">
              <a:lnSpc>
                <a:spcPct val="100000"/>
              </a:lnSpc>
              <a:spcBef>
                <a:spcPts val="0"/>
              </a:spcBef>
              <a:spcAft>
                <a:spcPts val="0"/>
              </a:spcAft>
              <a:buClrTx/>
              <a:buSzTx/>
              <a:buFontTx/>
              <a:buNone/>
              <a:tabLst/>
              <a:defRPr/>
            </a:pPr>
            <a:fld id="{12E06541-304F-41DA-A076-D86DB9E81A9C}" type="slidenum">
              <a:rPr lang="en-GB" sz="1200" smtClean="0">
                <a:solidFill>
                  <a:schemeClr val="accent1"/>
                </a:solidFill>
              </a:rPr>
              <a:pPr marL="0" marR="0" indent="0" algn="ctr" defTabSz="872722" rtl="0" eaLnBrk="1" fontAlgn="auto" latinLnBrk="0" hangingPunct="1">
                <a:lnSpc>
                  <a:spcPct val="100000"/>
                </a:lnSpc>
                <a:spcBef>
                  <a:spcPts val="0"/>
                </a:spcBef>
                <a:spcAft>
                  <a:spcPts val="0"/>
                </a:spcAft>
                <a:buClrTx/>
                <a:buSzTx/>
                <a:buFontTx/>
                <a:buNone/>
                <a:tabLst/>
                <a:defRPr/>
              </a:pPr>
              <a:t>‹#›</a:t>
            </a:fld>
            <a:endParaRPr lang="en-GB" sz="1200" smtClean="0">
              <a:solidFill>
                <a:schemeClr val="accent1"/>
              </a:solidFill>
            </a:endParaRPr>
          </a:p>
        </p:txBody>
      </p:sp>
    </p:spTree>
    <p:extLst>
      <p:ext uri="{BB962C8B-B14F-4D97-AF65-F5344CB8AC3E}">
        <p14:creationId xmlns:p14="http://schemas.microsoft.com/office/powerpoint/2010/main" val="76526233"/>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pos="1079"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ection divider 6">
    <p:bg>
      <p:bgPr>
        <a:solidFill>
          <a:schemeClr val="bg2"/>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906000" cy="6858000"/>
          </a:xfrm>
          <a:prstGeom prst="rect">
            <a:avLst/>
          </a:prstGeom>
          <a:solidFill>
            <a:srgbClr val="D3E26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err="1" smtClean="0"/>
          </a:p>
        </p:txBody>
      </p:sp>
      <p:sp>
        <p:nvSpPr>
          <p:cNvPr id="11" name="Isosceles Triangle 2"/>
          <p:cNvSpPr/>
          <p:nvPr userDrawn="1"/>
        </p:nvSpPr>
        <p:spPr>
          <a:xfrm rot="16200000">
            <a:off x="6039138" y="2452979"/>
            <a:ext cx="2824488" cy="4909235"/>
          </a:xfrm>
          <a:custGeom>
            <a:avLst/>
            <a:gdLst>
              <a:gd name="connsiteX0" fmla="*/ 0 w 2771777"/>
              <a:gd name="connsiteY0" fmla="*/ 4817797 h 4817797"/>
              <a:gd name="connsiteX1" fmla="*/ 1385889 w 2771777"/>
              <a:gd name="connsiteY1" fmla="*/ 0 h 4817797"/>
              <a:gd name="connsiteX2" fmla="*/ 2771777 w 2771777"/>
              <a:gd name="connsiteY2" fmla="*/ 4817797 h 4817797"/>
              <a:gd name="connsiteX3" fmla="*/ 0 w 2771777"/>
              <a:gd name="connsiteY3" fmla="*/ 4817797 h 4817797"/>
              <a:gd name="connsiteX0" fmla="*/ 0 w 2771777"/>
              <a:gd name="connsiteY0" fmla="*/ 4808272 h 4808272"/>
              <a:gd name="connsiteX1" fmla="*/ 1395414 w 2771777"/>
              <a:gd name="connsiteY1" fmla="*/ 0 h 4808272"/>
              <a:gd name="connsiteX2" fmla="*/ 2771777 w 2771777"/>
              <a:gd name="connsiteY2" fmla="*/ 4808272 h 4808272"/>
              <a:gd name="connsiteX3" fmla="*/ 0 w 2771777"/>
              <a:gd name="connsiteY3" fmla="*/ 4808272 h 4808272"/>
              <a:gd name="connsiteX0" fmla="*/ 0 w 2771777"/>
              <a:gd name="connsiteY0" fmla="*/ 4817619 h 4817619"/>
              <a:gd name="connsiteX1" fmla="*/ 1400087 w 2771777"/>
              <a:gd name="connsiteY1" fmla="*/ 0 h 4817619"/>
              <a:gd name="connsiteX2" fmla="*/ 2771777 w 2771777"/>
              <a:gd name="connsiteY2" fmla="*/ 4817619 h 4817619"/>
              <a:gd name="connsiteX3" fmla="*/ 0 w 2771777"/>
              <a:gd name="connsiteY3" fmla="*/ 4817619 h 4817619"/>
            </a:gdLst>
            <a:ahLst/>
            <a:cxnLst>
              <a:cxn ang="0">
                <a:pos x="connsiteX0" y="connsiteY0"/>
              </a:cxn>
              <a:cxn ang="0">
                <a:pos x="connsiteX1" y="connsiteY1"/>
              </a:cxn>
              <a:cxn ang="0">
                <a:pos x="connsiteX2" y="connsiteY2"/>
              </a:cxn>
              <a:cxn ang="0">
                <a:pos x="connsiteX3" y="connsiteY3"/>
              </a:cxn>
            </a:cxnLst>
            <a:rect l="l" t="t" r="r" b="b"/>
            <a:pathLst>
              <a:path w="2771777" h="4817619">
                <a:moveTo>
                  <a:pt x="0" y="4817619"/>
                </a:moveTo>
                <a:lnTo>
                  <a:pt x="1400087" y="0"/>
                </a:lnTo>
                <a:lnTo>
                  <a:pt x="2771777" y="4817619"/>
                </a:lnTo>
                <a:lnTo>
                  <a:pt x="0" y="4817619"/>
                </a:lnTo>
                <a:close/>
              </a:path>
            </a:pathLst>
          </a:custGeom>
          <a:solidFill>
            <a:srgbClr val="DCE882"/>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lvl="0" algn="ctr"/>
            <a:endParaRPr lang="en-GB" sz="1400" dirty="0" err="1" smtClean="0"/>
          </a:p>
        </p:txBody>
      </p:sp>
      <p:sp>
        <p:nvSpPr>
          <p:cNvPr id="4" name="Rectangle 3"/>
          <p:cNvSpPr/>
          <p:nvPr userDrawn="1"/>
        </p:nvSpPr>
        <p:spPr>
          <a:xfrm>
            <a:off x="533400" y="2"/>
            <a:ext cx="9371400"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rgbClr val="C4D82E"/>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err="1" smtClean="0"/>
          </a:p>
        </p:txBody>
      </p:sp>
      <p:sp>
        <p:nvSpPr>
          <p:cNvPr id="13" name="Text Placeholder 10"/>
          <p:cNvSpPr>
            <a:spLocks noGrp="1"/>
          </p:cNvSpPr>
          <p:nvPr>
            <p:ph type="body" sz="quarter" idx="14" hasCustomPrompt="1"/>
          </p:nvPr>
        </p:nvSpPr>
        <p:spPr>
          <a:xfrm>
            <a:off x="825500" y="4570413"/>
            <a:ext cx="2260600" cy="819150"/>
          </a:xfrm>
        </p:spPr>
        <p:txBody>
          <a:bodyPr wrap="square" anchor="b">
            <a:noAutofit/>
          </a:bodyPr>
          <a:lstStyle>
            <a:lvl1pPr>
              <a:lnSpc>
                <a:spcPct val="100000"/>
              </a:lnSpc>
              <a:spcAft>
                <a:spcPts val="0"/>
              </a:spcAft>
              <a:defRPr sz="10800" b="1">
                <a:solidFill>
                  <a:schemeClr val="bg1"/>
                </a:solidFill>
              </a:defRPr>
            </a:lvl1pPr>
          </a:lstStyle>
          <a:p>
            <a:pPr lvl="0"/>
            <a:r>
              <a:rPr lang="en-US" dirty="0" smtClean="0"/>
              <a:t>#.#</a:t>
            </a:r>
          </a:p>
        </p:txBody>
      </p:sp>
      <p:sp>
        <p:nvSpPr>
          <p:cNvPr id="16" name="Freeform 6"/>
          <p:cNvSpPr>
            <a:spLocks/>
          </p:cNvSpPr>
          <p:nvPr userDrawn="1"/>
        </p:nvSpPr>
        <p:spPr bwMode="auto">
          <a:xfrm>
            <a:off x="9064624" y="-1"/>
            <a:ext cx="347663"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marL="0" marR="0" indent="0" algn="ctr" defTabSz="872722" rtl="0" eaLnBrk="1" fontAlgn="auto" latinLnBrk="0" hangingPunct="1">
              <a:lnSpc>
                <a:spcPct val="100000"/>
              </a:lnSpc>
              <a:spcBef>
                <a:spcPts val="0"/>
              </a:spcBef>
              <a:spcAft>
                <a:spcPts val="0"/>
              </a:spcAft>
              <a:buClrTx/>
              <a:buSzTx/>
              <a:buFontTx/>
              <a:buNone/>
              <a:tabLst/>
              <a:defRPr/>
            </a:pPr>
            <a:fld id="{12E06541-304F-41DA-A076-D86DB9E81A9C}" type="slidenum">
              <a:rPr lang="en-GB" sz="1200" smtClean="0">
                <a:solidFill>
                  <a:schemeClr val="accent1"/>
                </a:solidFill>
              </a:rPr>
              <a:pPr marL="0" marR="0" indent="0" algn="ctr" defTabSz="872722" rtl="0" eaLnBrk="1" fontAlgn="auto" latinLnBrk="0" hangingPunct="1">
                <a:lnSpc>
                  <a:spcPct val="100000"/>
                </a:lnSpc>
                <a:spcBef>
                  <a:spcPts val="0"/>
                </a:spcBef>
                <a:spcAft>
                  <a:spcPts val="0"/>
                </a:spcAft>
                <a:buClrTx/>
                <a:buSzTx/>
                <a:buFontTx/>
                <a:buNone/>
                <a:tabLst/>
                <a:defRPr/>
              </a:pPr>
              <a:t>‹#›</a:t>
            </a:fld>
            <a:endParaRPr lang="en-GB" sz="1200" smtClean="0">
              <a:solidFill>
                <a:schemeClr val="accent1"/>
              </a:solidFill>
            </a:endParaRPr>
          </a:p>
        </p:txBody>
      </p:sp>
      <p:sp>
        <p:nvSpPr>
          <p:cNvPr id="5" name="Title 4"/>
          <p:cNvSpPr>
            <a:spLocks noGrp="1"/>
          </p:cNvSpPr>
          <p:nvPr>
            <p:ph type="title"/>
          </p:nvPr>
        </p:nvSpPr>
        <p:spPr/>
        <p:txBody>
          <a:bodyPr/>
          <a:lstStyle>
            <a:lvl1pPr>
              <a:defRPr>
                <a:solidFill>
                  <a:schemeClr val="bg1"/>
                </a:solidFill>
              </a:defRPr>
            </a:lvl1pPr>
          </a:lstStyle>
          <a:p>
            <a:r>
              <a:rPr lang="de-DE" smtClean="0"/>
              <a:t>Titelmasterformat durch Klicken bearbeiten</a:t>
            </a:r>
            <a:endParaRPr lang="en-GB" dirty="0"/>
          </a:p>
        </p:txBody>
      </p:sp>
    </p:spTree>
    <p:extLst>
      <p:ext uri="{BB962C8B-B14F-4D97-AF65-F5344CB8AC3E}">
        <p14:creationId xmlns:p14="http://schemas.microsoft.com/office/powerpoint/2010/main" val="1286783533"/>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pos="1079"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ection divider 7">
    <p:bg>
      <p:bgPr>
        <a:solidFill>
          <a:schemeClr val="bg2"/>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906000" cy="6858000"/>
          </a:xfrm>
          <a:prstGeom prst="rect">
            <a:avLst/>
          </a:prstGeom>
          <a:solidFill>
            <a:srgbClr val="AE9DCB"/>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err="1" smtClean="0"/>
          </a:p>
        </p:txBody>
      </p:sp>
      <p:sp>
        <p:nvSpPr>
          <p:cNvPr id="11" name="Isosceles Triangle 2"/>
          <p:cNvSpPr/>
          <p:nvPr userDrawn="1"/>
        </p:nvSpPr>
        <p:spPr>
          <a:xfrm rot="16200000">
            <a:off x="6039138" y="2452979"/>
            <a:ext cx="2824488" cy="4909235"/>
          </a:xfrm>
          <a:custGeom>
            <a:avLst/>
            <a:gdLst>
              <a:gd name="connsiteX0" fmla="*/ 0 w 2771777"/>
              <a:gd name="connsiteY0" fmla="*/ 4817797 h 4817797"/>
              <a:gd name="connsiteX1" fmla="*/ 1385889 w 2771777"/>
              <a:gd name="connsiteY1" fmla="*/ 0 h 4817797"/>
              <a:gd name="connsiteX2" fmla="*/ 2771777 w 2771777"/>
              <a:gd name="connsiteY2" fmla="*/ 4817797 h 4817797"/>
              <a:gd name="connsiteX3" fmla="*/ 0 w 2771777"/>
              <a:gd name="connsiteY3" fmla="*/ 4817797 h 4817797"/>
              <a:gd name="connsiteX0" fmla="*/ 0 w 2771777"/>
              <a:gd name="connsiteY0" fmla="*/ 4808272 h 4808272"/>
              <a:gd name="connsiteX1" fmla="*/ 1395414 w 2771777"/>
              <a:gd name="connsiteY1" fmla="*/ 0 h 4808272"/>
              <a:gd name="connsiteX2" fmla="*/ 2771777 w 2771777"/>
              <a:gd name="connsiteY2" fmla="*/ 4808272 h 4808272"/>
              <a:gd name="connsiteX3" fmla="*/ 0 w 2771777"/>
              <a:gd name="connsiteY3" fmla="*/ 4808272 h 4808272"/>
              <a:gd name="connsiteX0" fmla="*/ 0 w 2771777"/>
              <a:gd name="connsiteY0" fmla="*/ 4817619 h 4817619"/>
              <a:gd name="connsiteX1" fmla="*/ 1400087 w 2771777"/>
              <a:gd name="connsiteY1" fmla="*/ 0 h 4817619"/>
              <a:gd name="connsiteX2" fmla="*/ 2771777 w 2771777"/>
              <a:gd name="connsiteY2" fmla="*/ 4817619 h 4817619"/>
              <a:gd name="connsiteX3" fmla="*/ 0 w 2771777"/>
              <a:gd name="connsiteY3" fmla="*/ 4817619 h 4817619"/>
            </a:gdLst>
            <a:ahLst/>
            <a:cxnLst>
              <a:cxn ang="0">
                <a:pos x="connsiteX0" y="connsiteY0"/>
              </a:cxn>
              <a:cxn ang="0">
                <a:pos x="connsiteX1" y="connsiteY1"/>
              </a:cxn>
              <a:cxn ang="0">
                <a:pos x="connsiteX2" y="connsiteY2"/>
              </a:cxn>
              <a:cxn ang="0">
                <a:pos x="connsiteX3" y="connsiteY3"/>
              </a:cxn>
            </a:cxnLst>
            <a:rect l="l" t="t" r="r" b="b"/>
            <a:pathLst>
              <a:path w="2771777" h="4817619">
                <a:moveTo>
                  <a:pt x="0" y="4817619"/>
                </a:moveTo>
                <a:lnTo>
                  <a:pt x="1400087" y="0"/>
                </a:lnTo>
                <a:lnTo>
                  <a:pt x="2771777" y="4817619"/>
                </a:lnTo>
                <a:lnTo>
                  <a:pt x="0" y="4817619"/>
                </a:lnTo>
                <a:close/>
              </a:path>
            </a:pathLst>
          </a:custGeom>
          <a:solidFill>
            <a:srgbClr val="BEB0D5"/>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lvl="0" algn="ctr"/>
            <a:endParaRPr lang="en-GB" sz="1400" dirty="0" err="1" smtClean="0"/>
          </a:p>
        </p:txBody>
      </p:sp>
      <p:sp>
        <p:nvSpPr>
          <p:cNvPr id="4" name="Rectangle 3"/>
          <p:cNvSpPr/>
          <p:nvPr userDrawn="1"/>
        </p:nvSpPr>
        <p:spPr>
          <a:xfrm>
            <a:off x="533400" y="2"/>
            <a:ext cx="9371400"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rgbClr val="937CB9"/>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err="1" smtClean="0"/>
          </a:p>
        </p:txBody>
      </p:sp>
      <p:sp>
        <p:nvSpPr>
          <p:cNvPr id="13" name="Text Placeholder 10"/>
          <p:cNvSpPr>
            <a:spLocks noGrp="1"/>
          </p:cNvSpPr>
          <p:nvPr>
            <p:ph type="body" sz="quarter" idx="14" hasCustomPrompt="1"/>
          </p:nvPr>
        </p:nvSpPr>
        <p:spPr>
          <a:xfrm>
            <a:off x="825500" y="4570413"/>
            <a:ext cx="2260600" cy="819150"/>
          </a:xfrm>
        </p:spPr>
        <p:txBody>
          <a:bodyPr wrap="square" anchor="b">
            <a:noAutofit/>
          </a:bodyPr>
          <a:lstStyle>
            <a:lvl1pPr>
              <a:lnSpc>
                <a:spcPct val="100000"/>
              </a:lnSpc>
              <a:spcAft>
                <a:spcPts val="0"/>
              </a:spcAft>
              <a:defRPr sz="10800" b="1">
                <a:solidFill>
                  <a:schemeClr val="bg1"/>
                </a:solidFill>
              </a:defRPr>
            </a:lvl1pPr>
          </a:lstStyle>
          <a:p>
            <a:pPr lvl="0"/>
            <a:r>
              <a:rPr lang="en-US" dirty="0" smtClean="0"/>
              <a:t>#.#</a:t>
            </a:r>
          </a:p>
        </p:txBody>
      </p:sp>
      <p:sp>
        <p:nvSpPr>
          <p:cNvPr id="16" name="Freeform 6"/>
          <p:cNvSpPr>
            <a:spLocks/>
          </p:cNvSpPr>
          <p:nvPr userDrawn="1"/>
        </p:nvSpPr>
        <p:spPr bwMode="auto">
          <a:xfrm>
            <a:off x="9064624" y="-1"/>
            <a:ext cx="347663"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marL="0" marR="0" indent="0" algn="ctr" defTabSz="872722" rtl="0" eaLnBrk="1" fontAlgn="auto" latinLnBrk="0" hangingPunct="1">
              <a:lnSpc>
                <a:spcPct val="100000"/>
              </a:lnSpc>
              <a:spcBef>
                <a:spcPts val="0"/>
              </a:spcBef>
              <a:spcAft>
                <a:spcPts val="0"/>
              </a:spcAft>
              <a:buClrTx/>
              <a:buSzTx/>
              <a:buFontTx/>
              <a:buNone/>
              <a:tabLst/>
              <a:defRPr/>
            </a:pPr>
            <a:fld id="{12E06541-304F-41DA-A076-D86DB9E81A9C}" type="slidenum">
              <a:rPr lang="en-GB" sz="1200" smtClean="0">
                <a:solidFill>
                  <a:schemeClr val="accent1"/>
                </a:solidFill>
              </a:rPr>
              <a:pPr marL="0" marR="0" indent="0" algn="ctr" defTabSz="872722" rtl="0" eaLnBrk="1" fontAlgn="auto" latinLnBrk="0" hangingPunct="1">
                <a:lnSpc>
                  <a:spcPct val="100000"/>
                </a:lnSpc>
                <a:spcBef>
                  <a:spcPts val="0"/>
                </a:spcBef>
                <a:spcAft>
                  <a:spcPts val="0"/>
                </a:spcAft>
                <a:buClrTx/>
                <a:buSzTx/>
                <a:buFontTx/>
                <a:buNone/>
                <a:tabLst/>
                <a:defRPr/>
              </a:pPr>
              <a:t>‹#›</a:t>
            </a:fld>
            <a:endParaRPr lang="en-GB" sz="1200" smtClean="0">
              <a:solidFill>
                <a:schemeClr val="accent1"/>
              </a:solidFill>
            </a:endParaRPr>
          </a:p>
        </p:txBody>
      </p:sp>
      <p:sp>
        <p:nvSpPr>
          <p:cNvPr id="8" name="Title 7"/>
          <p:cNvSpPr>
            <a:spLocks noGrp="1"/>
          </p:cNvSpPr>
          <p:nvPr>
            <p:ph type="title"/>
          </p:nvPr>
        </p:nvSpPr>
        <p:spPr/>
        <p:txBody>
          <a:bodyPr/>
          <a:lstStyle>
            <a:lvl1pPr>
              <a:defRPr>
                <a:solidFill>
                  <a:schemeClr val="bg1"/>
                </a:solidFill>
              </a:defRPr>
            </a:lvl1pPr>
          </a:lstStyle>
          <a:p>
            <a:r>
              <a:rPr lang="de-DE" smtClean="0"/>
              <a:t>Titelmasterformat durch Klicken bearbeiten</a:t>
            </a:r>
            <a:endParaRPr lang="en-GB" dirty="0"/>
          </a:p>
        </p:txBody>
      </p:sp>
    </p:spTree>
    <p:extLst>
      <p:ext uri="{BB962C8B-B14F-4D97-AF65-F5344CB8AC3E}">
        <p14:creationId xmlns:p14="http://schemas.microsoft.com/office/powerpoint/2010/main" val="3794796503"/>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pos="1079"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25501" y="538163"/>
            <a:ext cx="8239126" cy="370558"/>
          </a:xfrm>
          <a:prstGeom prst="rect">
            <a:avLst/>
          </a:prstGeom>
        </p:spPr>
        <p:txBody>
          <a:bodyPr vert="horz" lIns="0" tIns="0" rIns="0" bIns="0" rtlCol="0" anchor="t" anchorCtr="0">
            <a:noAutofit/>
          </a:bodyPr>
          <a:lstStyle/>
          <a:p>
            <a:r>
              <a:rPr lang="de-DE" smtClean="0"/>
              <a:t>Titelmasterformat durch Klicken bearbeiten</a:t>
            </a:r>
            <a:endParaRPr lang="en-GB" dirty="0"/>
          </a:p>
        </p:txBody>
      </p:sp>
      <p:sp>
        <p:nvSpPr>
          <p:cNvPr id="3" name="Text Placeholder 2"/>
          <p:cNvSpPr>
            <a:spLocks noGrp="1"/>
          </p:cNvSpPr>
          <p:nvPr>
            <p:ph type="body" idx="1"/>
          </p:nvPr>
        </p:nvSpPr>
        <p:spPr>
          <a:xfrm>
            <a:off x="825500" y="1436688"/>
            <a:ext cx="8239125" cy="3123932"/>
          </a:xfrm>
          <a:prstGeom prst="rect">
            <a:avLst/>
          </a:prstGeom>
        </p:spPr>
        <p:txBody>
          <a:bodyPr vert="horz" wrap="square" lIns="0" tIns="0" rIns="0" bIns="0" rtlCol="0">
            <a:sp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dirty="0"/>
          </a:p>
        </p:txBody>
      </p:sp>
      <p:sp>
        <p:nvSpPr>
          <p:cNvPr id="6" name="Freeform 6"/>
          <p:cNvSpPr>
            <a:spLocks/>
          </p:cNvSpPr>
          <p:nvPr/>
        </p:nvSpPr>
        <p:spPr bwMode="auto">
          <a:xfrm>
            <a:off x="9064624" y="-1"/>
            <a:ext cx="347663"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2"/>
          </a:solidFill>
          <a:ln>
            <a:noFill/>
          </a:ln>
        </p:spPr>
        <p:txBody>
          <a:bodyPr vert="horz" wrap="none" lIns="0" tIns="0" rIns="0" bIns="36000" numCol="1" anchor="ctr" anchorCtr="1" compatLnSpc="1">
            <a:prstTxWarp prst="textNoShape">
              <a:avLst/>
            </a:prstTxWarp>
          </a:bodyPr>
          <a:lstStyle/>
          <a:p>
            <a:pPr marL="0" marR="0" indent="0" algn="ctr" defTabSz="872722" rtl="0" eaLnBrk="1" fontAlgn="auto" latinLnBrk="0" hangingPunct="1">
              <a:lnSpc>
                <a:spcPct val="100000"/>
              </a:lnSpc>
              <a:spcBef>
                <a:spcPts val="0"/>
              </a:spcBef>
              <a:spcAft>
                <a:spcPts val="0"/>
              </a:spcAft>
              <a:buClrTx/>
              <a:buSzTx/>
              <a:buFontTx/>
              <a:buNone/>
              <a:tabLst/>
              <a:defRPr/>
            </a:pPr>
            <a:fld id="{12E06541-304F-41DA-A076-D86DB9E81A9C}" type="slidenum">
              <a:rPr lang="en-GB" sz="1200" smtClean="0">
                <a:solidFill>
                  <a:schemeClr val="accent1"/>
                </a:solidFill>
              </a:rPr>
              <a:pPr marL="0" marR="0" indent="0" algn="ctr" defTabSz="872722" rtl="0" eaLnBrk="1" fontAlgn="auto" latinLnBrk="0" hangingPunct="1">
                <a:lnSpc>
                  <a:spcPct val="100000"/>
                </a:lnSpc>
                <a:spcBef>
                  <a:spcPts val="0"/>
                </a:spcBef>
                <a:spcAft>
                  <a:spcPts val="0"/>
                </a:spcAft>
                <a:buClrTx/>
                <a:buSzTx/>
                <a:buFontTx/>
                <a:buNone/>
                <a:tabLst/>
                <a:defRPr/>
              </a:pPr>
              <a:t>‹#›</a:t>
            </a:fld>
            <a:endParaRPr lang="en-GB" sz="1200" smtClean="0">
              <a:solidFill>
                <a:schemeClr val="accent1"/>
              </a:solidFill>
            </a:endParaRPr>
          </a:p>
        </p:txBody>
      </p:sp>
      <p:sp>
        <p:nvSpPr>
          <p:cNvPr id="8" name="Rectangle 7"/>
          <p:cNvSpPr/>
          <p:nvPr/>
        </p:nvSpPr>
        <p:spPr bwMode="auto">
          <a:xfrm>
            <a:off x="10137576" y="2"/>
            <a:ext cx="2359223" cy="2063929"/>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85672" tIns="85672" rIns="85672" bIns="85672" numCol="1" rtlCol="0" anchor="t" anchorCtr="0" compatLnSpc="1">
            <a:prstTxWarp prst="textNoShape">
              <a:avLst/>
            </a:prstTxWarp>
          </a:bodyPr>
          <a:lstStyle/>
          <a:p>
            <a:pPr algn="l"/>
            <a:r>
              <a:rPr lang="en-US" sz="1050" b="1" dirty="0" smtClean="0">
                <a:solidFill>
                  <a:schemeClr val="accent6"/>
                </a:solidFill>
              </a:rPr>
              <a:t>Updating footer</a:t>
            </a:r>
          </a:p>
          <a:p>
            <a:pPr algn="l"/>
            <a:r>
              <a:rPr lang="en-US" sz="1050" b="0" dirty="0" smtClean="0">
                <a:solidFill>
                  <a:schemeClr val="accent6"/>
                </a:solidFill>
              </a:rPr>
              <a:t>To update the footer:</a:t>
            </a:r>
          </a:p>
          <a:p>
            <a:pPr marL="177800" indent="-177800" algn="l">
              <a:buFont typeface="Arial" panose="020B0604020202020204" pitchFamily="34" charset="0"/>
              <a:buChar char="•"/>
            </a:pPr>
            <a:r>
              <a:rPr lang="en-US" sz="1050" b="0" dirty="0" smtClean="0">
                <a:solidFill>
                  <a:schemeClr val="accent6"/>
                </a:solidFill>
              </a:rPr>
              <a:t>Click into the text box</a:t>
            </a:r>
            <a:r>
              <a:rPr lang="en-US" sz="1050" b="0" baseline="0" dirty="0" smtClean="0">
                <a:solidFill>
                  <a:schemeClr val="accent6"/>
                </a:solidFill>
              </a:rPr>
              <a:t> on the slide master page and update the information</a:t>
            </a:r>
          </a:p>
          <a:p>
            <a:pPr marL="0" indent="0" algn="l" defTabSz="872722" rtl="0" eaLnBrk="1" latinLnBrk="0" hangingPunct="1">
              <a:buFont typeface="Arial" panose="020B0604020202020204" pitchFamily="34" charset="0"/>
              <a:buNone/>
            </a:pPr>
            <a:r>
              <a:rPr lang="en-US" sz="1050" b="1" kern="1200" dirty="0" smtClean="0">
                <a:solidFill>
                  <a:schemeClr val="accent6"/>
                </a:solidFill>
                <a:latin typeface="+mn-lt"/>
                <a:ea typeface="+mn-ea"/>
                <a:cs typeface="+mn-cs"/>
              </a:rPr>
              <a:t>Checking updates</a:t>
            </a:r>
          </a:p>
          <a:p>
            <a:pPr marL="177800" indent="-177800" algn="l">
              <a:buFont typeface="Arial" panose="020B0604020202020204" pitchFamily="34" charset="0"/>
              <a:buChar char="•"/>
            </a:pPr>
            <a:r>
              <a:rPr lang="en-US" sz="1050" b="0" baseline="0" dirty="0" smtClean="0">
                <a:solidFill>
                  <a:schemeClr val="accent6"/>
                </a:solidFill>
              </a:rPr>
              <a:t>The text updates will not flow through to all the slide layouts as some have been placed manually. Therefore you may need to manually update other text boxes such as the divider slides </a:t>
            </a:r>
            <a:r>
              <a:rPr lang="en-US" sz="1050" b="0" baseline="0" dirty="0" err="1" smtClean="0">
                <a:solidFill>
                  <a:schemeClr val="accent6"/>
                </a:solidFill>
              </a:rPr>
              <a:t>etc</a:t>
            </a:r>
            <a:endParaRPr lang="en-US" sz="1050" b="0" baseline="0" dirty="0" smtClean="0">
              <a:solidFill>
                <a:schemeClr val="accent6"/>
              </a:solidFill>
            </a:endParaRPr>
          </a:p>
          <a:p>
            <a:pPr marL="177800" indent="-177800" algn="l">
              <a:buFont typeface="Arial" panose="020B0604020202020204" pitchFamily="34" charset="0"/>
              <a:buChar char="•"/>
            </a:pPr>
            <a:endParaRPr lang="en-US" sz="1050" b="0" kern="1200" baseline="0" dirty="0" smtClean="0">
              <a:solidFill>
                <a:schemeClr val="accent6"/>
              </a:solidFill>
              <a:latin typeface="+mn-lt"/>
              <a:ea typeface="+mn-ea"/>
              <a:cs typeface="+mn-cs"/>
            </a:endParaRPr>
          </a:p>
        </p:txBody>
      </p:sp>
      <p:sp>
        <p:nvSpPr>
          <p:cNvPr id="9" name="Rectangle 8"/>
          <p:cNvSpPr/>
          <p:nvPr/>
        </p:nvSpPr>
        <p:spPr>
          <a:xfrm>
            <a:off x="825500" y="6387327"/>
            <a:ext cx="2090316" cy="153888"/>
          </a:xfrm>
          <a:prstGeom prst="rect">
            <a:avLst/>
          </a:prstGeom>
        </p:spPr>
        <p:txBody>
          <a:bodyPr wrap="none" lIns="0" tIns="0" rIns="0" bIns="0">
            <a:noAutofit/>
          </a:bodyPr>
          <a:lstStyle/>
          <a:p>
            <a:r>
              <a:rPr lang="en-GB" sz="1000" dirty="0" smtClean="0"/>
              <a:t>LOD for SN conferences / 07 Mar 2017</a:t>
            </a:r>
          </a:p>
        </p:txBody>
      </p:sp>
      <p:pic>
        <p:nvPicPr>
          <p:cNvPr id="10" name="Picture 9"/>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8009068" y="6413326"/>
            <a:ext cx="1055556" cy="101890"/>
          </a:xfrm>
          <a:prstGeom prst="rect">
            <a:avLst/>
          </a:prstGeom>
        </p:spPr>
      </p:pic>
    </p:spTree>
    <p:extLst>
      <p:ext uri="{BB962C8B-B14F-4D97-AF65-F5344CB8AC3E}">
        <p14:creationId xmlns:p14="http://schemas.microsoft.com/office/powerpoint/2010/main" val="4161865969"/>
      </p:ext>
    </p:extLst>
  </p:cSld>
  <p:clrMap bg1="lt1" tx1="dk1" bg2="lt2" tx2="dk2" accent1="accent1" accent2="accent2" accent3="accent3" accent4="accent4" accent5="accent5" accent6="accent6" hlink="hlink" folHlink="folHlink"/>
  <p:sldLayoutIdLst>
    <p:sldLayoutId id="2147483708" r:id="rId1"/>
    <p:sldLayoutId id="2147483703" r:id="rId2"/>
    <p:sldLayoutId id="2147483711" r:id="rId3"/>
    <p:sldLayoutId id="2147483712" r:id="rId4"/>
    <p:sldLayoutId id="2147483713" r:id="rId5"/>
    <p:sldLayoutId id="2147483714" r:id="rId6"/>
    <p:sldLayoutId id="2147483715" r:id="rId7"/>
    <p:sldLayoutId id="2147483716" r:id="rId8"/>
    <p:sldLayoutId id="2147483717" r:id="rId9"/>
    <p:sldLayoutId id="2147483722" r:id="rId10"/>
    <p:sldLayoutId id="2147483655" r:id="rId11"/>
    <p:sldLayoutId id="2147483700" r:id="rId12"/>
    <p:sldLayoutId id="2147483694" r:id="rId13"/>
    <p:sldLayoutId id="2147483695" r:id="rId14"/>
    <p:sldLayoutId id="2147483685" r:id="rId15"/>
    <p:sldLayoutId id="2147483718" r:id="rId16"/>
    <p:sldLayoutId id="2147483719" r:id="rId17"/>
    <p:sldLayoutId id="2147483724" r:id="rId18"/>
    <p:sldLayoutId id="2147483725" r:id="rId19"/>
    <p:sldLayoutId id="2147483726" r:id="rId20"/>
    <p:sldLayoutId id="2147483727" r:id="rId21"/>
  </p:sldLayoutIdLst>
  <p:timing>
    <p:tnLst>
      <p:par>
        <p:cTn id="1" dur="indefinite" restart="never" nodeType="tmRoot"/>
      </p:par>
    </p:tnLst>
  </p:timing>
  <p:hf sldNum="0" hdr="0" dt="0"/>
  <p:txStyles>
    <p:titleStyle>
      <a:lvl1pPr algn="l" defTabSz="872722" rtl="0" eaLnBrk="1" latinLnBrk="0" hangingPunct="1">
        <a:spcBef>
          <a:spcPct val="0"/>
        </a:spcBef>
        <a:buNone/>
        <a:defRPr sz="2600" b="1" kern="1200">
          <a:solidFill>
            <a:srgbClr val="486A7E"/>
          </a:solidFill>
          <a:latin typeface="+mj-lt"/>
          <a:ea typeface="+mj-ea"/>
          <a:cs typeface="+mj-cs"/>
        </a:defRPr>
      </a:lvl1pPr>
    </p:titleStyle>
    <p:bodyStyle>
      <a:lvl1pPr marL="0" indent="0" algn="l" defTabSz="872722" rtl="0" eaLnBrk="1" latinLnBrk="0" hangingPunct="1">
        <a:spcBef>
          <a:spcPts val="0"/>
        </a:spcBef>
        <a:spcAft>
          <a:spcPts val="600"/>
        </a:spcAft>
        <a:buClr>
          <a:schemeClr val="tx1"/>
        </a:buClr>
        <a:buFont typeface="Arial" panose="020B0604020202020204" pitchFamily="34" charset="0"/>
        <a:buNone/>
        <a:defRPr sz="1800" b="1" kern="1200">
          <a:solidFill>
            <a:schemeClr val="tx1"/>
          </a:solidFill>
          <a:latin typeface="+mj-lt"/>
          <a:ea typeface="+mn-ea"/>
          <a:cs typeface="+mn-cs"/>
        </a:defRPr>
      </a:lvl1pPr>
      <a:lvl2pPr marL="0" indent="0" algn="l" defTabSz="872722" rtl="0" eaLnBrk="1" latinLnBrk="0" hangingPunct="1">
        <a:spcBef>
          <a:spcPts val="0"/>
        </a:spcBef>
        <a:spcAft>
          <a:spcPts val="600"/>
        </a:spcAft>
        <a:buClr>
          <a:schemeClr val="tx1"/>
        </a:buClr>
        <a:buFont typeface="Arial" panose="020B0604020202020204" pitchFamily="34" charset="0"/>
        <a:buNone/>
        <a:defRPr sz="1800" kern="1200">
          <a:solidFill>
            <a:schemeClr val="tx1"/>
          </a:solidFill>
          <a:latin typeface="+mn-lt"/>
          <a:ea typeface="+mn-ea"/>
          <a:cs typeface="+mn-cs"/>
        </a:defRPr>
      </a:lvl2pPr>
      <a:lvl3pPr marL="222250" indent="-222250" algn="l" defTabSz="872722" rtl="0" eaLnBrk="1" latinLnBrk="0" hangingPunct="1">
        <a:spcBef>
          <a:spcPts val="0"/>
        </a:spcBef>
        <a:spcAft>
          <a:spcPts val="600"/>
        </a:spcAft>
        <a:buClr>
          <a:srgbClr val="95AABA"/>
        </a:buClr>
        <a:buFont typeface="Calibri" panose="020F0502020204030204" pitchFamily="34" charset="0"/>
        <a:buChar char="•"/>
        <a:defRPr sz="1800" kern="1200">
          <a:solidFill>
            <a:schemeClr val="tx1"/>
          </a:solidFill>
          <a:latin typeface="+mn-lt"/>
          <a:ea typeface="+mn-ea"/>
          <a:cs typeface="+mn-cs"/>
        </a:defRPr>
      </a:lvl3pPr>
      <a:lvl4pPr marL="457200" indent="-228600"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4pPr>
      <a:lvl5pPr marL="714375" indent="-234950"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5pPr>
      <a:lvl6pPr marL="936625" indent="-214313"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6pPr>
      <a:lvl7pPr marL="0" indent="0" algn="l" defTabSz="872722" rtl="0" eaLnBrk="1" latinLnBrk="0" hangingPunct="1">
        <a:spcBef>
          <a:spcPts val="0"/>
        </a:spcBef>
        <a:spcAft>
          <a:spcPts val="600"/>
        </a:spcAft>
        <a:buClr>
          <a:schemeClr val="tx1"/>
        </a:buClr>
        <a:buFontTx/>
        <a:buNone/>
        <a:defRPr sz="1800" kern="1200">
          <a:solidFill>
            <a:schemeClr val="tx1"/>
          </a:solidFill>
          <a:latin typeface="+mn-lt"/>
          <a:ea typeface="+mn-ea"/>
          <a:cs typeface="+mn-cs"/>
        </a:defRPr>
      </a:lvl7pPr>
      <a:lvl8pPr marL="209550" indent="-209550" algn="l" defTabSz="872722" rtl="0" eaLnBrk="1" latinLnBrk="0" hangingPunct="1">
        <a:spcBef>
          <a:spcPts val="0"/>
        </a:spcBef>
        <a:spcAft>
          <a:spcPts val="600"/>
        </a:spcAft>
        <a:buClr>
          <a:schemeClr val="tx1"/>
        </a:buClr>
        <a:buFont typeface="+mj-lt"/>
        <a:buAutoNum type="arabicPeriod"/>
        <a:defRPr sz="1800" kern="1200" baseline="0">
          <a:solidFill>
            <a:schemeClr val="tx1"/>
          </a:solidFill>
          <a:latin typeface="+mn-lt"/>
          <a:ea typeface="+mn-ea"/>
          <a:cs typeface="+mn-cs"/>
        </a:defRPr>
      </a:lvl8pPr>
      <a:lvl9pPr marL="473075" indent="-236538" algn="l" defTabSz="872722" rtl="0" eaLnBrk="1" latinLnBrk="0" hangingPunct="1">
        <a:spcBef>
          <a:spcPts val="0"/>
        </a:spcBef>
        <a:spcAft>
          <a:spcPts val="600"/>
        </a:spcAft>
        <a:buClr>
          <a:schemeClr val="tx1"/>
        </a:buClr>
        <a:buFont typeface="+mj-lt"/>
        <a:buAutoNum type="alphaLcPeriod"/>
        <a:defRPr sz="1800" kern="1200" baseline="0">
          <a:solidFill>
            <a:schemeClr val="tx1"/>
          </a:solidFill>
          <a:latin typeface="+mn-lt"/>
          <a:ea typeface="+mn-ea"/>
          <a:cs typeface="+mn-cs"/>
        </a:defRPr>
      </a:lvl9pPr>
    </p:bodyStyle>
    <p:otherStyle>
      <a:defPPr>
        <a:defRPr lang="en-US"/>
      </a:defPPr>
      <a:lvl1pPr marL="0" algn="l" defTabSz="872722" rtl="0" eaLnBrk="1" latinLnBrk="0" hangingPunct="1">
        <a:defRPr sz="1800" kern="1200">
          <a:solidFill>
            <a:schemeClr val="tx1"/>
          </a:solidFill>
          <a:latin typeface="+mn-lt"/>
          <a:ea typeface="+mn-ea"/>
          <a:cs typeface="+mn-cs"/>
        </a:defRPr>
      </a:lvl1pPr>
      <a:lvl2pPr marL="436361" algn="l" defTabSz="872722" rtl="0" eaLnBrk="1" latinLnBrk="0" hangingPunct="1">
        <a:defRPr sz="1800" kern="1200">
          <a:solidFill>
            <a:schemeClr val="tx1"/>
          </a:solidFill>
          <a:latin typeface="+mn-lt"/>
          <a:ea typeface="+mn-ea"/>
          <a:cs typeface="+mn-cs"/>
        </a:defRPr>
      </a:lvl2pPr>
      <a:lvl3pPr marL="872722" algn="l" defTabSz="872722" rtl="0" eaLnBrk="1" latinLnBrk="0" hangingPunct="1">
        <a:defRPr sz="1800" kern="1200">
          <a:solidFill>
            <a:schemeClr val="tx1"/>
          </a:solidFill>
          <a:latin typeface="+mn-lt"/>
          <a:ea typeface="+mn-ea"/>
          <a:cs typeface="+mn-cs"/>
        </a:defRPr>
      </a:lvl3pPr>
      <a:lvl4pPr marL="1309083" algn="l" defTabSz="872722" rtl="0" eaLnBrk="1" latinLnBrk="0" hangingPunct="1">
        <a:defRPr sz="1800" kern="1200">
          <a:solidFill>
            <a:schemeClr val="tx1"/>
          </a:solidFill>
          <a:latin typeface="+mn-lt"/>
          <a:ea typeface="+mn-ea"/>
          <a:cs typeface="+mn-cs"/>
        </a:defRPr>
      </a:lvl4pPr>
      <a:lvl5pPr marL="1745445" algn="l" defTabSz="872722" rtl="0" eaLnBrk="1" latinLnBrk="0" hangingPunct="1">
        <a:defRPr sz="1800" kern="1200">
          <a:solidFill>
            <a:schemeClr val="tx1"/>
          </a:solidFill>
          <a:latin typeface="+mn-lt"/>
          <a:ea typeface="+mn-ea"/>
          <a:cs typeface="+mn-cs"/>
        </a:defRPr>
      </a:lvl5pPr>
      <a:lvl6pPr marL="2181806" algn="l" defTabSz="872722" rtl="0" eaLnBrk="1" latinLnBrk="0" hangingPunct="1">
        <a:defRPr sz="1800" kern="1200">
          <a:solidFill>
            <a:schemeClr val="tx1"/>
          </a:solidFill>
          <a:latin typeface="+mn-lt"/>
          <a:ea typeface="+mn-ea"/>
          <a:cs typeface="+mn-cs"/>
        </a:defRPr>
      </a:lvl6pPr>
      <a:lvl7pPr marL="2618167" algn="l" defTabSz="872722" rtl="0" eaLnBrk="1" latinLnBrk="0" hangingPunct="1">
        <a:defRPr sz="1800" kern="1200">
          <a:solidFill>
            <a:schemeClr val="tx1"/>
          </a:solidFill>
          <a:latin typeface="+mn-lt"/>
          <a:ea typeface="+mn-ea"/>
          <a:cs typeface="+mn-cs"/>
        </a:defRPr>
      </a:lvl7pPr>
      <a:lvl8pPr marL="3054529" algn="l" defTabSz="872722" rtl="0" eaLnBrk="1" latinLnBrk="0" hangingPunct="1">
        <a:defRPr sz="1800" kern="1200">
          <a:solidFill>
            <a:schemeClr val="tx1"/>
          </a:solidFill>
          <a:latin typeface="+mn-lt"/>
          <a:ea typeface="+mn-ea"/>
          <a:cs typeface="+mn-cs"/>
        </a:defRPr>
      </a:lvl8pPr>
      <a:lvl9pPr marL="3490890" algn="l" defTabSz="87272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890" userDrawn="1">
          <p15:clr>
            <a:srgbClr val="F26B43"/>
          </p15:clr>
        </p15:guide>
        <p15:guide id="2" pos="512" userDrawn="1">
          <p15:clr>
            <a:srgbClr val="F26B43"/>
          </p15:clr>
        </p15:guide>
        <p15:guide id="4" pos="3219" userDrawn="1">
          <p15:clr>
            <a:srgbClr val="F26B43"/>
          </p15:clr>
        </p15:guide>
        <p15:guide id="5" pos="3021" userDrawn="1">
          <p15:clr>
            <a:srgbClr val="F26B43"/>
          </p15:clr>
        </p15:guide>
        <p15:guide id="12" pos="5705" userDrawn="1">
          <p15:clr>
            <a:srgbClr val="F26B43"/>
          </p15:clr>
        </p15:guide>
        <p15:guide id="14" orient="horz" pos="4020" userDrawn="1">
          <p15:clr>
            <a:srgbClr val="F26B43"/>
          </p15:clr>
        </p15:guide>
        <p15:guide id="15" orient="horz" pos="57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jpeg"/><Relationship Id="rId7" Type="http://schemas.openxmlformats.org/officeDocument/2006/relationships/image" Target="../media/image39.png"/><Relationship Id="rId12" Type="http://schemas.openxmlformats.org/officeDocument/2006/relationships/image" Target="../media/image44.png"/><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image" Target="../media/image38.png"/><Relationship Id="rId11" Type="http://schemas.openxmlformats.org/officeDocument/2006/relationships/image" Target="../media/image43.png"/><Relationship Id="rId5" Type="http://schemas.openxmlformats.org/officeDocument/2006/relationships/image" Target="../media/image37.jpeg"/><Relationship Id="rId10" Type="http://schemas.openxmlformats.org/officeDocument/2006/relationships/image" Target="../media/image42.png"/><Relationship Id="rId4" Type="http://schemas.openxmlformats.org/officeDocument/2006/relationships/image" Target="../media/image36.jpeg"/><Relationship Id="rId9" Type="http://schemas.openxmlformats.org/officeDocument/2006/relationships/image" Target="../media/image41.jpg"/></Relationships>
</file>

<file path=ppt/slides/_rels/slide11.xml.rels><?xml version="1.0" encoding="UTF-8" standalone="yes"?>
<Relationships xmlns="http://schemas.openxmlformats.org/package/2006/relationships"><Relationship Id="rId3" Type="http://schemas.openxmlformats.org/officeDocument/2006/relationships/image" Target="../media/image46.jpeg"/><Relationship Id="rId7" Type="http://schemas.openxmlformats.org/officeDocument/2006/relationships/image" Target="../media/image47.png"/><Relationship Id="rId2" Type="http://schemas.openxmlformats.org/officeDocument/2006/relationships/image" Target="../media/image45.gif"/><Relationship Id="rId1" Type="http://schemas.openxmlformats.org/officeDocument/2006/relationships/slideLayout" Target="../slideLayouts/slideLayout19.xml"/><Relationship Id="rId6" Type="http://schemas.openxmlformats.org/officeDocument/2006/relationships/hyperlink" Target="http://dl.acm.org/events.cfm" TargetMode="External"/><Relationship Id="rId5" Type="http://schemas.openxmlformats.org/officeDocument/2006/relationships/hyperlink" Target="http://dl.acm.org/proceedings.cfm" TargetMode="External"/><Relationship Id="rId4" Type="http://schemas.openxmlformats.org/officeDocument/2006/relationships/hyperlink" Target="http://www.acm.org/publications/ICPS_DL_Flyer.pdf"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54.jpeg"/><Relationship Id="rId3" Type="http://schemas.openxmlformats.org/officeDocument/2006/relationships/image" Target="../media/image49.png"/><Relationship Id="rId7" Type="http://schemas.openxmlformats.org/officeDocument/2006/relationships/image" Target="../media/image53.tiff"/><Relationship Id="rId2" Type="http://schemas.openxmlformats.org/officeDocument/2006/relationships/image" Target="../media/image48.tiff"/><Relationship Id="rId1" Type="http://schemas.openxmlformats.org/officeDocument/2006/relationships/slideLayout" Target="../slideLayouts/slideLayout19.xml"/><Relationship Id="rId6" Type="http://schemas.openxmlformats.org/officeDocument/2006/relationships/image" Target="../media/image52.tiff"/><Relationship Id="rId5" Type="http://schemas.openxmlformats.org/officeDocument/2006/relationships/image" Target="../media/image51.png"/><Relationship Id="rId10" Type="http://schemas.openxmlformats.org/officeDocument/2006/relationships/image" Target="../media/image56.png"/><Relationship Id="rId4" Type="http://schemas.openxmlformats.org/officeDocument/2006/relationships/image" Target="../media/image50.png"/><Relationship Id="rId9" Type="http://schemas.openxmlformats.org/officeDocument/2006/relationships/image" Target="../media/image5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hyperlink" Target="http://www.springer.com/gp/computer-science/lncs-10000/10745264" TargetMode="External"/><Relationship Id="rId7"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1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tiff"/><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0.xml"/><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www.peere.org/" TargetMode="External"/><Relationship Id="rId1" Type="http://schemas.openxmlformats.org/officeDocument/2006/relationships/slideLayout" Target="../slideLayouts/slideLayout11.xml"/><Relationship Id="rId4" Type="http://schemas.openxmlformats.org/officeDocument/2006/relationships/image" Target="../media/image21.jpeg"/></Relationships>
</file>

<file path=ppt/slides/_rels/slide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www.peere.org/" TargetMode="External"/><Relationship Id="rId1" Type="http://schemas.openxmlformats.org/officeDocument/2006/relationships/slideLayout" Target="../slideLayouts/slideLayout19.xml"/><Relationship Id="rId4" Type="http://schemas.openxmlformats.org/officeDocument/2006/relationships/image" Target="../media/image23.jpeg"/></Relationships>
</file>

<file path=ppt/slides/_rels/slide9.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pn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33.png"/><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167253" y="398422"/>
            <a:ext cx="4003613" cy="1020943"/>
          </a:xfrm>
        </p:spPr>
        <p:txBody>
          <a:bodyPr/>
          <a:lstStyle/>
          <a:p>
            <a:r>
              <a:rPr lang="en-US" dirty="0"/>
              <a:t>Unique conference identifiers and </a:t>
            </a:r>
            <a:r>
              <a:rPr lang="en-US" dirty="0" err="1"/>
              <a:t>CrossMark</a:t>
            </a:r>
            <a:r>
              <a:rPr lang="en-US" dirty="0"/>
              <a:t> for proceedings</a:t>
            </a:r>
            <a:endParaRPr lang="en-GB" dirty="0"/>
          </a:p>
        </p:txBody>
      </p:sp>
      <p:sp>
        <p:nvSpPr>
          <p:cNvPr id="7" name="Text Placeholder 6"/>
          <p:cNvSpPr>
            <a:spLocks noGrp="1"/>
          </p:cNvSpPr>
          <p:nvPr>
            <p:ph type="body" sz="quarter" idx="12"/>
          </p:nvPr>
        </p:nvSpPr>
        <p:spPr>
          <a:xfrm>
            <a:off x="4954386" y="1285652"/>
            <a:ext cx="4216512" cy="1077218"/>
          </a:xfrm>
        </p:spPr>
        <p:txBody>
          <a:bodyPr/>
          <a:lstStyle/>
          <a:p>
            <a:r>
              <a:rPr lang="en-GB" b="1" dirty="0" smtClean="0"/>
              <a:t>Aliaksandr </a:t>
            </a:r>
            <a:r>
              <a:rPr lang="en-GB" b="1" dirty="0" smtClean="0"/>
              <a:t>Birukou,</a:t>
            </a:r>
          </a:p>
          <a:p>
            <a:r>
              <a:rPr lang="de-DE" dirty="0"/>
              <a:t>Executive Editor, Computer </a:t>
            </a:r>
            <a:r>
              <a:rPr lang="de-DE" dirty="0"/>
              <a:t>Science</a:t>
            </a:r>
            <a:endParaRPr lang="en-GB" dirty="0"/>
          </a:p>
          <a:p>
            <a:r>
              <a:rPr lang="en-GB" dirty="0" smtClean="0"/>
              <a:t>4 May </a:t>
            </a:r>
            <a:r>
              <a:rPr lang="en-GB" dirty="0" smtClean="0"/>
              <a:t>2017</a:t>
            </a:r>
            <a:endParaRPr lang="en-GB" dirty="0"/>
          </a:p>
        </p:txBody>
      </p:sp>
    </p:spTree>
    <p:extLst>
      <p:ext uri="{BB962C8B-B14F-4D97-AF65-F5344CB8AC3E}">
        <p14:creationId xmlns:p14="http://schemas.microsoft.com/office/powerpoint/2010/main" val="34626687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NZ" smtClean="0"/>
              <a:t>Thank you</a:t>
            </a:r>
            <a:endParaRPr lang="en-GB" dirty="0"/>
          </a:p>
        </p:txBody>
      </p:sp>
      <p:sp>
        <p:nvSpPr>
          <p:cNvPr id="6" name="Text Placeholder 5"/>
          <p:cNvSpPr>
            <a:spLocks noGrp="1"/>
          </p:cNvSpPr>
          <p:nvPr>
            <p:ph type="body" sz="quarter" idx="14"/>
          </p:nvPr>
        </p:nvSpPr>
        <p:spPr>
          <a:xfrm>
            <a:off x="4292600" y="1381879"/>
            <a:ext cx="5613400" cy="1052596"/>
          </a:xfrm>
        </p:spPr>
        <p:txBody>
          <a:bodyPr/>
          <a:lstStyle/>
          <a:p>
            <a:r>
              <a:rPr lang="en-NZ" sz="2800" dirty="0" smtClean="0"/>
              <a:t>Special thanks to</a:t>
            </a:r>
          </a:p>
          <a:p>
            <a:pPr lvl="1"/>
            <a:r>
              <a:rPr lang="en-GB" sz="2400" b="1" dirty="0" smtClean="0"/>
              <a:t>LOD project team and KG team</a:t>
            </a:r>
            <a:endParaRPr lang="en-GB" sz="2400" b="1" dirty="0"/>
          </a:p>
        </p:txBody>
      </p:sp>
      <p:pic>
        <p:nvPicPr>
          <p:cNvPr id="5" name="Picture 2" descr="http://dws.informatik.uni-mannheim.de/uploads/pics/VolhaBryl_01.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527614" y="3676252"/>
            <a:ext cx="864305" cy="119062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dws.informatik.uni-mannheim.de/typo3temp/pics/73cdf1f93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7630" y="3676251"/>
            <a:ext cx="857250" cy="119062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http://m.c.lnkd.licdn.com/mpr/pub/image-iA9a5PyT632FGfLkVapgZf6c10E2QTiP15vmZXuh1ZKWQhruiA9mEbhT1kQqIbSEStXF/mirjam-kessler.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40056" y="5179070"/>
            <a:ext cx="952500" cy="952500"/>
          </a:xfrm>
          <a:prstGeom prst="rect">
            <a:avLst/>
          </a:prstGeom>
          <a:noFill/>
          <a:extLst>
            <a:ext uri="{909E8E84-426E-40DD-AFC4-6F175D3DCCD1}">
              <a14:hiddenFill xmlns:a14="http://schemas.microsoft.com/office/drawing/2010/main">
                <a:solidFill>
                  <a:srgbClr val="FFFFFF"/>
                </a:solidFill>
              </a14:hiddenFill>
            </a:ext>
          </a:extLst>
        </p:spPr>
      </p:pic>
      <p:sp>
        <p:nvSpPr>
          <p:cNvPr id="9" name="Rechteck 8"/>
          <p:cNvSpPr/>
          <p:nvPr/>
        </p:nvSpPr>
        <p:spPr>
          <a:xfrm>
            <a:off x="6523824" y="4787977"/>
            <a:ext cx="1611980" cy="369332"/>
          </a:xfrm>
          <a:prstGeom prst="rect">
            <a:avLst/>
          </a:prstGeom>
        </p:spPr>
        <p:txBody>
          <a:bodyPr wrap="none">
            <a:spAutoFit/>
          </a:bodyPr>
          <a:lstStyle/>
          <a:p>
            <a:r>
              <a:rPr lang="de-DE" b="1" dirty="0"/>
              <a:t>Mirjam Kessler</a:t>
            </a:r>
          </a:p>
        </p:txBody>
      </p:sp>
      <p:sp>
        <p:nvSpPr>
          <p:cNvPr id="10" name="Rechteck 9"/>
          <p:cNvSpPr/>
          <p:nvPr/>
        </p:nvSpPr>
        <p:spPr>
          <a:xfrm>
            <a:off x="8273920" y="4788967"/>
            <a:ext cx="1554272" cy="369332"/>
          </a:xfrm>
          <a:prstGeom prst="rect">
            <a:avLst/>
          </a:prstGeom>
        </p:spPr>
        <p:txBody>
          <a:bodyPr wrap="none">
            <a:spAutoFit/>
          </a:bodyPr>
          <a:lstStyle/>
          <a:p>
            <a:r>
              <a:rPr lang="de-DE" b="1" dirty="0" smtClean="0"/>
              <a:t>Markus Kaindl</a:t>
            </a:r>
            <a:endParaRPr lang="de-DE" b="1" dirty="0"/>
          </a:p>
        </p:txBody>
      </p:sp>
      <p:pic>
        <p:nvPicPr>
          <p:cNvPr id="11" name="Picture 7"/>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8510317" y="5158299"/>
            <a:ext cx="1041980" cy="1074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hteck 11"/>
          <p:cNvSpPr/>
          <p:nvPr/>
        </p:nvSpPr>
        <p:spPr>
          <a:xfrm>
            <a:off x="3456750" y="3264798"/>
            <a:ext cx="1157625" cy="369332"/>
          </a:xfrm>
          <a:prstGeom prst="rect">
            <a:avLst/>
          </a:prstGeom>
        </p:spPr>
        <p:txBody>
          <a:bodyPr wrap="none">
            <a:spAutoFit/>
          </a:bodyPr>
          <a:lstStyle/>
          <a:p>
            <a:r>
              <a:rPr lang="de-DE" b="1" dirty="0" smtClean="0"/>
              <a:t>Volha Bryl</a:t>
            </a:r>
            <a:endParaRPr lang="de-DE" b="1" dirty="0"/>
          </a:p>
        </p:txBody>
      </p:sp>
      <p:sp>
        <p:nvSpPr>
          <p:cNvPr id="13" name="Rechteck 12"/>
          <p:cNvSpPr/>
          <p:nvPr/>
        </p:nvSpPr>
        <p:spPr>
          <a:xfrm>
            <a:off x="4535622" y="3264798"/>
            <a:ext cx="1118383" cy="369332"/>
          </a:xfrm>
          <a:prstGeom prst="rect">
            <a:avLst/>
          </a:prstGeom>
        </p:spPr>
        <p:txBody>
          <a:bodyPr wrap="none">
            <a:spAutoFit/>
          </a:bodyPr>
          <a:lstStyle/>
          <a:p>
            <a:r>
              <a:rPr lang="de-DE" b="1" dirty="0" smtClean="0"/>
              <a:t>Kai Eckert</a:t>
            </a:r>
            <a:endParaRPr lang="de-DE" b="1" dirty="0"/>
          </a:p>
        </p:txBody>
      </p:sp>
      <p:pic>
        <p:nvPicPr>
          <p:cNvPr id="14" name="Picture 9" descr="uni.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91385" y="3819125"/>
            <a:ext cx="2009775" cy="90487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1" descr="netwise.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56750" y="6191240"/>
            <a:ext cx="2200275" cy="66675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796719" y="2642969"/>
            <a:ext cx="1485900" cy="1028700"/>
          </a:xfrm>
          <a:prstGeom prst="rect">
            <a:avLst/>
          </a:prstGeom>
        </p:spPr>
      </p:pic>
      <p:pic>
        <p:nvPicPr>
          <p:cNvPr id="3074"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05111" y="4867265"/>
            <a:ext cx="1323975" cy="132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hteck 8"/>
          <p:cNvSpPr/>
          <p:nvPr/>
        </p:nvSpPr>
        <p:spPr>
          <a:xfrm>
            <a:off x="4868668" y="5821908"/>
            <a:ext cx="1795107" cy="369332"/>
          </a:xfrm>
          <a:prstGeom prst="rect">
            <a:avLst/>
          </a:prstGeom>
        </p:spPr>
        <p:txBody>
          <a:bodyPr wrap="none">
            <a:spAutoFit/>
          </a:bodyPr>
          <a:lstStyle/>
          <a:p>
            <a:r>
              <a:rPr lang="de-DE" b="1" dirty="0" smtClean="0"/>
              <a:t>Andrey Gromyko</a:t>
            </a:r>
            <a:endParaRPr lang="de-DE" b="1" dirty="0"/>
          </a:p>
        </p:txBody>
      </p:sp>
      <p:pic>
        <p:nvPicPr>
          <p:cNvPr id="3075" name="Picture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668545" y="3500049"/>
            <a:ext cx="1452526" cy="1333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579814" y="2227470"/>
            <a:ext cx="2364863" cy="830997"/>
          </a:xfrm>
          <a:prstGeom prst="rect">
            <a:avLst/>
          </a:prstGeom>
        </p:spPr>
        <p:txBody>
          <a:bodyPr wrap="square">
            <a:spAutoFit/>
          </a:bodyPr>
          <a:lstStyle/>
          <a:p>
            <a:pPr lvl="1"/>
            <a:r>
              <a:rPr lang="en-GB" sz="2400" b="1" dirty="0" smtClean="0">
                <a:solidFill>
                  <a:schemeClr val="bg1"/>
                </a:solidFill>
              </a:rPr>
              <a:t>Project sponsors</a:t>
            </a:r>
            <a:endParaRPr lang="en-GB" sz="2400" b="1" dirty="0">
              <a:solidFill>
                <a:schemeClr val="bg1"/>
              </a:solidFill>
            </a:endParaRPr>
          </a:p>
        </p:txBody>
      </p:sp>
      <p:pic>
        <p:nvPicPr>
          <p:cNvPr id="3076" name="Picture 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67960" y="3513737"/>
            <a:ext cx="1190625" cy="142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Rechteck 8"/>
          <p:cNvSpPr/>
          <p:nvPr/>
        </p:nvSpPr>
        <p:spPr>
          <a:xfrm>
            <a:off x="9624" y="4972643"/>
            <a:ext cx="1716175" cy="369332"/>
          </a:xfrm>
          <a:prstGeom prst="rect">
            <a:avLst/>
          </a:prstGeom>
        </p:spPr>
        <p:txBody>
          <a:bodyPr wrap="none">
            <a:spAutoFit/>
          </a:bodyPr>
          <a:lstStyle/>
          <a:p>
            <a:r>
              <a:rPr lang="de-DE" b="1" dirty="0" smtClean="0"/>
              <a:t>Alfred Hofmann</a:t>
            </a:r>
            <a:endParaRPr lang="de-DE" b="1" dirty="0"/>
          </a:p>
        </p:txBody>
      </p:sp>
      <p:sp>
        <p:nvSpPr>
          <p:cNvPr id="21" name="Rechteck 8"/>
          <p:cNvSpPr/>
          <p:nvPr/>
        </p:nvSpPr>
        <p:spPr>
          <a:xfrm>
            <a:off x="1668545" y="4885918"/>
            <a:ext cx="1735988" cy="646331"/>
          </a:xfrm>
          <a:prstGeom prst="rect">
            <a:avLst/>
          </a:prstGeom>
        </p:spPr>
        <p:txBody>
          <a:bodyPr wrap="none">
            <a:spAutoFit/>
          </a:bodyPr>
          <a:lstStyle/>
          <a:p>
            <a:r>
              <a:rPr lang="de-DE" b="1" dirty="0" smtClean="0"/>
              <a:t>Henning </a:t>
            </a:r>
          </a:p>
          <a:p>
            <a:r>
              <a:rPr lang="de-DE" b="1" dirty="0" smtClean="0"/>
              <a:t>Schoenenberger</a:t>
            </a:r>
            <a:endParaRPr lang="de-DE" b="1" dirty="0"/>
          </a:p>
        </p:txBody>
      </p:sp>
    </p:spTree>
    <p:extLst>
      <p:ext uri="{BB962C8B-B14F-4D97-AF65-F5344CB8AC3E}">
        <p14:creationId xmlns:p14="http://schemas.microsoft.com/office/powerpoint/2010/main" val="28362889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1"/>
          </p:nvPr>
        </p:nvSpPr>
        <p:spPr>
          <a:xfrm>
            <a:off x="2010954" y="4497658"/>
            <a:ext cx="6916218" cy="1664558"/>
          </a:xfrm>
        </p:spPr>
        <p:txBody>
          <a:bodyPr/>
          <a:lstStyle/>
          <a:p>
            <a:pPr marL="285750" indent="-285750">
              <a:buFont typeface="Arial" charset="0"/>
              <a:buChar char="•"/>
            </a:pPr>
            <a:r>
              <a:rPr lang="en-US" b="0" dirty="0" smtClean="0">
                <a:solidFill>
                  <a:schemeClr val="tx1"/>
                </a:solidFill>
              </a:rPr>
              <a:t>ACM conference proceedings </a:t>
            </a:r>
          </a:p>
          <a:p>
            <a:pPr marL="508000" lvl="2" indent="-285750">
              <a:buFont typeface="Arial" charset="0"/>
              <a:buChar char="•"/>
            </a:pPr>
            <a:r>
              <a:rPr lang="en-US" dirty="0" smtClean="0"/>
              <a:t>around </a:t>
            </a:r>
            <a:r>
              <a:rPr lang="en-US" b="1" i="1" dirty="0" smtClean="0">
                <a:solidFill>
                  <a:srgbClr val="00B050"/>
                </a:solidFill>
              </a:rPr>
              <a:t>8,000</a:t>
            </a:r>
            <a:r>
              <a:rPr lang="en-US" dirty="0" smtClean="0"/>
              <a:t> conferences </a:t>
            </a:r>
          </a:p>
          <a:p>
            <a:pPr marL="285750" indent="-285750">
              <a:buFont typeface="Arial" charset="0"/>
              <a:buChar char="•"/>
            </a:pPr>
            <a:r>
              <a:rPr lang="en-US" b="0" dirty="0" smtClean="0">
                <a:solidFill>
                  <a:schemeClr val="tx1"/>
                </a:solidFill>
              </a:rPr>
              <a:t>ACM </a:t>
            </a:r>
            <a:r>
              <a:rPr lang="en-US" b="0" dirty="0">
                <a:solidFill>
                  <a:schemeClr val="tx1"/>
                </a:solidFill>
              </a:rPr>
              <a:t>International Conference Proceeding Series (ICPS) </a:t>
            </a:r>
            <a:endParaRPr lang="en-US" b="0" dirty="0" smtClean="0">
              <a:solidFill>
                <a:schemeClr val="tx1"/>
              </a:solidFill>
            </a:endParaRPr>
          </a:p>
          <a:p>
            <a:pPr marL="508000" lvl="2" indent="-285750">
              <a:buFont typeface="Arial" charset="0"/>
              <a:buChar char="•"/>
            </a:pPr>
            <a:r>
              <a:rPr lang="en-US" dirty="0" smtClean="0"/>
              <a:t>established in 2002</a:t>
            </a:r>
          </a:p>
          <a:p>
            <a:pPr marL="508000" lvl="2" indent="-285750">
              <a:buFont typeface="Arial" charset="0"/>
              <a:buChar char="•"/>
            </a:pPr>
            <a:r>
              <a:rPr lang="en-US" b="0" dirty="0" smtClean="0">
                <a:solidFill>
                  <a:schemeClr val="tx1"/>
                </a:solidFill>
              </a:rPr>
              <a:t>26,223 papers from </a:t>
            </a:r>
            <a:r>
              <a:rPr lang="en-US" b="1" i="1" dirty="0" smtClean="0">
                <a:solidFill>
                  <a:srgbClr val="00B050"/>
                </a:solidFill>
              </a:rPr>
              <a:t>821</a:t>
            </a:r>
            <a:r>
              <a:rPr lang="en-US" b="0" dirty="0" smtClean="0">
                <a:solidFill>
                  <a:schemeClr val="tx1"/>
                </a:solidFill>
              </a:rPr>
              <a:t> conferences till end 2014</a:t>
            </a:r>
          </a:p>
        </p:txBody>
      </p:sp>
      <p:sp>
        <p:nvSpPr>
          <p:cNvPr id="3" name="Title 2"/>
          <p:cNvSpPr>
            <a:spLocks noGrp="1"/>
          </p:cNvSpPr>
          <p:nvPr>
            <p:ph type="title"/>
          </p:nvPr>
        </p:nvSpPr>
        <p:spPr/>
        <p:txBody>
          <a:bodyPr/>
          <a:lstStyle/>
          <a:p>
            <a:r>
              <a:rPr lang="en-US" dirty="0"/>
              <a:t>Number of conference proceedings in CS (and engineering)</a:t>
            </a:r>
            <a:endParaRPr lang="en-US" b="0" dirty="0"/>
          </a:p>
        </p:txBody>
      </p:sp>
      <p:pic>
        <p:nvPicPr>
          <p:cNvPr id="4" name="Picture 9" descr="http://www.ieee802.org/smlliee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692" y="1075157"/>
            <a:ext cx="2163518" cy="69440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1" descr="https://lh6.googleusercontent.com/-ATBqUuodapc/AAAAAAAAAAI/AAAAAAAAAms/KZZpY0W5KM8/phot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2110" y="4195719"/>
            <a:ext cx="779413" cy="779413"/>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1"/>
          <p:cNvSpPr txBox="1">
            <a:spLocks/>
          </p:cNvSpPr>
          <p:nvPr/>
        </p:nvSpPr>
        <p:spPr bwMode="auto">
          <a:xfrm>
            <a:off x="13648" y="6378215"/>
            <a:ext cx="8924225" cy="534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rtlCol="0">
            <a:spAutoFit/>
          </a:bodyPr>
          <a:lstStyle>
            <a:lvl1pPr marL="0" marR="0" indent="0" algn="l" defTabSz="914400" rtl="0" eaLnBrk="1" fontAlgn="base" latinLnBrk="0" hangingPunct="1">
              <a:lnSpc>
                <a:spcPts val="2200"/>
              </a:lnSpc>
              <a:spcBef>
                <a:spcPts val="900"/>
              </a:spcBef>
              <a:spcAft>
                <a:spcPct val="0"/>
              </a:spcAft>
              <a:buClr>
                <a:srgbClr val="005BB9"/>
              </a:buClr>
              <a:buSzPct val="100000"/>
              <a:buFont typeface="Arial" charset="0"/>
              <a:buNone/>
              <a:tabLst/>
              <a:defRPr sz="1800" b="1" kern="1200">
                <a:solidFill>
                  <a:schemeClr val="tx2"/>
                </a:solidFill>
                <a:latin typeface="+mj-lt"/>
                <a:ea typeface="+mn-ea"/>
                <a:cs typeface="+mn-cs"/>
              </a:defRPr>
            </a:lvl1pPr>
            <a:lvl2pPr marL="0" indent="0" algn="l" defTabSz="872722" rtl="0" eaLnBrk="1" latinLnBrk="0" hangingPunct="1">
              <a:spcBef>
                <a:spcPts val="0"/>
              </a:spcBef>
              <a:spcAft>
                <a:spcPts val="600"/>
              </a:spcAft>
              <a:buClr>
                <a:schemeClr val="tx1"/>
              </a:buClr>
              <a:buFont typeface="Arial" panose="020B0604020202020204" pitchFamily="34" charset="0"/>
              <a:buNone/>
              <a:defRPr sz="1800" kern="1200">
                <a:solidFill>
                  <a:schemeClr val="tx1"/>
                </a:solidFill>
                <a:latin typeface="+mn-lt"/>
                <a:ea typeface="+mn-ea"/>
                <a:cs typeface="+mn-cs"/>
              </a:defRPr>
            </a:lvl2pPr>
            <a:lvl3pPr marL="222250" indent="-222250" algn="l" defTabSz="872722" rtl="0" eaLnBrk="1" latinLnBrk="0" hangingPunct="1">
              <a:spcBef>
                <a:spcPts val="0"/>
              </a:spcBef>
              <a:spcAft>
                <a:spcPts val="600"/>
              </a:spcAft>
              <a:buClr>
                <a:srgbClr val="95AABA"/>
              </a:buClr>
              <a:buFont typeface="Calibri" panose="020F0502020204030204" pitchFamily="34" charset="0"/>
              <a:buChar char="•"/>
              <a:defRPr sz="1800" kern="1200">
                <a:solidFill>
                  <a:schemeClr val="tx1"/>
                </a:solidFill>
                <a:latin typeface="+mn-lt"/>
                <a:ea typeface="+mn-ea"/>
                <a:cs typeface="+mn-cs"/>
              </a:defRPr>
            </a:lvl3pPr>
            <a:lvl4pPr marL="457200" indent="-228600"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4pPr>
            <a:lvl5pPr marL="714375" indent="-234950"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5pPr>
            <a:lvl6pPr marL="936625" indent="-214313"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6pPr>
            <a:lvl7pPr marL="0" indent="0" algn="l" defTabSz="872722" rtl="0" eaLnBrk="1" latinLnBrk="0" hangingPunct="1">
              <a:spcBef>
                <a:spcPts val="0"/>
              </a:spcBef>
              <a:spcAft>
                <a:spcPts val="600"/>
              </a:spcAft>
              <a:buClr>
                <a:schemeClr val="tx1"/>
              </a:buClr>
              <a:buFontTx/>
              <a:buNone/>
              <a:defRPr sz="1800" kern="1200">
                <a:solidFill>
                  <a:schemeClr val="tx1"/>
                </a:solidFill>
                <a:latin typeface="+mn-lt"/>
                <a:ea typeface="+mn-ea"/>
                <a:cs typeface="+mn-cs"/>
              </a:defRPr>
            </a:lvl7pPr>
            <a:lvl8pPr marL="209550" indent="-209550" algn="l" defTabSz="872722" rtl="0" eaLnBrk="1" latinLnBrk="0" hangingPunct="1">
              <a:spcBef>
                <a:spcPts val="0"/>
              </a:spcBef>
              <a:spcAft>
                <a:spcPts val="600"/>
              </a:spcAft>
              <a:buClr>
                <a:schemeClr val="tx1"/>
              </a:buClr>
              <a:buFont typeface="+mj-lt"/>
              <a:buAutoNum type="arabicPeriod"/>
              <a:defRPr sz="1800" kern="1200" baseline="0">
                <a:solidFill>
                  <a:schemeClr val="tx1"/>
                </a:solidFill>
                <a:latin typeface="+mn-lt"/>
                <a:ea typeface="+mn-ea"/>
                <a:cs typeface="+mn-cs"/>
              </a:defRPr>
            </a:lvl8pPr>
            <a:lvl9pPr marL="473075" indent="-236538" algn="l" defTabSz="872722" rtl="0" eaLnBrk="1" latinLnBrk="0" hangingPunct="1">
              <a:spcBef>
                <a:spcPts val="0"/>
              </a:spcBef>
              <a:spcAft>
                <a:spcPts val="600"/>
              </a:spcAft>
              <a:buClr>
                <a:schemeClr val="tx1"/>
              </a:buClr>
              <a:buFont typeface="+mj-lt"/>
              <a:buAutoNum type="alphaLcPeriod"/>
              <a:defRPr sz="1800" kern="1200" baseline="0">
                <a:solidFill>
                  <a:schemeClr val="tx1"/>
                </a:solidFill>
                <a:latin typeface="+mn-lt"/>
                <a:ea typeface="+mn-ea"/>
                <a:cs typeface="+mn-cs"/>
              </a:defRPr>
            </a:lvl9pPr>
          </a:lstStyle>
          <a:p>
            <a:pPr>
              <a:spcBef>
                <a:spcPts val="0"/>
              </a:spcBef>
            </a:pPr>
            <a:r>
              <a:rPr lang="en-US" sz="1200" b="0" dirty="0">
                <a:solidFill>
                  <a:schemeClr val="tx1"/>
                </a:solidFill>
              </a:rPr>
              <a:t>sources: </a:t>
            </a:r>
            <a:r>
              <a:rPr lang="en-US" sz="1200" b="0" dirty="0">
                <a:solidFill>
                  <a:schemeClr val="tx1"/>
                </a:solidFill>
                <a:hlinkClick r:id="rId4"/>
              </a:rPr>
              <a:t>http://</a:t>
            </a:r>
            <a:r>
              <a:rPr lang="en-US" sz="1200" b="0" dirty="0" smtClean="0">
                <a:solidFill>
                  <a:schemeClr val="tx1"/>
                </a:solidFill>
                <a:hlinkClick r:id="rId4"/>
              </a:rPr>
              <a:t>www.acm.org/publications/ICPS_DL_Flyer.pdf</a:t>
            </a:r>
            <a:r>
              <a:rPr lang="en-US" sz="1200" b="0" dirty="0">
                <a:solidFill>
                  <a:schemeClr val="tx1"/>
                </a:solidFill>
              </a:rPr>
              <a:t>, </a:t>
            </a:r>
            <a:r>
              <a:rPr lang="en-US" sz="1200" b="0" dirty="0">
                <a:solidFill>
                  <a:schemeClr val="tx1"/>
                </a:solidFill>
                <a:hlinkClick r:id="rId5"/>
              </a:rPr>
              <a:t>http://</a:t>
            </a:r>
            <a:r>
              <a:rPr lang="en-US" sz="1200" b="0" dirty="0" smtClean="0">
                <a:solidFill>
                  <a:schemeClr val="tx1"/>
                </a:solidFill>
                <a:hlinkClick r:id="rId5"/>
              </a:rPr>
              <a:t>dl.acm.org/proceedings.cfm</a:t>
            </a:r>
            <a:r>
              <a:rPr lang="en-US" sz="1200" b="0" dirty="0">
                <a:solidFill>
                  <a:schemeClr val="tx1"/>
                </a:solidFill>
              </a:rPr>
              <a:t>, </a:t>
            </a:r>
            <a:r>
              <a:rPr lang="en-US" sz="1200" b="0" dirty="0">
                <a:solidFill>
                  <a:schemeClr val="tx1"/>
                </a:solidFill>
                <a:hlinkClick r:id="rId6"/>
              </a:rPr>
              <a:t>http://</a:t>
            </a:r>
            <a:r>
              <a:rPr lang="en-US" sz="1200" b="0" dirty="0" smtClean="0">
                <a:solidFill>
                  <a:schemeClr val="tx1"/>
                </a:solidFill>
                <a:hlinkClick r:id="rId6"/>
              </a:rPr>
              <a:t>dl.acm.org/events.cfm</a:t>
            </a:r>
            <a:r>
              <a:rPr lang="en-US" sz="1200" b="0" dirty="0" smtClean="0">
                <a:solidFill>
                  <a:schemeClr val="tx1"/>
                </a:solidFill>
              </a:rPr>
              <a:t>. </a:t>
            </a:r>
          </a:p>
          <a:p>
            <a:pPr>
              <a:spcBef>
                <a:spcPts val="0"/>
              </a:spcBef>
            </a:pPr>
            <a:r>
              <a:rPr lang="en-US" sz="1200" b="0" dirty="0" smtClean="0">
                <a:solidFill>
                  <a:schemeClr val="tx1"/>
                </a:solidFill>
              </a:rPr>
              <a:t>All stats – end 2016  </a:t>
            </a:r>
            <a:endParaRPr lang="en-US" sz="1200" dirty="0"/>
          </a:p>
        </p:txBody>
      </p:sp>
      <p:sp>
        <p:nvSpPr>
          <p:cNvPr id="7" name="Content Placeholder 1"/>
          <p:cNvSpPr txBox="1">
            <a:spLocks/>
          </p:cNvSpPr>
          <p:nvPr/>
        </p:nvSpPr>
        <p:spPr bwMode="auto">
          <a:xfrm>
            <a:off x="2008355" y="1105285"/>
            <a:ext cx="7212847" cy="1267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rtlCol="0">
            <a:spAutoFit/>
          </a:bodyPr>
          <a:lstStyle>
            <a:lvl1pPr marL="0" marR="0" indent="0" algn="l" defTabSz="914400" rtl="0" eaLnBrk="1" fontAlgn="base" latinLnBrk="0" hangingPunct="1">
              <a:lnSpc>
                <a:spcPts val="2200"/>
              </a:lnSpc>
              <a:spcBef>
                <a:spcPts val="900"/>
              </a:spcBef>
              <a:spcAft>
                <a:spcPct val="0"/>
              </a:spcAft>
              <a:buClr>
                <a:srgbClr val="005BB9"/>
              </a:buClr>
              <a:buSzPct val="100000"/>
              <a:buFont typeface="Arial" charset="0"/>
              <a:buNone/>
              <a:tabLst/>
              <a:defRPr sz="1800" b="1" kern="1200">
                <a:solidFill>
                  <a:schemeClr val="tx2"/>
                </a:solidFill>
                <a:latin typeface="+mj-lt"/>
                <a:ea typeface="+mn-ea"/>
                <a:cs typeface="+mn-cs"/>
              </a:defRPr>
            </a:lvl1pPr>
            <a:lvl2pPr marL="0" indent="0" algn="l" defTabSz="872722" rtl="0" eaLnBrk="1" latinLnBrk="0" hangingPunct="1">
              <a:spcBef>
                <a:spcPts val="0"/>
              </a:spcBef>
              <a:spcAft>
                <a:spcPts val="600"/>
              </a:spcAft>
              <a:buClr>
                <a:schemeClr val="tx1"/>
              </a:buClr>
              <a:buFont typeface="Arial" panose="020B0604020202020204" pitchFamily="34" charset="0"/>
              <a:buNone/>
              <a:defRPr sz="1800" kern="1200">
                <a:solidFill>
                  <a:schemeClr val="tx1"/>
                </a:solidFill>
                <a:latin typeface="+mn-lt"/>
                <a:ea typeface="+mn-ea"/>
                <a:cs typeface="+mn-cs"/>
              </a:defRPr>
            </a:lvl2pPr>
            <a:lvl3pPr marL="222250" indent="-222250" algn="l" defTabSz="872722" rtl="0" eaLnBrk="1" latinLnBrk="0" hangingPunct="1">
              <a:spcBef>
                <a:spcPts val="0"/>
              </a:spcBef>
              <a:spcAft>
                <a:spcPts val="600"/>
              </a:spcAft>
              <a:buClr>
                <a:srgbClr val="95AABA"/>
              </a:buClr>
              <a:buFont typeface="Calibri" panose="020F0502020204030204" pitchFamily="34" charset="0"/>
              <a:buChar char="•"/>
              <a:defRPr sz="1800" kern="1200">
                <a:solidFill>
                  <a:schemeClr val="tx1"/>
                </a:solidFill>
                <a:latin typeface="+mn-lt"/>
                <a:ea typeface="+mn-ea"/>
                <a:cs typeface="+mn-cs"/>
              </a:defRPr>
            </a:lvl3pPr>
            <a:lvl4pPr marL="457200" indent="-228600"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4pPr>
            <a:lvl5pPr marL="714375" indent="-234950"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5pPr>
            <a:lvl6pPr marL="936625" indent="-214313"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6pPr>
            <a:lvl7pPr marL="0" indent="0" algn="l" defTabSz="872722" rtl="0" eaLnBrk="1" latinLnBrk="0" hangingPunct="1">
              <a:spcBef>
                <a:spcPts val="0"/>
              </a:spcBef>
              <a:spcAft>
                <a:spcPts val="600"/>
              </a:spcAft>
              <a:buClr>
                <a:schemeClr val="tx1"/>
              </a:buClr>
              <a:buFontTx/>
              <a:buNone/>
              <a:defRPr sz="1800" kern="1200">
                <a:solidFill>
                  <a:schemeClr val="tx1"/>
                </a:solidFill>
                <a:latin typeface="+mn-lt"/>
                <a:ea typeface="+mn-ea"/>
                <a:cs typeface="+mn-cs"/>
              </a:defRPr>
            </a:lvl7pPr>
            <a:lvl8pPr marL="209550" indent="-209550" algn="l" defTabSz="872722" rtl="0" eaLnBrk="1" latinLnBrk="0" hangingPunct="1">
              <a:spcBef>
                <a:spcPts val="0"/>
              </a:spcBef>
              <a:spcAft>
                <a:spcPts val="600"/>
              </a:spcAft>
              <a:buClr>
                <a:schemeClr val="tx1"/>
              </a:buClr>
              <a:buFont typeface="+mj-lt"/>
              <a:buAutoNum type="arabicPeriod"/>
              <a:defRPr sz="1800" kern="1200" baseline="0">
                <a:solidFill>
                  <a:schemeClr val="tx1"/>
                </a:solidFill>
                <a:latin typeface="+mn-lt"/>
                <a:ea typeface="+mn-ea"/>
                <a:cs typeface="+mn-cs"/>
              </a:defRPr>
            </a:lvl8pPr>
            <a:lvl9pPr marL="473075" indent="-236538" algn="l" defTabSz="872722" rtl="0" eaLnBrk="1" latinLnBrk="0" hangingPunct="1">
              <a:spcBef>
                <a:spcPts val="0"/>
              </a:spcBef>
              <a:spcAft>
                <a:spcPts val="600"/>
              </a:spcAft>
              <a:buClr>
                <a:schemeClr val="tx1"/>
              </a:buClr>
              <a:buFont typeface="+mj-lt"/>
              <a:buAutoNum type="alphaLcPeriod"/>
              <a:defRPr sz="1800" kern="1200" baseline="0">
                <a:solidFill>
                  <a:schemeClr val="tx1"/>
                </a:solidFill>
                <a:latin typeface="+mn-lt"/>
                <a:ea typeface="+mn-ea"/>
                <a:cs typeface="+mn-cs"/>
              </a:defRPr>
            </a:lvl9pPr>
          </a:lstStyle>
          <a:p>
            <a:pPr marL="285750" indent="-285750">
              <a:buFont typeface="Arial" charset="0"/>
              <a:buChar char="•"/>
            </a:pPr>
            <a:r>
              <a:rPr lang="en-US" b="0" dirty="0" smtClean="0">
                <a:solidFill>
                  <a:schemeClr val="tx1"/>
                </a:solidFill>
              </a:rPr>
              <a:t>IEEE </a:t>
            </a:r>
          </a:p>
          <a:p>
            <a:pPr marL="508000" lvl="2" indent="-285750">
              <a:buFont typeface="Arial" charset="0"/>
              <a:buChar char="•"/>
            </a:pPr>
            <a:r>
              <a:rPr lang="en-US" b="1" i="1" dirty="0" smtClean="0">
                <a:solidFill>
                  <a:srgbClr val="00B050"/>
                </a:solidFill>
              </a:rPr>
              <a:t>6,887</a:t>
            </a:r>
            <a:r>
              <a:rPr lang="en-US" dirty="0" smtClean="0"/>
              <a:t> conferences published since 1951 in </a:t>
            </a:r>
            <a:r>
              <a:rPr lang="en-US" dirty="0" err="1" smtClean="0"/>
              <a:t>IEEEXplore</a:t>
            </a:r>
            <a:r>
              <a:rPr lang="en-US" dirty="0" smtClean="0"/>
              <a:t> </a:t>
            </a:r>
          </a:p>
          <a:p>
            <a:pPr marL="508000" lvl="2" indent="-285750">
              <a:buFont typeface="Arial" charset="0"/>
              <a:buChar char="•"/>
            </a:pPr>
            <a:r>
              <a:rPr lang="en-US" dirty="0" smtClean="0"/>
              <a:t>more than </a:t>
            </a:r>
            <a:r>
              <a:rPr lang="en-US" b="1" dirty="0" smtClean="0"/>
              <a:t>1,400</a:t>
            </a:r>
            <a:r>
              <a:rPr lang="en-US" dirty="0" smtClean="0"/>
              <a:t> conference proceedings per year</a:t>
            </a:r>
          </a:p>
          <a:p>
            <a:pPr marL="508000" lvl="2" indent="-285750">
              <a:buFont typeface="Arial" charset="0"/>
              <a:buChar char="•"/>
            </a:pPr>
            <a:r>
              <a:rPr lang="en-US" dirty="0" smtClean="0"/>
              <a:t>Scope: </a:t>
            </a:r>
            <a:r>
              <a:rPr lang="en-US" dirty="0"/>
              <a:t>electrical engineering, computer science, and related </a:t>
            </a:r>
            <a:r>
              <a:rPr lang="en-US" dirty="0" smtClean="0"/>
              <a:t>fields</a:t>
            </a:r>
          </a:p>
        </p:txBody>
      </p:sp>
      <p:sp>
        <p:nvSpPr>
          <p:cNvPr id="8" name="Content Placeholder 1"/>
          <p:cNvSpPr txBox="1">
            <a:spLocks/>
          </p:cNvSpPr>
          <p:nvPr/>
        </p:nvSpPr>
        <p:spPr bwMode="auto">
          <a:xfrm>
            <a:off x="2008355" y="2745291"/>
            <a:ext cx="7212847" cy="154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rtlCol="0">
            <a:spAutoFit/>
          </a:bodyPr>
          <a:lstStyle>
            <a:lvl1pPr marL="0" marR="0" indent="0" algn="l" defTabSz="914400" rtl="0" eaLnBrk="1" fontAlgn="base" latinLnBrk="0" hangingPunct="1">
              <a:lnSpc>
                <a:spcPts val="2200"/>
              </a:lnSpc>
              <a:spcBef>
                <a:spcPts val="900"/>
              </a:spcBef>
              <a:spcAft>
                <a:spcPct val="0"/>
              </a:spcAft>
              <a:buClr>
                <a:srgbClr val="005BB9"/>
              </a:buClr>
              <a:buSzPct val="100000"/>
              <a:buFont typeface="Arial" charset="0"/>
              <a:buNone/>
              <a:tabLst/>
              <a:defRPr sz="1800" b="1" kern="1200">
                <a:solidFill>
                  <a:schemeClr val="tx2"/>
                </a:solidFill>
                <a:latin typeface="+mj-lt"/>
                <a:ea typeface="+mn-ea"/>
                <a:cs typeface="+mn-cs"/>
              </a:defRPr>
            </a:lvl1pPr>
            <a:lvl2pPr marL="0" indent="0" algn="l" defTabSz="872722" rtl="0" eaLnBrk="1" latinLnBrk="0" hangingPunct="1">
              <a:spcBef>
                <a:spcPts val="0"/>
              </a:spcBef>
              <a:spcAft>
                <a:spcPts val="600"/>
              </a:spcAft>
              <a:buClr>
                <a:schemeClr val="tx1"/>
              </a:buClr>
              <a:buFont typeface="Arial" panose="020B0604020202020204" pitchFamily="34" charset="0"/>
              <a:buNone/>
              <a:defRPr sz="1800" kern="1200">
                <a:solidFill>
                  <a:schemeClr val="tx1"/>
                </a:solidFill>
                <a:latin typeface="+mn-lt"/>
                <a:ea typeface="+mn-ea"/>
                <a:cs typeface="+mn-cs"/>
              </a:defRPr>
            </a:lvl2pPr>
            <a:lvl3pPr marL="222250" indent="-222250" algn="l" defTabSz="872722" rtl="0" eaLnBrk="1" latinLnBrk="0" hangingPunct="1">
              <a:spcBef>
                <a:spcPts val="0"/>
              </a:spcBef>
              <a:spcAft>
                <a:spcPts val="600"/>
              </a:spcAft>
              <a:buClr>
                <a:srgbClr val="95AABA"/>
              </a:buClr>
              <a:buFont typeface="Calibri" panose="020F0502020204030204" pitchFamily="34" charset="0"/>
              <a:buChar char="•"/>
              <a:defRPr sz="1800" kern="1200">
                <a:solidFill>
                  <a:schemeClr val="tx1"/>
                </a:solidFill>
                <a:latin typeface="+mn-lt"/>
                <a:ea typeface="+mn-ea"/>
                <a:cs typeface="+mn-cs"/>
              </a:defRPr>
            </a:lvl3pPr>
            <a:lvl4pPr marL="457200" indent="-228600"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4pPr>
            <a:lvl5pPr marL="714375" indent="-234950"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5pPr>
            <a:lvl6pPr marL="936625" indent="-214313"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6pPr>
            <a:lvl7pPr marL="0" indent="0" algn="l" defTabSz="872722" rtl="0" eaLnBrk="1" latinLnBrk="0" hangingPunct="1">
              <a:spcBef>
                <a:spcPts val="0"/>
              </a:spcBef>
              <a:spcAft>
                <a:spcPts val="600"/>
              </a:spcAft>
              <a:buClr>
                <a:schemeClr val="tx1"/>
              </a:buClr>
              <a:buFontTx/>
              <a:buNone/>
              <a:defRPr sz="1800" kern="1200">
                <a:solidFill>
                  <a:schemeClr val="tx1"/>
                </a:solidFill>
                <a:latin typeface="+mn-lt"/>
                <a:ea typeface="+mn-ea"/>
                <a:cs typeface="+mn-cs"/>
              </a:defRPr>
            </a:lvl7pPr>
            <a:lvl8pPr marL="209550" indent="-209550" algn="l" defTabSz="872722" rtl="0" eaLnBrk="1" latinLnBrk="0" hangingPunct="1">
              <a:spcBef>
                <a:spcPts val="0"/>
              </a:spcBef>
              <a:spcAft>
                <a:spcPts val="600"/>
              </a:spcAft>
              <a:buClr>
                <a:schemeClr val="tx1"/>
              </a:buClr>
              <a:buFont typeface="+mj-lt"/>
              <a:buAutoNum type="arabicPeriod"/>
              <a:defRPr sz="1800" kern="1200" baseline="0">
                <a:solidFill>
                  <a:schemeClr val="tx1"/>
                </a:solidFill>
                <a:latin typeface="+mn-lt"/>
                <a:ea typeface="+mn-ea"/>
                <a:cs typeface="+mn-cs"/>
              </a:defRPr>
            </a:lvl8pPr>
            <a:lvl9pPr marL="473075" indent="-236538" algn="l" defTabSz="872722" rtl="0" eaLnBrk="1" latinLnBrk="0" hangingPunct="1">
              <a:spcBef>
                <a:spcPts val="0"/>
              </a:spcBef>
              <a:spcAft>
                <a:spcPts val="600"/>
              </a:spcAft>
              <a:buClr>
                <a:schemeClr val="tx1"/>
              </a:buClr>
              <a:buFont typeface="+mj-lt"/>
              <a:buAutoNum type="alphaLcPeriod"/>
              <a:defRPr sz="1800" kern="1200" baseline="0">
                <a:solidFill>
                  <a:schemeClr val="tx1"/>
                </a:solidFill>
                <a:latin typeface="+mn-lt"/>
                <a:ea typeface="+mn-ea"/>
                <a:cs typeface="+mn-cs"/>
              </a:defRPr>
            </a:lvl9pPr>
          </a:lstStyle>
          <a:p>
            <a:pPr marL="285750" indent="-285750">
              <a:buFont typeface="Arial" charset="0"/>
              <a:buChar char="•"/>
            </a:pPr>
            <a:r>
              <a:rPr lang="en-US" b="0" dirty="0" smtClean="0">
                <a:solidFill>
                  <a:schemeClr val="tx1"/>
                </a:solidFill>
              </a:rPr>
              <a:t>Springer </a:t>
            </a:r>
          </a:p>
          <a:p>
            <a:pPr marL="508000" lvl="2" indent="-285750">
              <a:buFont typeface="Arial" charset="0"/>
              <a:buChar char="•"/>
            </a:pPr>
            <a:r>
              <a:rPr lang="en-US" b="1" i="1" dirty="0" smtClean="0">
                <a:solidFill>
                  <a:srgbClr val="00B050"/>
                </a:solidFill>
              </a:rPr>
              <a:t>11,000</a:t>
            </a:r>
            <a:r>
              <a:rPr lang="en-US" dirty="0" smtClean="0"/>
              <a:t> conferences published since 1973 in </a:t>
            </a:r>
            <a:r>
              <a:rPr lang="en-US" dirty="0" err="1" smtClean="0"/>
              <a:t>SpringerLink</a:t>
            </a:r>
            <a:endParaRPr lang="en-US" dirty="0" smtClean="0"/>
          </a:p>
          <a:p>
            <a:pPr marL="508000" lvl="2" indent="-285750">
              <a:buFont typeface="Arial" charset="0"/>
              <a:buChar char="•"/>
            </a:pPr>
            <a:r>
              <a:rPr lang="en-US" dirty="0" smtClean="0"/>
              <a:t>more than </a:t>
            </a:r>
            <a:r>
              <a:rPr lang="en-US" b="1" dirty="0" smtClean="0"/>
              <a:t>1,200</a:t>
            </a:r>
            <a:r>
              <a:rPr lang="en-US" dirty="0" smtClean="0"/>
              <a:t> conference proceedings per </a:t>
            </a:r>
            <a:r>
              <a:rPr lang="en-US" dirty="0"/>
              <a:t>year: 800 (CS) + 400 (rest)</a:t>
            </a:r>
            <a:endParaRPr lang="en-US" dirty="0" smtClean="0"/>
          </a:p>
          <a:p>
            <a:pPr marL="508000" lvl="2" indent="-285750">
              <a:buFont typeface="Arial" charset="0"/>
              <a:buChar char="•"/>
            </a:pPr>
            <a:r>
              <a:rPr lang="en-US" dirty="0" smtClean="0"/>
              <a:t>Scope: computer science, engineering, math, business and economics, any other field</a:t>
            </a:r>
          </a:p>
        </p:txBody>
      </p:sp>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8692" y="2762351"/>
            <a:ext cx="1899663" cy="616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6618354"/>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6450" y="384947"/>
            <a:ext cx="8239126" cy="370558"/>
          </a:xfrm>
        </p:spPr>
        <p:txBody>
          <a:bodyPr/>
          <a:lstStyle/>
          <a:p>
            <a:r>
              <a:rPr lang="en-US" dirty="0" smtClean="0"/>
              <a:t>More info about the LOD portal – 25.04.2017</a:t>
            </a:r>
            <a:endParaRPr lang="de-DE" dirty="0"/>
          </a:p>
        </p:txBody>
      </p:sp>
      <p:sp>
        <p:nvSpPr>
          <p:cNvPr id="4" name="Not Equal 3"/>
          <p:cNvSpPr/>
          <p:nvPr/>
        </p:nvSpPr>
        <p:spPr bwMode="auto">
          <a:xfrm>
            <a:off x="6445439" y="1232409"/>
            <a:ext cx="1794199" cy="571024"/>
          </a:xfrm>
          <a:prstGeom prst="mathNotEqual">
            <a:avLst/>
          </a:prstGeom>
          <a:solidFill>
            <a:srgbClr val="4AA451"/>
          </a:solidFill>
          <a:ln w="9525" cap="flat" cmpd="sng" algn="ctr">
            <a:solidFill>
              <a:schemeClr val="hlink"/>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de-DE" sz="1600" b="0" i="0" u="none" strike="noStrike" cap="none" normalizeH="0" baseline="0">
              <a:ln>
                <a:noFill/>
              </a:ln>
              <a:solidFill>
                <a:schemeClr val="tx2"/>
              </a:solidFill>
              <a:effectLst/>
              <a:latin typeface="Arial" charset="0"/>
            </a:endParaRPr>
          </a:p>
        </p:txBody>
      </p:sp>
      <p:sp>
        <p:nvSpPr>
          <p:cNvPr id="5" name="Not Equal 4"/>
          <p:cNvSpPr/>
          <p:nvPr/>
        </p:nvSpPr>
        <p:spPr bwMode="auto">
          <a:xfrm>
            <a:off x="1296867" y="1248392"/>
            <a:ext cx="1794199" cy="571024"/>
          </a:xfrm>
          <a:prstGeom prst="mathNotEqual">
            <a:avLst/>
          </a:prstGeom>
          <a:solidFill>
            <a:srgbClr val="4AA451"/>
          </a:solidFill>
          <a:ln w="9525" cap="flat" cmpd="sng" algn="ctr">
            <a:solidFill>
              <a:schemeClr val="hlink"/>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de-DE" sz="1600" b="0" i="0" u="none" strike="noStrike" cap="none" normalizeH="0" baseline="0">
              <a:ln>
                <a:noFill/>
              </a:ln>
              <a:solidFill>
                <a:schemeClr val="tx2"/>
              </a:solidFill>
              <a:effectLst/>
              <a:latin typeface="Arial" charset="0"/>
            </a:endParaRPr>
          </a:p>
        </p:txBody>
      </p:sp>
      <p:sp>
        <p:nvSpPr>
          <p:cNvPr id="6" name="TextBox 5"/>
          <p:cNvSpPr txBox="1"/>
          <p:nvPr/>
        </p:nvSpPr>
        <p:spPr>
          <a:xfrm>
            <a:off x="374001" y="1001193"/>
            <a:ext cx="990600" cy="864097"/>
          </a:xfrm>
          <a:prstGeom prst="rect">
            <a:avLst/>
          </a:prstGeom>
          <a:noFill/>
        </p:spPr>
        <p:txBody>
          <a:bodyPr wrap="none" lIns="0" tIns="0" rIns="0" bIns="0" rtlCol="0">
            <a:noAutofit/>
          </a:bodyPr>
          <a:lstStyle/>
          <a:p>
            <a:pPr algn="l">
              <a:lnSpc>
                <a:spcPts val="2200"/>
              </a:lnSpc>
              <a:spcBef>
                <a:spcPts val="900"/>
              </a:spcBef>
              <a:buClr>
                <a:schemeClr val="accent2"/>
              </a:buClr>
              <a:buSzPct val="100000"/>
            </a:pPr>
            <a:endParaRPr lang="en-US" sz="3600" dirty="0" smtClean="0">
              <a:latin typeface="+mn-lt"/>
            </a:endParaRPr>
          </a:p>
          <a:p>
            <a:pPr algn="l">
              <a:lnSpc>
                <a:spcPts val="2200"/>
              </a:lnSpc>
              <a:spcBef>
                <a:spcPts val="900"/>
              </a:spcBef>
              <a:buClr>
                <a:schemeClr val="accent2"/>
              </a:buClr>
              <a:buSzPct val="100000"/>
            </a:pPr>
            <a:r>
              <a:rPr lang="en-US" sz="4400" dirty="0">
                <a:effectLst>
                  <a:outerShdw blurRad="38100" dist="38100" dir="2700000" algn="tl">
                    <a:srgbClr val="000000">
                      <a:alpha val="43137"/>
                    </a:srgbClr>
                  </a:outerShdw>
                </a:effectLst>
              </a:rPr>
              <a:t>4</a:t>
            </a:r>
            <a:r>
              <a:rPr lang="en-US" sz="4400" dirty="0" smtClean="0">
                <a:effectLst>
                  <a:outerShdw blurRad="38100" dist="38100" dir="2700000" algn="tl">
                    <a:srgbClr val="000000">
                      <a:alpha val="43137"/>
                    </a:srgbClr>
                  </a:outerShdw>
                </a:effectLst>
                <a:latin typeface="+mn-lt"/>
              </a:rPr>
              <a:t>8</a:t>
            </a:r>
            <a:endParaRPr lang="de-DE" sz="4400" dirty="0" err="1" smtClean="0">
              <a:effectLst>
                <a:outerShdw blurRad="38100" dist="38100" dir="2700000" algn="tl">
                  <a:srgbClr val="000000">
                    <a:alpha val="43137"/>
                  </a:srgbClr>
                </a:outerShdw>
              </a:effectLst>
              <a:latin typeface="+mn-lt"/>
            </a:endParaRPr>
          </a:p>
        </p:txBody>
      </p:sp>
      <p:sp>
        <p:nvSpPr>
          <p:cNvPr id="8" name="TextBox 7"/>
          <p:cNvSpPr txBox="1"/>
          <p:nvPr/>
        </p:nvSpPr>
        <p:spPr>
          <a:xfrm>
            <a:off x="3002783" y="1176653"/>
            <a:ext cx="4446494" cy="864097"/>
          </a:xfrm>
          <a:prstGeom prst="rect">
            <a:avLst/>
          </a:prstGeom>
          <a:noFill/>
        </p:spPr>
        <p:txBody>
          <a:bodyPr wrap="none" lIns="0" tIns="0" rIns="0" bIns="0" rtlCol="0">
            <a:noAutofit/>
          </a:bodyPr>
          <a:lstStyle/>
          <a:p>
            <a:pPr algn="l">
              <a:lnSpc>
                <a:spcPts val="2200"/>
              </a:lnSpc>
              <a:spcBef>
                <a:spcPts val="900"/>
              </a:spcBef>
              <a:buClr>
                <a:schemeClr val="accent2"/>
              </a:buClr>
              <a:buSzPct val="100000"/>
            </a:pPr>
            <a:endParaRPr lang="en-US" sz="3600" dirty="0" smtClean="0">
              <a:latin typeface="+mn-lt"/>
            </a:endParaRPr>
          </a:p>
          <a:p>
            <a:pPr algn="l">
              <a:lnSpc>
                <a:spcPts val="2200"/>
              </a:lnSpc>
              <a:spcBef>
                <a:spcPts val="900"/>
              </a:spcBef>
              <a:buClr>
                <a:schemeClr val="accent2"/>
              </a:buClr>
              <a:buSzPct val="100000"/>
            </a:pPr>
            <a:r>
              <a:rPr lang="en-US" sz="4400" dirty="0" smtClean="0">
                <a:effectLst>
                  <a:outerShdw blurRad="38100" dist="38100" dir="2700000" algn="tl">
                    <a:srgbClr val="000000">
                      <a:alpha val="43137"/>
                    </a:srgbClr>
                  </a:outerShdw>
                </a:effectLst>
              </a:rPr>
              <a:t>8</a:t>
            </a:r>
            <a:r>
              <a:rPr lang="en-US" sz="4400" dirty="0" smtClean="0">
                <a:effectLst>
                  <a:outerShdw blurRad="38100" dist="38100" dir="2700000" algn="tl">
                    <a:srgbClr val="000000">
                      <a:alpha val="43137"/>
                    </a:srgbClr>
                  </a:outerShdw>
                </a:effectLst>
                <a:latin typeface="+mn-lt"/>
              </a:rPr>
              <a:t>,702 </a:t>
            </a:r>
            <a:r>
              <a:rPr lang="en-US" sz="2800" dirty="0" smtClean="0">
                <a:latin typeface="+mn-lt"/>
              </a:rPr>
              <a:t>conferences</a:t>
            </a:r>
            <a:endParaRPr lang="de-DE" sz="2800" dirty="0" err="1" smtClean="0">
              <a:latin typeface="+mn-lt"/>
            </a:endParaRPr>
          </a:p>
        </p:txBody>
      </p:sp>
      <p:sp>
        <p:nvSpPr>
          <p:cNvPr id="9" name="TextBox 8"/>
          <p:cNvSpPr txBox="1"/>
          <p:nvPr/>
        </p:nvSpPr>
        <p:spPr>
          <a:xfrm>
            <a:off x="8065498" y="1139985"/>
            <a:ext cx="1716191" cy="864097"/>
          </a:xfrm>
          <a:prstGeom prst="rect">
            <a:avLst/>
          </a:prstGeom>
          <a:noFill/>
        </p:spPr>
        <p:txBody>
          <a:bodyPr wrap="none" lIns="0" tIns="0" rIns="0" bIns="0" rtlCol="0">
            <a:noAutofit/>
          </a:bodyPr>
          <a:lstStyle/>
          <a:p>
            <a:pPr algn="l">
              <a:lnSpc>
                <a:spcPts val="2200"/>
              </a:lnSpc>
              <a:spcBef>
                <a:spcPts val="900"/>
              </a:spcBef>
              <a:buClr>
                <a:schemeClr val="accent2"/>
              </a:buClr>
              <a:buSzPct val="100000"/>
            </a:pPr>
            <a:endParaRPr lang="en-US" sz="3600" dirty="0" smtClean="0">
              <a:latin typeface="+mn-lt"/>
            </a:endParaRPr>
          </a:p>
          <a:p>
            <a:pPr algn="l">
              <a:lnSpc>
                <a:spcPts val="2200"/>
              </a:lnSpc>
              <a:spcBef>
                <a:spcPts val="900"/>
              </a:spcBef>
              <a:buClr>
                <a:schemeClr val="accent2"/>
              </a:buClr>
              <a:buSzPct val="100000"/>
            </a:pPr>
            <a:r>
              <a:rPr lang="en-US" sz="4400" dirty="0" smtClean="0">
                <a:effectLst>
                  <a:outerShdw blurRad="38100" dist="38100" dir="2700000" algn="tl">
                    <a:srgbClr val="000000">
                      <a:alpha val="43137"/>
                    </a:srgbClr>
                  </a:outerShdw>
                </a:effectLst>
                <a:latin typeface="+mn-lt"/>
              </a:rPr>
              <a:t>15,000</a:t>
            </a:r>
            <a:endParaRPr lang="de-DE" sz="4400" dirty="0" err="1" smtClean="0">
              <a:effectLst>
                <a:outerShdw blurRad="38100" dist="38100" dir="2700000" algn="tl">
                  <a:srgbClr val="000000">
                    <a:alpha val="43137"/>
                  </a:srgbClr>
                </a:outerShdw>
              </a:effectLst>
              <a:latin typeface="+mn-lt"/>
            </a:endParaRPr>
          </a:p>
        </p:txBody>
      </p:sp>
      <p:sp>
        <p:nvSpPr>
          <p:cNvPr id="11" name="TextBox 10"/>
          <p:cNvSpPr txBox="1"/>
          <p:nvPr/>
        </p:nvSpPr>
        <p:spPr>
          <a:xfrm>
            <a:off x="2742462" y="3204774"/>
            <a:ext cx="4446494" cy="864097"/>
          </a:xfrm>
          <a:prstGeom prst="rect">
            <a:avLst/>
          </a:prstGeom>
          <a:noFill/>
        </p:spPr>
        <p:txBody>
          <a:bodyPr wrap="none" lIns="0" tIns="0" rIns="0" bIns="0" rtlCol="0">
            <a:noAutofit/>
          </a:bodyPr>
          <a:lstStyle/>
          <a:p>
            <a:pPr algn="l">
              <a:lnSpc>
                <a:spcPts val="2200"/>
              </a:lnSpc>
              <a:spcBef>
                <a:spcPts val="900"/>
              </a:spcBef>
              <a:buClr>
                <a:schemeClr val="accent2"/>
              </a:buClr>
              <a:buSzPct val="100000"/>
            </a:pPr>
            <a:endParaRPr lang="en-US" sz="3600" dirty="0" smtClean="0">
              <a:latin typeface="+mn-lt"/>
            </a:endParaRPr>
          </a:p>
          <a:p>
            <a:pPr algn="l">
              <a:lnSpc>
                <a:spcPts val="2200"/>
              </a:lnSpc>
              <a:spcBef>
                <a:spcPts val="900"/>
              </a:spcBef>
              <a:buClr>
                <a:schemeClr val="accent2"/>
              </a:buClr>
              <a:buSzPct val="100000"/>
            </a:pPr>
            <a:r>
              <a:rPr lang="en-US" sz="4400" dirty="0" smtClean="0">
                <a:effectLst>
                  <a:outerShdw blurRad="38100" dist="38100" dir="2700000" algn="tl">
                    <a:srgbClr val="000000">
                      <a:alpha val="43137"/>
                    </a:srgbClr>
                  </a:outerShdw>
                </a:effectLst>
                <a:latin typeface="+mn-lt"/>
              </a:rPr>
              <a:t>1,566 </a:t>
            </a:r>
            <a:r>
              <a:rPr lang="en-US" sz="2800" dirty="0" smtClean="0">
                <a:latin typeface="+mn-lt"/>
              </a:rPr>
              <a:t>conference series</a:t>
            </a:r>
            <a:endParaRPr lang="de-DE" sz="2800" dirty="0" err="1" smtClean="0">
              <a:latin typeface="+mn-lt"/>
            </a:endParaRPr>
          </a:p>
        </p:txBody>
      </p:sp>
      <p:sp>
        <p:nvSpPr>
          <p:cNvPr id="12" name="TextBox 11"/>
          <p:cNvSpPr txBox="1"/>
          <p:nvPr/>
        </p:nvSpPr>
        <p:spPr>
          <a:xfrm>
            <a:off x="3011022" y="2341059"/>
            <a:ext cx="3510390" cy="864096"/>
          </a:xfrm>
          <a:prstGeom prst="rect">
            <a:avLst/>
          </a:prstGeom>
          <a:noFill/>
        </p:spPr>
        <p:txBody>
          <a:bodyPr wrap="none" lIns="0" tIns="0" rIns="0" bIns="0" rtlCol="0">
            <a:noAutofit/>
          </a:bodyPr>
          <a:lstStyle/>
          <a:p>
            <a:pPr algn="l">
              <a:lnSpc>
                <a:spcPts val="2200"/>
              </a:lnSpc>
              <a:spcBef>
                <a:spcPts val="0"/>
              </a:spcBef>
              <a:buClr>
                <a:schemeClr val="accent2"/>
              </a:buClr>
              <a:buSzPct val="100000"/>
            </a:pPr>
            <a:r>
              <a:rPr lang="en-US" sz="1400" dirty="0" smtClean="0">
                <a:latin typeface="+mn-lt"/>
              </a:rPr>
              <a:t>11</a:t>
            </a:r>
            <a:r>
              <a:rPr lang="en-US" sz="1400" baseline="30000" dirty="0" smtClean="0">
                <a:latin typeface="+mn-lt"/>
              </a:rPr>
              <a:t>th</a:t>
            </a:r>
            <a:r>
              <a:rPr lang="en-US" sz="1400" dirty="0" smtClean="0">
                <a:latin typeface="+mn-lt"/>
              </a:rPr>
              <a:t> Extended Semantic Web Conference</a:t>
            </a:r>
          </a:p>
          <a:p>
            <a:pPr algn="l">
              <a:lnSpc>
                <a:spcPts val="2200"/>
              </a:lnSpc>
              <a:spcBef>
                <a:spcPts val="0"/>
              </a:spcBef>
              <a:buClr>
                <a:schemeClr val="accent2"/>
              </a:buClr>
              <a:buSzPct val="100000"/>
            </a:pPr>
            <a:r>
              <a:rPr lang="en-US" sz="1400" dirty="0" smtClean="0">
                <a:latin typeface="+mn-lt"/>
              </a:rPr>
              <a:t>10</a:t>
            </a:r>
            <a:r>
              <a:rPr lang="en-US" sz="1400" baseline="30000" dirty="0" smtClean="0">
                <a:latin typeface="+mn-lt"/>
              </a:rPr>
              <a:t>th</a:t>
            </a:r>
            <a:r>
              <a:rPr lang="en-US" sz="1400" dirty="0" smtClean="0">
                <a:latin typeface="+mn-lt"/>
              </a:rPr>
              <a:t> Extended Semantic Web Conference</a:t>
            </a:r>
          </a:p>
          <a:p>
            <a:pPr algn="l">
              <a:lnSpc>
                <a:spcPts val="2200"/>
              </a:lnSpc>
              <a:spcBef>
                <a:spcPts val="0"/>
              </a:spcBef>
              <a:buClr>
                <a:schemeClr val="accent2"/>
              </a:buClr>
              <a:buSzPct val="100000"/>
            </a:pPr>
            <a:r>
              <a:rPr lang="en-US" sz="1400" dirty="0" smtClean="0">
                <a:latin typeface="+mn-lt"/>
              </a:rPr>
              <a:t>...</a:t>
            </a:r>
            <a:endParaRPr lang="de-DE" sz="1400" dirty="0" err="1" smtClean="0">
              <a:latin typeface="+mn-lt"/>
            </a:endParaRPr>
          </a:p>
        </p:txBody>
      </p:sp>
      <p:sp>
        <p:nvSpPr>
          <p:cNvPr id="13" name="TextBox 12"/>
          <p:cNvSpPr txBox="1"/>
          <p:nvPr/>
        </p:nvSpPr>
        <p:spPr>
          <a:xfrm>
            <a:off x="2998452" y="3933056"/>
            <a:ext cx="3510390" cy="864096"/>
          </a:xfrm>
          <a:prstGeom prst="rect">
            <a:avLst/>
          </a:prstGeom>
          <a:noFill/>
        </p:spPr>
        <p:txBody>
          <a:bodyPr wrap="none" lIns="0" tIns="0" rIns="0" bIns="0" rtlCol="0">
            <a:noAutofit/>
          </a:bodyPr>
          <a:lstStyle/>
          <a:p>
            <a:pPr algn="l">
              <a:lnSpc>
                <a:spcPts val="2200"/>
              </a:lnSpc>
              <a:spcBef>
                <a:spcPts val="0"/>
              </a:spcBef>
              <a:buClr>
                <a:schemeClr val="accent2"/>
              </a:buClr>
              <a:buSzPct val="100000"/>
            </a:pPr>
            <a:r>
              <a:rPr lang="en-US" sz="1400" dirty="0" smtClean="0">
                <a:latin typeface="+mn-lt"/>
              </a:rPr>
              <a:t>Extended Semantic Web Conference</a:t>
            </a:r>
          </a:p>
          <a:p>
            <a:pPr algn="l">
              <a:lnSpc>
                <a:spcPts val="2200"/>
              </a:lnSpc>
              <a:spcBef>
                <a:spcPts val="0"/>
              </a:spcBef>
              <a:buClr>
                <a:schemeClr val="accent2"/>
              </a:buClr>
              <a:buSzPct val="100000"/>
            </a:pPr>
            <a:r>
              <a:rPr lang="en-US" sz="1400" dirty="0" smtClean="0">
                <a:latin typeface="+mn-lt"/>
              </a:rPr>
              <a:t>International Semantic Web Conference</a:t>
            </a:r>
          </a:p>
          <a:p>
            <a:pPr algn="l">
              <a:lnSpc>
                <a:spcPts val="2200"/>
              </a:lnSpc>
              <a:spcBef>
                <a:spcPts val="0"/>
              </a:spcBef>
              <a:buClr>
                <a:schemeClr val="accent2"/>
              </a:buClr>
              <a:buSzPct val="100000"/>
            </a:pPr>
            <a:r>
              <a:rPr lang="en-US" sz="1400" dirty="0" smtClean="0">
                <a:latin typeface="+mn-lt"/>
              </a:rPr>
              <a:t>...</a:t>
            </a:r>
            <a:endParaRPr lang="de-DE" sz="1400" dirty="0" err="1" smtClean="0">
              <a:latin typeface="+mn-lt"/>
            </a:endParaRPr>
          </a:p>
        </p:txBody>
      </p:sp>
      <p:pic>
        <p:nvPicPr>
          <p:cNvPr id="14" name="Picture 13" descr="0558.tif"/>
          <p:cNvPicPr>
            <a:picLocks noChangeAspect="1"/>
          </p:cNvPicPr>
          <p:nvPr/>
        </p:nvPicPr>
        <p:blipFill>
          <a:blip r:embed="rId2" cstate="print"/>
          <a:stretch>
            <a:fillRect/>
          </a:stretch>
        </p:blipFill>
        <p:spPr>
          <a:xfrm>
            <a:off x="275" y="4793684"/>
            <a:ext cx="1364326" cy="1901537"/>
          </a:xfrm>
          <a:prstGeom prst="rect">
            <a:avLst/>
          </a:prstGeom>
        </p:spPr>
      </p:pic>
      <p:pic>
        <p:nvPicPr>
          <p:cNvPr id="15" name="Picture 0" descr="7899.tif"/>
          <p:cNvPicPr>
            <a:picLocks noChangeAspect="1" noChangeArrowheads="1"/>
          </p:cNvPicPr>
          <p:nvPr/>
        </p:nvPicPr>
        <p:blipFill>
          <a:blip r:embed="rId3" cstate="print"/>
          <a:srcRect/>
          <a:stretch>
            <a:fillRect/>
          </a:stretch>
        </p:blipFill>
        <p:spPr bwMode="auto">
          <a:xfrm>
            <a:off x="1442610" y="4798872"/>
            <a:ext cx="1352035" cy="1915478"/>
          </a:xfrm>
          <a:prstGeom prst="rect">
            <a:avLst/>
          </a:prstGeom>
          <a:noFill/>
        </p:spPr>
      </p:pic>
      <p:pic>
        <p:nvPicPr>
          <p:cNvPr id="16" name="Picture 7" descr="6102.tif"/>
          <p:cNvPicPr>
            <a:picLocks noChangeAspect="1" noChangeArrowheads="1"/>
          </p:cNvPicPr>
          <p:nvPr/>
        </p:nvPicPr>
        <p:blipFill>
          <a:blip r:embed="rId4" cstate="print"/>
          <a:srcRect/>
          <a:stretch>
            <a:fillRect/>
          </a:stretch>
        </p:blipFill>
        <p:spPr bwMode="auto">
          <a:xfrm>
            <a:off x="2846766" y="4803247"/>
            <a:ext cx="1352234" cy="1918046"/>
          </a:xfrm>
          <a:prstGeom prst="rect">
            <a:avLst/>
          </a:prstGeom>
          <a:noFill/>
        </p:spPr>
      </p:pic>
      <p:pic>
        <p:nvPicPr>
          <p:cNvPr id="17" name="Picture 9" descr="8197.tif"/>
          <p:cNvPicPr>
            <a:picLocks noChangeAspect="1" noChangeArrowheads="1"/>
          </p:cNvPicPr>
          <p:nvPr/>
        </p:nvPicPr>
        <p:blipFill>
          <a:blip r:embed="rId5" cstate="print"/>
          <a:srcRect/>
          <a:stretch>
            <a:fillRect/>
          </a:stretch>
        </p:blipFill>
        <p:spPr bwMode="auto">
          <a:xfrm>
            <a:off x="4250922" y="4798872"/>
            <a:ext cx="1352234" cy="1899758"/>
          </a:xfrm>
          <a:prstGeom prst="rect">
            <a:avLst/>
          </a:prstGeom>
          <a:noFill/>
        </p:spPr>
      </p:pic>
      <p:pic>
        <p:nvPicPr>
          <p:cNvPr id="18" name="Picture 17" descr="1244.tif"/>
          <p:cNvPicPr>
            <a:picLocks noChangeAspect="1"/>
          </p:cNvPicPr>
          <p:nvPr/>
        </p:nvPicPr>
        <p:blipFill>
          <a:blip r:embed="rId6" cstate="print"/>
          <a:stretch>
            <a:fillRect/>
          </a:stretch>
        </p:blipFill>
        <p:spPr>
          <a:xfrm>
            <a:off x="5655078" y="4796730"/>
            <a:ext cx="1364326" cy="1899458"/>
          </a:xfrm>
          <a:prstGeom prst="rect">
            <a:avLst/>
          </a:prstGeom>
        </p:spPr>
      </p:pic>
      <p:pic>
        <p:nvPicPr>
          <p:cNvPr id="19" name="Picture 18" descr="5381.tif"/>
          <p:cNvPicPr>
            <a:picLocks noChangeAspect="1"/>
          </p:cNvPicPr>
          <p:nvPr/>
        </p:nvPicPr>
        <p:blipFill>
          <a:blip r:embed="rId7" cstate="print"/>
          <a:stretch>
            <a:fillRect/>
          </a:stretch>
        </p:blipFill>
        <p:spPr>
          <a:xfrm>
            <a:off x="7059234" y="4804517"/>
            <a:ext cx="1364326" cy="1903615"/>
          </a:xfrm>
          <a:prstGeom prst="rect">
            <a:avLst/>
          </a:prstGeom>
        </p:spPr>
      </p:pic>
      <p:sp>
        <p:nvSpPr>
          <p:cNvPr id="20" name="TextBox 19"/>
          <p:cNvSpPr txBox="1"/>
          <p:nvPr/>
        </p:nvSpPr>
        <p:spPr>
          <a:xfrm>
            <a:off x="136450" y="4005065"/>
            <a:ext cx="2493996" cy="864097"/>
          </a:xfrm>
          <a:prstGeom prst="rect">
            <a:avLst/>
          </a:prstGeom>
          <a:noFill/>
        </p:spPr>
        <p:txBody>
          <a:bodyPr wrap="none" lIns="0" tIns="0" rIns="0" bIns="0" rtlCol="0">
            <a:noAutofit/>
          </a:bodyPr>
          <a:lstStyle/>
          <a:p>
            <a:pPr algn="l">
              <a:lnSpc>
                <a:spcPts val="2200"/>
              </a:lnSpc>
              <a:spcBef>
                <a:spcPts val="900"/>
              </a:spcBef>
              <a:buClr>
                <a:schemeClr val="accent2"/>
              </a:buClr>
              <a:buSzPct val="100000"/>
            </a:pPr>
            <a:endParaRPr lang="en-US" sz="2400" dirty="0" smtClean="0">
              <a:effectLst>
                <a:outerShdw blurRad="38100" dist="38100" dir="2700000" algn="tl">
                  <a:srgbClr val="000000">
                    <a:alpha val="43137"/>
                  </a:srgbClr>
                </a:outerShdw>
              </a:effectLst>
              <a:latin typeface="+mn-lt"/>
            </a:endParaRPr>
          </a:p>
          <a:p>
            <a:pPr algn="l">
              <a:lnSpc>
                <a:spcPts val="2200"/>
              </a:lnSpc>
              <a:spcBef>
                <a:spcPts val="900"/>
              </a:spcBef>
              <a:buClr>
                <a:schemeClr val="accent2"/>
              </a:buClr>
              <a:buSzPct val="100000"/>
            </a:pPr>
            <a:r>
              <a:rPr lang="en-US" sz="3200" dirty="0" smtClean="0">
                <a:effectLst>
                  <a:outerShdw blurRad="38100" dist="38100" dir="2700000" algn="tl">
                    <a:srgbClr val="000000">
                      <a:alpha val="43137"/>
                    </a:srgbClr>
                  </a:outerShdw>
                </a:effectLst>
                <a:latin typeface="+mn-lt"/>
              </a:rPr>
              <a:t>Published in:</a:t>
            </a:r>
            <a:endParaRPr lang="de-DE" sz="3200" dirty="0" err="1" smtClean="0">
              <a:effectLst>
                <a:outerShdw blurRad="38100" dist="38100" dir="2700000" algn="tl">
                  <a:srgbClr val="000000">
                    <a:alpha val="43137"/>
                  </a:srgbClr>
                </a:outerShdw>
              </a:effectLst>
              <a:latin typeface="+mn-lt"/>
            </a:endParaRPr>
          </a:p>
        </p:txBody>
      </p:sp>
      <p:pic>
        <p:nvPicPr>
          <p:cNvPr id="10244" name="Picture 4" descr="Lecture Notes in Business Information Processing"/>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8502721" y="4812241"/>
            <a:ext cx="1364826" cy="1902109"/>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3"/>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81322" y="2117268"/>
            <a:ext cx="2641329" cy="1815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2"/>
          <p:cNvPicPr>
            <a:picLocks noChangeAspect="1" noChangeArrowheads="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6741531" y="2188748"/>
            <a:ext cx="3215564" cy="1744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TextBox 7"/>
          <p:cNvSpPr txBox="1"/>
          <p:nvPr/>
        </p:nvSpPr>
        <p:spPr>
          <a:xfrm>
            <a:off x="3724435" y="530523"/>
            <a:ext cx="5031572" cy="864097"/>
          </a:xfrm>
          <a:prstGeom prst="rect">
            <a:avLst/>
          </a:prstGeom>
          <a:noFill/>
        </p:spPr>
        <p:txBody>
          <a:bodyPr wrap="none" lIns="0" tIns="0" rIns="0" bIns="0" rtlCol="0">
            <a:noAutofit/>
          </a:bodyPr>
          <a:lstStyle/>
          <a:p>
            <a:pPr algn="l">
              <a:lnSpc>
                <a:spcPts val="2200"/>
              </a:lnSpc>
              <a:spcBef>
                <a:spcPts val="900"/>
              </a:spcBef>
              <a:buClr>
                <a:schemeClr val="accent2"/>
              </a:buClr>
              <a:buSzPct val="100000"/>
            </a:pPr>
            <a:endParaRPr lang="en-US" sz="3600" dirty="0" smtClean="0">
              <a:latin typeface="+mn-lt"/>
            </a:endParaRPr>
          </a:p>
          <a:p>
            <a:pPr algn="l">
              <a:lnSpc>
                <a:spcPts val="2200"/>
              </a:lnSpc>
              <a:spcBef>
                <a:spcPts val="900"/>
              </a:spcBef>
              <a:buClr>
                <a:schemeClr val="accent2"/>
              </a:buClr>
              <a:buSzPct val="100000"/>
            </a:pPr>
            <a:r>
              <a:rPr lang="en-US" sz="4400" dirty="0" smtClean="0">
                <a:effectLst>
                  <a:outerShdw blurRad="38100" dist="38100" dir="2700000" algn="tl">
                    <a:srgbClr val="000000">
                      <a:alpha val="43137"/>
                    </a:srgbClr>
                  </a:outerShdw>
                </a:effectLst>
                <a:latin typeface="+mn-lt"/>
              </a:rPr>
              <a:t>9,749 </a:t>
            </a:r>
            <a:r>
              <a:rPr lang="en-US" sz="2800" dirty="0" smtClean="0">
                <a:latin typeface="+mn-lt"/>
              </a:rPr>
              <a:t>proceedings volumes</a:t>
            </a:r>
            <a:endParaRPr lang="de-DE" sz="2800" dirty="0" err="1" smtClean="0">
              <a:latin typeface="+mn-lt"/>
            </a:endParaRPr>
          </a:p>
        </p:txBody>
      </p:sp>
      <p:sp>
        <p:nvSpPr>
          <p:cNvPr id="2" name="Rectangle 1"/>
          <p:cNvSpPr/>
          <p:nvPr/>
        </p:nvSpPr>
        <p:spPr>
          <a:xfrm>
            <a:off x="8239638" y="1884139"/>
            <a:ext cx="1191352" cy="369332"/>
          </a:xfrm>
          <a:prstGeom prst="rect">
            <a:avLst/>
          </a:prstGeom>
        </p:spPr>
        <p:txBody>
          <a:bodyPr wrap="none">
            <a:spAutoFit/>
          </a:bodyPr>
          <a:lstStyle/>
          <a:p>
            <a:r>
              <a:rPr lang="en-US" dirty="0" smtClean="0"/>
              <a:t>2003-2013</a:t>
            </a:r>
            <a:endParaRPr lang="en-US" dirty="0"/>
          </a:p>
        </p:txBody>
      </p:sp>
      <p:sp>
        <p:nvSpPr>
          <p:cNvPr id="24" name="Rectangle 23"/>
          <p:cNvSpPr/>
          <p:nvPr/>
        </p:nvSpPr>
        <p:spPr>
          <a:xfrm>
            <a:off x="270843" y="1671418"/>
            <a:ext cx="1131143" cy="369332"/>
          </a:xfrm>
          <a:prstGeom prst="rect">
            <a:avLst/>
          </a:prstGeom>
        </p:spPr>
        <p:txBody>
          <a:bodyPr wrap="none">
            <a:spAutoFit/>
          </a:bodyPr>
          <a:lstStyle/>
          <a:p>
            <a:r>
              <a:rPr lang="en-US" dirty="0" smtClean="0"/>
              <a:t>2001-now</a:t>
            </a:r>
            <a:endParaRPr lang="en-US" dirty="0"/>
          </a:p>
        </p:txBody>
      </p:sp>
      <p:sp>
        <p:nvSpPr>
          <p:cNvPr id="25" name="Rectangle 24"/>
          <p:cNvSpPr/>
          <p:nvPr/>
        </p:nvSpPr>
        <p:spPr>
          <a:xfrm>
            <a:off x="3142662" y="1819416"/>
            <a:ext cx="1131143" cy="369332"/>
          </a:xfrm>
          <a:prstGeom prst="rect">
            <a:avLst/>
          </a:prstGeom>
        </p:spPr>
        <p:txBody>
          <a:bodyPr wrap="none">
            <a:spAutoFit/>
          </a:bodyPr>
          <a:lstStyle/>
          <a:p>
            <a:r>
              <a:rPr lang="en-US" dirty="0" smtClean="0"/>
              <a:t>1973-now</a:t>
            </a:r>
            <a:endParaRPr lang="en-US" dirty="0"/>
          </a:p>
        </p:txBody>
      </p:sp>
      <p:sp>
        <p:nvSpPr>
          <p:cNvPr id="26" name="TextBox 25"/>
          <p:cNvSpPr txBox="1"/>
          <p:nvPr/>
        </p:nvSpPr>
        <p:spPr>
          <a:xfrm>
            <a:off x="5216876" y="4116223"/>
            <a:ext cx="4018908" cy="864097"/>
          </a:xfrm>
          <a:prstGeom prst="rect">
            <a:avLst/>
          </a:prstGeom>
          <a:noFill/>
        </p:spPr>
        <p:txBody>
          <a:bodyPr wrap="none" lIns="0" tIns="0" rIns="0" bIns="0" rtlCol="0">
            <a:noAutofit/>
          </a:bodyPr>
          <a:lstStyle/>
          <a:p>
            <a:pPr algn="l">
              <a:lnSpc>
                <a:spcPts val="2200"/>
              </a:lnSpc>
              <a:spcBef>
                <a:spcPts val="900"/>
              </a:spcBef>
              <a:buClr>
                <a:schemeClr val="accent2"/>
              </a:buClr>
              <a:buSzPct val="100000"/>
            </a:pPr>
            <a:endParaRPr lang="en-US" sz="2400" dirty="0" smtClean="0">
              <a:effectLst>
                <a:outerShdw blurRad="38100" dist="38100" dir="2700000" algn="tl">
                  <a:srgbClr val="000000">
                    <a:alpha val="43137"/>
                  </a:srgbClr>
                </a:outerShdw>
              </a:effectLst>
              <a:latin typeface="+mn-lt"/>
            </a:endParaRPr>
          </a:p>
          <a:p>
            <a:pPr algn="l">
              <a:lnSpc>
                <a:spcPts val="2200"/>
              </a:lnSpc>
              <a:spcBef>
                <a:spcPts val="900"/>
              </a:spcBef>
              <a:buClr>
                <a:schemeClr val="accent2"/>
              </a:buClr>
              <a:buSzPct val="100000"/>
            </a:pPr>
            <a:r>
              <a:rPr lang="en-US" sz="3200" dirty="0" smtClean="0">
                <a:solidFill>
                  <a:srgbClr val="FF0000"/>
                </a:solidFill>
                <a:effectLst>
                  <a:outerShdw blurRad="38100" dist="38100" dir="2700000" algn="tl">
                    <a:srgbClr val="000000">
                      <a:alpha val="43137"/>
                    </a:srgbClr>
                  </a:outerShdw>
                </a:effectLst>
                <a:latin typeface="+mn-lt"/>
              </a:rPr>
              <a:t>since late 2016: not only CS!</a:t>
            </a:r>
            <a:endParaRPr lang="de-DE" sz="3200" dirty="0" err="1" smtClean="0">
              <a:solidFill>
                <a:srgbClr val="FF0000"/>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2902259410"/>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4"/>
          </p:nvPr>
        </p:nvSpPr>
        <p:spPr>
          <a:xfrm>
            <a:off x="825499" y="1028716"/>
            <a:ext cx="8373091" cy="5355312"/>
          </a:xfrm>
        </p:spPr>
        <p:txBody>
          <a:bodyPr/>
          <a:lstStyle/>
          <a:p>
            <a:pPr lvl="2"/>
            <a:r>
              <a:rPr lang="en-US" dirty="0" smtClean="0"/>
              <a:t>High-quality data provided directly by the publisher, integral part of existing workflows</a:t>
            </a:r>
          </a:p>
          <a:p>
            <a:pPr lvl="2"/>
            <a:endParaRPr lang="en-US" dirty="0"/>
          </a:p>
          <a:p>
            <a:pPr lvl="2"/>
            <a:r>
              <a:rPr lang="en-US" dirty="0" smtClean="0"/>
              <a:t>Uniqueness of conference ID is guaranteed by design</a:t>
            </a:r>
            <a:endParaRPr lang="en-US" dirty="0"/>
          </a:p>
          <a:p>
            <a:pPr lvl="2"/>
            <a:endParaRPr lang="en-US" dirty="0" smtClean="0"/>
          </a:p>
          <a:p>
            <a:pPr lvl="2"/>
            <a:r>
              <a:rPr lang="en-US" dirty="0" smtClean="0"/>
              <a:t>The data is open – provided under CC0 1.0 (Public Domain dedication)</a:t>
            </a:r>
          </a:p>
          <a:p>
            <a:pPr lvl="3"/>
            <a:r>
              <a:rPr lang="en-US" dirty="0" smtClean="0"/>
              <a:t>researchers are welcome to analyze, link to, etc.</a:t>
            </a:r>
          </a:p>
          <a:p>
            <a:pPr lvl="2"/>
            <a:endParaRPr lang="en-US" dirty="0" smtClean="0"/>
          </a:p>
          <a:p>
            <a:pPr lvl="2"/>
            <a:r>
              <a:rPr lang="en-US" dirty="0" smtClean="0"/>
              <a:t>Providing </a:t>
            </a:r>
            <a:r>
              <a:rPr lang="en-US" dirty="0"/>
              <a:t>conference info as Linked Data, as a part of the Web of Data enables:</a:t>
            </a:r>
          </a:p>
          <a:p>
            <a:pPr lvl="3"/>
            <a:r>
              <a:rPr lang="en-US" dirty="0"/>
              <a:t>easier access for indexing services, libraries, conf. management systems, research evaluation agencies</a:t>
            </a:r>
          </a:p>
          <a:p>
            <a:pPr lvl="2"/>
            <a:endParaRPr lang="en-US" dirty="0"/>
          </a:p>
          <a:p>
            <a:pPr lvl="2"/>
            <a:r>
              <a:rPr lang="en-US" dirty="0" err="1"/>
              <a:t>SpringerNature</a:t>
            </a:r>
            <a:r>
              <a:rPr lang="en-US" dirty="0"/>
              <a:t> is the first publisher providing metadata about conferences in a structured </a:t>
            </a:r>
            <a:r>
              <a:rPr lang="en-US" dirty="0" smtClean="0"/>
              <a:t>way</a:t>
            </a:r>
          </a:p>
          <a:p>
            <a:pPr lvl="2"/>
            <a:endParaRPr lang="en-US" dirty="0"/>
          </a:p>
          <a:p>
            <a:pPr marL="0" indent="0">
              <a:buNone/>
            </a:pPr>
            <a:endParaRPr lang="de-DE" dirty="0"/>
          </a:p>
        </p:txBody>
      </p:sp>
      <p:sp>
        <p:nvSpPr>
          <p:cNvPr id="2" name="Title 1"/>
          <p:cNvSpPr>
            <a:spLocks noGrp="1"/>
          </p:cNvSpPr>
          <p:nvPr>
            <p:ph type="title"/>
          </p:nvPr>
        </p:nvSpPr>
        <p:spPr>
          <a:xfrm>
            <a:off x="825500" y="411551"/>
            <a:ext cx="8239126" cy="370558"/>
          </a:xfrm>
        </p:spPr>
        <p:txBody>
          <a:bodyPr/>
          <a:lstStyle/>
          <a:p>
            <a:r>
              <a:rPr lang="en-US" dirty="0" smtClean="0"/>
              <a:t>Main principles</a:t>
            </a:r>
            <a:endParaRPr lang="de-DE" dirty="0"/>
          </a:p>
        </p:txBody>
      </p:sp>
      <p:sp>
        <p:nvSpPr>
          <p:cNvPr id="4" name="Rectangle 3"/>
          <p:cNvSpPr/>
          <p:nvPr/>
        </p:nvSpPr>
        <p:spPr>
          <a:xfrm>
            <a:off x="81769" y="5091591"/>
            <a:ext cx="8152681" cy="1754326"/>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5400" b="1" cap="none" spc="0" dirty="0" smtClean="0">
                <a:ln/>
                <a:solidFill>
                  <a:schemeClr val="accent3"/>
                </a:solidFill>
                <a:effectLst/>
              </a:rPr>
              <a:t>Can we make science more </a:t>
            </a:r>
          </a:p>
          <a:p>
            <a:pPr algn="ctr"/>
            <a:r>
              <a:rPr lang="en-US" sz="5400" b="1" cap="none" spc="0" dirty="0" smtClean="0">
                <a:ln/>
                <a:solidFill>
                  <a:schemeClr val="accent3"/>
                </a:solidFill>
                <a:effectLst/>
              </a:rPr>
              <a:t>accessible and transparent?</a:t>
            </a:r>
            <a:endParaRPr lang="en-US" sz="5400" b="1" cap="none" spc="0" dirty="0">
              <a:ln/>
              <a:solidFill>
                <a:schemeClr val="accent3"/>
              </a:solidFill>
              <a:effectLst/>
            </a:endParaRPr>
          </a:p>
        </p:txBody>
      </p:sp>
    </p:spTree>
    <p:extLst>
      <p:ext uri="{BB962C8B-B14F-4D97-AF65-F5344CB8AC3E}">
        <p14:creationId xmlns:p14="http://schemas.microsoft.com/office/powerpoint/2010/main" val="30393669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4092" y="123249"/>
            <a:ext cx="8834841" cy="304699"/>
          </a:xfrm>
        </p:spPr>
        <p:txBody>
          <a:bodyPr/>
          <a:lstStyle/>
          <a:p>
            <a:r>
              <a:rPr lang="en-US" dirty="0" smtClean="0"/>
              <a:t>Plans for 2017 (as of April)</a:t>
            </a:r>
            <a:endParaRPr lang="de-DE" dirty="0"/>
          </a:p>
        </p:txBody>
      </p:sp>
      <p:sp>
        <p:nvSpPr>
          <p:cNvPr id="3" name="Content Placeholder 2"/>
          <p:cNvSpPr>
            <a:spLocks noGrp="1"/>
          </p:cNvSpPr>
          <p:nvPr>
            <p:ph idx="11"/>
          </p:nvPr>
        </p:nvSpPr>
        <p:spPr>
          <a:xfrm>
            <a:off x="232742" y="591841"/>
            <a:ext cx="9252451" cy="6294031"/>
          </a:xfrm>
        </p:spPr>
        <p:txBody>
          <a:bodyPr/>
          <a:lstStyle/>
          <a:p>
            <a:pPr marL="0" indent="0">
              <a:buNone/>
            </a:pPr>
            <a:endParaRPr lang="en-US" dirty="0" smtClean="0">
              <a:solidFill>
                <a:schemeClr val="tx1"/>
              </a:solidFill>
              <a:latin typeface="+mn-lt"/>
            </a:endParaRPr>
          </a:p>
          <a:p>
            <a:pPr marL="0" indent="0">
              <a:buNone/>
            </a:pPr>
            <a:r>
              <a:rPr lang="en-US" dirty="0" smtClean="0">
                <a:solidFill>
                  <a:schemeClr val="tx1"/>
                </a:solidFill>
                <a:latin typeface="+mn-lt"/>
              </a:rPr>
              <a:t>Done in 2016 – early 2017</a:t>
            </a:r>
          </a:p>
          <a:p>
            <a:pPr>
              <a:buFont typeface="Arial" charset="0"/>
              <a:buChar char="•"/>
            </a:pPr>
            <a:r>
              <a:rPr lang="en-US" b="0" dirty="0" smtClean="0">
                <a:solidFill>
                  <a:schemeClr val="tx1"/>
                </a:solidFill>
              </a:rPr>
              <a:t>Adding </a:t>
            </a:r>
            <a:r>
              <a:rPr lang="en-US" b="0" dirty="0">
                <a:solidFill>
                  <a:schemeClr val="tx1"/>
                </a:solidFill>
              </a:rPr>
              <a:t>conferences from other disciplines (engineering, math) for new </a:t>
            </a:r>
            <a:r>
              <a:rPr lang="en-US" b="0" dirty="0" smtClean="0">
                <a:solidFill>
                  <a:schemeClr val="tx1"/>
                </a:solidFill>
              </a:rPr>
              <a:t>proceedings</a:t>
            </a:r>
          </a:p>
          <a:p>
            <a:pPr>
              <a:buFont typeface="Arial" charset="0"/>
              <a:buChar char="•"/>
            </a:pPr>
            <a:r>
              <a:rPr lang="en-US" b="0" dirty="0" smtClean="0">
                <a:solidFill>
                  <a:schemeClr val="tx1"/>
                </a:solidFill>
              </a:rPr>
              <a:t>Indexing checks for EI COMPENDEX</a:t>
            </a:r>
          </a:p>
          <a:p>
            <a:pPr>
              <a:buFont typeface="Arial" charset="0"/>
              <a:buChar char="•"/>
            </a:pPr>
            <a:r>
              <a:rPr lang="en-US" b="0" dirty="0" smtClean="0">
                <a:solidFill>
                  <a:schemeClr val="tx1"/>
                </a:solidFill>
              </a:rPr>
              <a:t>Added books (not all, only rather recent) to the portal</a:t>
            </a:r>
          </a:p>
          <a:p>
            <a:pPr>
              <a:buFont typeface="Arial" charset="0"/>
              <a:buChar char="•"/>
            </a:pPr>
            <a:r>
              <a:rPr lang="en-US" b="0" dirty="0" smtClean="0">
                <a:solidFill>
                  <a:schemeClr val="tx1"/>
                </a:solidFill>
              </a:rPr>
              <a:t>Added </a:t>
            </a:r>
            <a:r>
              <a:rPr lang="en-US" b="0" dirty="0">
                <a:solidFill>
                  <a:schemeClr val="tx1"/>
                </a:solidFill>
              </a:rPr>
              <a:t>chapter-level data, including authors, </a:t>
            </a:r>
            <a:r>
              <a:rPr lang="en-US" b="0" dirty="0" smtClean="0">
                <a:solidFill>
                  <a:schemeClr val="tx1"/>
                </a:solidFill>
              </a:rPr>
              <a:t>affiliations</a:t>
            </a:r>
          </a:p>
          <a:p>
            <a:pPr>
              <a:buFont typeface="Arial" charset="0"/>
              <a:buChar char="•"/>
            </a:pPr>
            <a:r>
              <a:rPr lang="en-US" b="0" dirty="0" smtClean="0">
                <a:solidFill>
                  <a:schemeClr val="tx1"/>
                </a:solidFill>
              </a:rPr>
              <a:t>Integration with </a:t>
            </a:r>
            <a:r>
              <a:rPr lang="en-US" b="0" dirty="0" err="1" smtClean="0">
                <a:solidFill>
                  <a:schemeClr val="tx1"/>
                </a:solidFill>
              </a:rPr>
              <a:t>Bookmetrix</a:t>
            </a:r>
            <a:endParaRPr lang="en-US" b="0" dirty="0" smtClean="0">
              <a:solidFill>
                <a:schemeClr val="tx1"/>
              </a:solidFill>
            </a:endParaRPr>
          </a:p>
          <a:p>
            <a:pPr>
              <a:buFont typeface="Arial" charset="0"/>
              <a:buChar char="•"/>
            </a:pPr>
            <a:endParaRPr lang="en-US" dirty="0" smtClean="0">
              <a:solidFill>
                <a:schemeClr val="tx1"/>
              </a:solidFill>
              <a:latin typeface="+mn-lt"/>
            </a:endParaRPr>
          </a:p>
          <a:p>
            <a:pPr marL="0" indent="0">
              <a:buNone/>
            </a:pPr>
            <a:r>
              <a:rPr lang="en-US" dirty="0" smtClean="0">
                <a:solidFill>
                  <a:schemeClr val="tx1"/>
                </a:solidFill>
                <a:latin typeface="+mn-lt"/>
              </a:rPr>
              <a:t>Ongoing</a:t>
            </a:r>
          </a:p>
          <a:p>
            <a:pPr>
              <a:buFont typeface="Arial" charset="0"/>
              <a:buChar char="•"/>
            </a:pPr>
            <a:r>
              <a:rPr lang="en-US" b="0" dirty="0" smtClean="0">
                <a:solidFill>
                  <a:schemeClr val="tx1"/>
                </a:solidFill>
              </a:rPr>
              <a:t>Indexing checks for </a:t>
            </a:r>
            <a:r>
              <a:rPr lang="en-US" b="0" dirty="0">
                <a:solidFill>
                  <a:schemeClr val="tx1"/>
                </a:solidFill>
              </a:rPr>
              <a:t>ISI Conference Proceedings </a:t>
            </a:r>
            <a:r>
              <a:rPr lang="en-US" b="0" dirty="0" smtClean="0">
                <a:solidFill>
                  <a:schemeClr val="tx1"/>
                </a:solidFill>
              </a:rPr>
              <a:t>index</a:t>
            </a:r>
          </a:p>
          <a:p>
            <a:pPr>
              <a:buFont typeface="Arial" charset="0"/>
              <a:buChar char="•"/>
            </a:pPr>
            <a:r>
              <a:rPr lang="en-US" b="0" dirty="0">
                <a:solidFill>
                  <a:schemeClr val="tx1"/>
                </a:solidFill>
              </a:rPr>
              <a:t>Adding ERA, </a:t>
            </a:r>
            <a:r>
              <a:rPr lang="en-US" b="0" dirty="0" smtClean="0">
                <a:solidFill>
                  <a:schemeClr val="tx1"/>
                </a:solidFill>
              </a:rPr>
              <a:t>CCF, GII-GRIN </a:t>
            </a:r>
            <a:r>
              <a:rPr lang="en-US" b="0" dirty="0">
                <a:solidFill>
                  <a:schemeClr val="tx1"/>
                </a:solidFill>
              </a:rPr>
              <a:t>and QUALIS rankings</a:t>
            </a:r>
            <a:endParaRPr lang="en-US" b="0" dirty="0" smtClean="0">
              <a:solidFill>
                <a:schemeClr val="tx1"/>
              </a:solidFill>
            </a:endParaRPr>
          </a:p>
          <a:p>
            <a:pPr>
              <a:buFont typeface="Arial" charset="0"/>
              <a:buChar char="•"/>
            </a:pPr>
            <a:r>
              <a:rPr lang="en-US" b="0" dirty="0" smtClean="0">
                <a:solidFill>
                  <a:schemeClr val="tx1"/>
                </a:solidFill>
              </a:rPr>
              <a:t>Adding </a:t>
            </a:r>
            <a:r>
              <a:rPr lang="en-US" b="0" dirty="0">
                <a:solidFill>
                  <a:schemeClr val="tx1"/>
                </a:solidFill>
              </a:rPr>
              <a:t>data about ~2000 conferences published only several times</a:t>
            </a:r>
          </a:p>
          <a:p>
            <a:pPr>
              <a:buFont typeface="Arial" charset="0"/>
              <a:buChar char="•"/>
            </a:pPr>
            <a:r>
              <a:rPr lang="en-US" b="0" dirty="0" smtClean="0">
                <a:solidFill>
                  <a:schemeClr val="tx1"/>
                </a:solidFill>
              </a:rPr>
              <a:t>Uploading information about peer review processes</a:t>
            </a:r>
          </a:p>
          <a:p>
            <a:pPr>
              <a:buFont typeface="Arial" charset="0"/>
              <a:buChar char="•"/>
            </a:pPr>
            <a:r>
              <a:rPr lang="en-US" b="0" dirty="0" smtClean="0">
                <a:solidFill>
                  <a:schemeClr val="tx1"/>
                </a:solidFill>
              </a:rPr>
              <a:t>Linking to DBLP and </a:t>
            </a:r>
            <a:r>
              <a:rPr lang="en-US" b="0" dirty="0" err="1" smtClean="0">
                <a:solidFill>
                  <a:schemeClr val="tx1"/>
                </a:solidFill>
              </a:rPr>
              <a:t>Bookmetrix</a:t>
            </a:r>
            <a:endParaRPr lang="en-US" b="0" dirty="0" smtClean="0">
              <a:solidFill>
                <a:schemeClr val="tx1"/>
              </a:solidFill>
            </a:endParaRPr>
          </a:p>
          <a:p>
            <a:pPr>
              <a:buFont typeface="Arial" charset="0"/>
              <a:buChar char="•"/>
            </a:pPr>
            <a:endParaRPr lang="en-US" b="0" dirty="0" smtClean="0">
              <a:solidFill>
                <a:schemeClr val="tx1"/>
              </a:solidFill>
            </a:endParaRPr>
          </a:p>
          <a:p>
            <a:pPr marL="0" indent="0">
              <a:buNone/>
            </a:pPr>
            <a:r>
              <a:rPr lang="en-US" dirty="0" smtClean="0">
                <a:solidFill>
                  <a:schemeClr val="tx1"/>
                </a:solidFill>
              </a:rPr>
              <a:t>Planned</a:t>
            </a:r>
            <a:endParaRPr lang="en-US" dirty="0">
              <a:solidFill>
                <a:schemeClr val="tx1"/>
              </a:solidFill>
            </a:endParaRPr>
          </a:p>
          <a:p>
            <a:pPr>
              <a:buFont typeface="Arial" charset="0"/>
              <a:buChar char="•"/>
            </a:pPr>
            <a:r>
              <a:rPr lang="en-US" b="0" dirty="0">
                <a:solidFill>
                  <a:schemeClr val="tx1"/>
                </a:solidFill>
              </a:rPr>
              <a:t>Adding data about Elsevier </a:t>
            </a:r>
            <a:r>
              <a:rPr lang="en-US" b="0" dirty="0" smtClean="0">
                <a:solidFill>
                  <a:schemeClr val="tx1"/>
                </a:solidFill>
              </a:rPr>
              <a:t>conferences</a:t>
            </a:r>
          </a:p>
          <a:p>
            <a:pPr>
              <a:buFont typeface="Arial" charset="0"/>
              <a:buChar char="•"/>
            </a:pPr>
            <a:r>
              <a:rPr lang="en-US" b="0" dirty="0" smtClean="0">
                <a:solidFill>
                  <a:schemeClr val="tx1"/>
                </a:solidFill>
              </a:rPr>
              <a:t>Indexing checks for ISI</a:t>
            </a:r>
            <a:endParaRPr lang="en-US" dirty="0" smtClean="0">
              <a:solidFill>
                <a:schemeClr val="tx1"/>
              </a:solidFill>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5369" y="1549832"/>
            <a:ext cx="4121685" cy="1889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00322787"/>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239873" y="1190104"/>
            <a:ext cx="6453625" cy="1969770"/>
          </a:xfrm>
        </p:spPr>
        <p:txBody>
          <a:bodyPr/>
          <a:lstStyle/>
          <a:p>
            <a:pPr marL="285750" indent="-285750">
              <a:buFont typeface="Arial" pitchFamily="34" charset="0"/>
              <a:buChar char="•"/>
            </a:pPr>
            <a:r>
              <a:rPr lang="en-US" b="0" dirty="0"/>
              <a:t>Computer science </a:t>
            </a:r>
            <a:r>
              <a:rPr lang="en-US" b="0" dirty="0" smtClean="0"/>
              <a:t>publishes a significant portion of its research outputs as </a:t>
            </a:r>
            <a:r>
              <a:rPr lang="en-US" b="0" dirty="0"/>
              <a:t>conference </a:t>
            </a:r>
            <a:r>
              <a:rPr lang="en-US" b="0" dirty="0" smtClean="0"/>
              <a:t>proceedings</a:t>
            </a:r>
          </a:p>
          <a:p>
            <a:pPr marL="508000" lvl="2" indent="-285750">
              <a:buFont typeface="Arial" pitchFamily="34" charset="0"/>
              <a:buChar char="•"/>
            </a:pPr>
            <a:r>
              <a:rPr lang="en-US" dirty="0" smtClean="0"/>
              <a:t>conference papers constitute 20-70% of references in </a:t>
            </a:r>
            <a:r>
              <a:rPr lang="en-US" dirty="0" smtClean="0"/>
              <a:t>journals</a:t>
            </a:r>
            <a:endParaRPr lang="en-US" b="0" dirty="0"/>
          </a:p>
          <a:p>
            <a:pPr marL="285750" indent="-285750">
              <a:buFont typeface="Arial" pitchFamily="34" charset="0"/>
              <a:buChar char="•"/>
            </a:pPr>
            <a:r>
              <a:rPr lang="en-US" b="0" dirty="0"/>
              <a:t>More reviewers, faster </a:t>
            </a:r>
            <a:r>
              <a:rPr lang="en-US" b="0" dirty="0" smtClean="0"/>
              <a:t>publication</a:t>
            </a:r>
            <a:endParaRPr lang="en-US" b="0" dirty="0"/>
          </a:p>
          <a:p>
            <a:pPr marL="285750" lvl="0" indent="-285750">
              <a:buFont typeface="Arial" panose="020B0604020202020204" pitchFamily="34" charset="0"/>
              <a:buChar char="•"/>
            </a:pPr>
            <a:r>
              <a:rPr lang="en-US" b="0" kern="0" dirty="0">
                <a:ea typeface="ヒラギノ角ゴ Pro W3" pitchFamily="-65" charset="-128"/>
                <a:cs typeface="ヒラギノ角ゴ Pro W3" pitchFamily="-65" charset="-128"/>
              </a:rPr>
              <a:t>Acceptance rate for top conferences is often 8-15</a:t>
            </a:r>
            <a:r>
              <a:rPr lang="en-US" b="0" kern="0" dirty="0" smtClean="0">
                <a:ea typeface="ヒラギノ角ゴ Pro W3" pitchFamily="-65" charset="-128"/>
                <a:cs typeface="ヒラギノ角ゴ Pro W3" pitchFamily="-65" charset="-128"/>
              </a:rPr>
              <a:t>%</a:t>
            </a:r>
            <a:endParaRPr lang="en-US" b="0" kern="0" dirty="0">
              <a:ea typeface="ヒラギノ角ゴ Pro W3" pitchFamily="-65" charset="-128"/>
              <a:cs typeface="ヒラギノ角ゴ Pro W3" pitchFamily="-65" charset="-128"/>
            </a:endParaRPr>
          </a:p>
          <a:p>
            <a:pPr marL="285750" indent="-285750">
              <a:buFont typeface="Arial" panose="020B0604020202020204" pitchFamily="34" charset="0"/>
              <a:buChar char="•"/>
            </a:pPr>
            <a:r>
              <a:rPr lang="en-US" b="0" dirty="0"/>
              <a:t>Higher visibility and greater </a:t>
            </a:r>
            <a:r>
              <a:rPr lang="en-US" b="0" dirty="0" smtClean="0"/>
              <a:t>impact, </a:t>
            </a:r>
            <a:r>
              <a:rPr lang="en-US" b="0" dirty="0"/>
              <a:t>direct contact with your </a:t>
            </a:r>
            <a:r>
              <a:rPr lang="en-US" b="0" dirty="0" smtClean="0"/>
              <a:t>peers</a:t>
            </a:r>
            <a:endParaRPr lang="en-US" b="0" kern="0" dirty="0">
              <a:ea typeface="ヒラギノ角ゴ Pro W3" pitchFamily="-65" charset="-128"/>
            </a:endParaRPr>
          </a:p>
        </p:txBody>
      </p:sp>
      <p:sp>
        <p:nvSpPr>
          <p:cNvPr id="3" name="Title 2"/>
          <p:cNvSpPr>
            <a:spLocks noGrp="1"/>
          </p:cNvSpPr>
          <p:nvPr>
            <p:ph type="title"/>
          </p:nvPr>
        </p:nvSpPr>
        <p:spPr/>
        <p:txBody>
          <a:bodyPr/>
          <a:lstStyle/>
          <a:p>
            <a:r>
              <a:rPr lang="en-US" dirty="0" smtClean="0"/>
              <a:t>Role of conference proceedings in CS</a:t>
            </a:r>
            <a:endParaRPr lang="en-US"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297382"/>
            <a:ext cx="4967772" cy="35606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72950" y="1"/>
            <a:ext cx="3233050" cy="288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3543" y="4021247"/>
            <a:ext cx="4474191" cy="6787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30903" y="5121165"/>
            <a:ext cx="5406035" cy="106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72950" y="2887039"/>
            <a:ext cx="3284784" cy="1134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26606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US" dirty="0" smtClean="0"/>
              <a:t>Acronyms are not unique</a:t>
            </a:r>
            <a:endParaRPr lang="de-DE"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19" y="1064520"/>
            <a:ext cx="9599405" cy="52407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Ellipse 3"/>
          <p:cNvSpPr/>
          <p:nvPr/>
        </p:nvSpPr>
        <p:spPr bwMode="auto">
          <a:xfrm>
            <a:off x="341196" y="5096331"/>
            <a:ext cx="7178720" cy="978777"/>
          </a:xfrm>
          <a:prstGeom prst="ellipse">
            <a:avLst/>
          </a:prstGeom>
          <a:solidFill>
            <a:schemeClr val="bg1">
              <a:alpha val="0"/>
            </a:schemeClr>
          </a:solid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de-DE" sz="1600" b="0" i="0" u="none" strike="noStrike" cap="none" normalizeH="0" baseline="0">
              <a:ln>
                <a:noFill/>
              </a:ln>
              <a:solidFill>
                <a:schemeClr val="tx2"/>
              </a:solidFill>
              <a:effectLst/>
              <a:latin typeface="Arial" charset="0"/>
            </a:endParaRPr>
          </a:p>
        </p:txBody>
      </p:sp>
      <p:sp>
        <p:nvSpPr>
          <p:cNvPr id="2" name="Rectangle 1"/>
          <p:cNvSpPr/>
          <p:nvPr/>
        </p:nvSpPr>
        <p:spPr>
          <a:xfrm>
            <a:off x="8619" y="1419367"/>
            <a:ext cx="9599405" cy="4230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US" sz="1400" dirty="0" err="1" smtClean="0"/>
          </a:p>
        </p:txBody>
      </p:sp>
    </p:spTree>
    <p:extLst>
      <p:ext uri="{BB962C8B-B14F-4D97-AF65-F5344CB8AC3E}">
        <p14:creationId xmlns:p14="http://schemas.microsoft.com/office/powerpoint/2010/main" val="4224775020"/>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5943" y="105141"/>
            <a:ext cx="8239126" cy="370558"/>
          </a:xfrm>
        </p:spPr>
        <p:txBody>
          <a:bodyPr/>
          <a:lstStyle/>
          <a:p>
            <a:r>
              <a:rPr lang="en-US" dirty="0" smtClean="0"/>
              <a:t>Unique Conference Series ID – ORCID for conferences</a:t>
            </a:r>
            <a:endParaRPr lang="en-US" dirty="0"/>
          </a:p>
        </p:txBody>
      </p:sp>
      <p:pic>
        <p:nvPicPr>
          <p:cNvPr id="1026" name="Picture 2" descr="C:\Users\biru01\Downloads\9783319302454.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19528"/>
            <a:ext cx="3179928" cy="4821802"/>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8331" y="456785"/>
            <a:ext cx="6661674" cy="5243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ight Arrow 9"/>
          <p:cNvSpPr/>
          <p:nvPr/>
        </p:nvSpPr>
        <p:spPr bwMode="auto">
          <a:xfrm rot="9069903" flipV="1">
            <a:off x="1558487" y="2119672"/>
            <a:ext cx="4244963" cy="399581"/>
          </a:xfrm>
          <a:prstGeom prst="rightArrow">
            <a:avLst>
              <a:gd name="adj1" fmla="val 0"/>
              <a:gd name="adj2" fmla="val 47087"/>
            </a:avLst>
          </a:prstGeom>
          <a:solidFill>
            <a:srgbClr val="00B050"/>
          </a:solidFill>
          <a:ln w="25400" cap="flat" cmpd="sng" algn="ctr">
            <a:solidFill>
              <a:schemeClr val="hlink"/>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de-DE" sz="1600" b="0" i="0" u="none" strike="noStrike" cap="none" normalizeH="0" baseline="0">
              <a:ln>
                <a:noFill/>
              </a:ln>
              <a:solidFill>
                <a:schemeClr val="tx2"/>
              </a:solidFill>
              <a:effectLst/>
              <a:latin typeface="Arial" charset="0"/>
            </a:endParaRPr>
          </a:p>
        </p:txBody>
      </p:sp>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3530" y="5285796"/>
            <a:ext cx="5835332" cy="1572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Ellipse 3"/>
          <p:cNvSpPr/>
          <p:nvPr/>
        </p:nvSpPr>
        <p:spPr bwMode="auto">
          <a:xfrm>
            <a:off x="3577626" y="6288003"/>
            <a:ext cx="1266474" cy="489389"/>
          </a:xfrm>
          <a:prstGeom prst="ellipse">
            <a:avLst/>
          </a:prstGeom>
          <a:solidFill>
            <a:schemeClr val="bg1">
              <a:alpha val="0"/>
            </a:schemeClr>
          </a:solid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de-DE" sz="1600" b="0" i="0" u="none" strike="noStrike" cap="none" normalizeH="0" baseline="0">
              <a:ln>
                <a:noFill/>
              </a:ln>
              <a:solidFill>
                <a:schemeClr val="tx2"/>
              </a:solidFill>
              <a:effectLst/>
              <a:latin typeface="Arial" charset="0"/>
            </a:endParaRPr>
          </a:p>
        </p:txBody>
      </p:sp>
      <p:sp>
        <p:nvSpPr>
          <p:cNvPr id="13" name="Right Arrow 12"/>
          <p:cNvSpPr/>
          <p:nvPr/>
        </p:nvSpPr>
        <p:spPr bwMode="auto">
          <a:xfrm rot="10800000">
            <a:off x="1793424" y="3518129"/>
            <a:ext cx="2073832" cy="304389"/>
          </a:xfrm>
          <a:prstGeom prst="rightArrow">
            <a:avLst>
              <a:gd name="adj1" fmla="val 0"/>
              <a:gd name="adj2" fmla="val 47087"/>
            </a:avLst>
          </a:prstGeom>
          <a:solidFill>
            <a:srgbClr val="00B050"/>
          </a:solidFill>
          <a:ln w="25400" cap="flat" cmpd="sng" algn="ctr">
            <a:solidFill>
              <a:schemeClr val="hlink"/>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ctr" defTabSz="914400" eaLnBrk="0" fontAlgn="base" hangingPunct="0">
              <a:spcBef>
                <a:spcPct val="50000"/>
              </a:spcBef>
              <a:spcAft>
                <a:spcPct val="0"/>
              </a:spcAft>
            </a:pPr>
            <a:endParaRPr lang="de-DE" sz="1600">
              <a:solidFill>
                <a:schemeClr val="tx2"/>
              </a:solidFill>
              <a:latin typeface="Arial" charset="0"/>
            </a:endParaRPr>
          </a:p>
        </p:txBody>
      </p:sp>
      <p:sp>
        <p:nvSpPr>
          <p:cNvPr id="8" name="AutoShape 6" descr="Image result for google schola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2" name="Picture 8" descr="https://upload.wikimedia.org/wikipedia/commons/a/a9/Google_Scholar_logo_2015.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323" y="5542469"/>
            <a:ext cx="1598160" cy="612177"/>
          </a:xfrm>
          <a:prstGeom prst="rect">
            <a:avLst/>
          </a:prstGeom>
          <a:noFill/>
          <a:extLst>
            <a:ext uri="{909E8E84-426E-40DD-AFC4-6F175D3DCCD1}">
              <a14:hiddenFill xmlns:a14="http://schemas.microsoft.com/office/drawing/2010/main">
                <a:solidFill>
                  <a:srgbClr val="FFFFFF"/>
                </a:solidFill>
              </a14:hiddenFill>
            </a:ext>
          </a:extLst>
        </p:spPr>
      </p:pic>
      <p:sp>
        <p:nvSpPr>
          <p:cNvPr id="17" name="Textfeld 6"/>
          <p:cNvSpPr txBox="1"/>
          <p:nvPr/>
        </p:nvSpPr>
        <p:spPr>
          <a:xfrm>
            <a:off x="4789507" y="5816032"/>
            <a:ext cx="2051364" cy="338614"/>
          </a:xfrm>
          <a:prstGeom prst="rect">
            <a:avLst/>
          </a:prstGeom>
        </p:spPr>
        <p:style>
          <a:lnRef idx="2">
            <a:schemeClr val="accent6"/>
          </a:lnRef>
          <a:fillRef idx="1">
            <a:schemeClr val="lt1"/>
          </a:fillRef>
          <a:effectRef idx="0">
            <a:schemeClr val="accent6"/>
          </a:effectRef>
          <a:fontRef idx="minor">
            <a:schemeClr val="dk1"/>
          </a:fontRef>
        </p:style>
        <p:txBody>
          <a:bodyPr wrap="square" lIns="0" tIns="0" rIns="0" bIns="0" rtlCol="0">
            <a:noAutofit/>
          </a:bodyPr>
          <a:lstStyle/>
          <a:p>
            <a:pPr algn="l">
              <a:lnSpc>
                <a:spcPts val="2200"/>
              </a:lnSpc>
              <a:spcBef>
                <a:spcPts val="900"/>
              </a:spcBef>
              <a:buClr>
                <a:schemeClr val="accent2"/>
              </a:buClr>
              <a:buSzPct val="100000"/>
            </a:pPr>
            <a:r>
              <a:rPr lang="en-US" sz="1800" dirty="0" smtClean="0"/>
              <a:t>Unique </a:t>
            </a:r>
            <a:r>
              <a:rPr lang="en-US" sz="1800" dirty="0" err="1" smtClean="0"/>
              <a:t>Conf</a:t>
            </a:r>
            <a:r>
              <a:rPr lang="en-US" dirty="0" err="1" smtClean="0"/>
              <a:t>Series</a:t>
            </a:r>
            <a:r>
              <a:rPr lang="en-US" sz="1800" dirty="0" err="1" smtClean="0"/>
              <a:t>ID</a:t>
            </a:r>
            <a:endParaRPr lang="de-DE" sz="1800" dirty="0" smtClean="0">
              <a:latin typeface="+mn-lt"/>
            </a:endParaRPr>
          </a:p>
        </p:txBody>
      </p:sp>
      <p:pic>
        <p:nvPicPr>
          <p:cNvPr id="1034" name="Picture 10" descr="dblp computer science bibliograph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01204" y="6111857"/>
            <a:ext cx="1633600" cy="63812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www.cogitatiopress.com/ojs/public/site/images/antoniovieira/scopus3.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465" y="5700639"/>
            <a:ext cx="1126308" cy="1104049"/>
          </a:xfrm>
          <a:prstGeom prst="rect">
            <a:avLst/>
          </a:prstGeom>
          <a:noFill/>
          <a:extLst>
            <a:ext uri="{909E8E84-426E-40DD-AFC4-6F175D3DCCD1}">
              <a14:hiddenFill xmlns:a14="http://schemas.microsoft.com/office/drawing/2010/main">
                <a:solidFill>
                  <a:srgbClr val="FFFFFF"/>
                </a:solidFill>
              </a14:hiddenFill>
            </a:ext>
          </a:extLst>
        </p:spPr>
      </p:pic>
      <p:sp>
        <p:nvSpPr>
          <p:cNvPr id="9" name="Right Arrow 8"/>
          <p:cNvSpPr/>
          <p:nvPr/>
        </p:nvSpPr>
        <p:spPr bwMode="auto">
          <a:xfrm rot="11552248">
            <a:off x="2537519" y="5889431"/>
            <a:ext cx="1373520" cy="252502"/>
          </a:xfrm>
          <a:prstGeom prst="rightArrow">
            <a:avLst>
              <a:gd name="adj1" fmla="val 0"/>
              <a:gd name="adj2" fmla="val 47087"/>
            </a:avLst>
          </a:prstGeom>
          <a:solidFill>
            <a:srgbClr val="00B050"/>
          </a:solidFill>
          <a:ln w="25400" cap="flat" cmpd="sng" algn="ctr">
            <a:solidFill>
              <a:schemeClr val="hlink"/>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ctr" defTabSz="914400" eaLnBrk="0" fontAlgn="base" hangingPunct="0">
              <a:spcBef>
                <a:spcPct val="50000"/>
              </a:spcBef>
              <a:spcAft>
                <a:spcPct val="0"/>
              </a:spcAft>
            </a:pPr>
            <a:endParaRPr lang="de-DE" sz="1600">
              <a:solidFill>
                <a:schemeClr val="tx2"/>
              </a:solidFill>
              <a:latin typeface="Arial" charset="0"/>
            </a:endParaRPr>
          </a:p>
        </p:txBody>
      </p:sp>
    </p:spTree>
    <p:extLst>
      <p:ext uri="{BB962C8B-B14F-4D97-AF65-F5344CB8AC3E}">
        <p14:creationId xmlns:p14="http://schemas.microsoft.com/office/powerpoint/2010/main" val="1487255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val="0"/>
              </a:ext>
            </a:extLst>
          </a:blip>
          <a:stretch>
            <a:fillRect/>
          </a:stretch>
        </p:blipFill>
        <p:spPr bwMode="auto">
          <a:xfrm>
            <a:off x="43138" y="657388"/>
            <a:ext cx="7767470" cy="5762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cstate="email">
            <a:extLst>
              <a:ext uri="{28A0092B-C50C-407E-A947-70E740481C1C}">
                <a14:useLocalDpi xmlns:a14="http://schemas.microsoft.com/office/drawing/2010/main" val="0"/>
              </a:ext>
            </a:extLst>
          </a:blip>
          <a:stretch>
            <a:fillRect/>
          </a:stretch>
        </p:blipFill>
        <p:spPr bwMode="auto">
          <a:xfrm>
            <a:off x="1633383" y="2548100"/>
            <a:ext cx="6177225"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4" name="Picture 4"/>
          <p:cNvPicPr>
            <a:picLocks noChangeAspect="1" noChangeArrowheads="1"/>
          </p:cNvPicPr>
          <p:nvPr/>
        </p:nvPicPr>
        <p:blipFill>
          <a:blip r:embed="rId4" cstate="email">
            <a:extLst>
              <a:ext uri="{28A0092B-C50C-407E-A947-70E740481C1C}">
                <a14:useLocalDpi xmlns:a14="http://schemas.microsoft.com/office/drawing/2010/main" val="0"/>
              </a:ext>
            </a:extLst>
          </a:blip>
          <a:stretch>
            <a:fillRect/>
          </a:stretch>
        </p:blipFill>
        <p:spPr bwMode="auto">
          <a:xfrm>
            <a:off x="2142420" y="1808783"/>
            <a:ext cx="7588716" cy="4690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a:spLocks noGrp="1"/>
          </p:cNvSpPr>
          <p:nvPr>
            <p:ph type="title"/>
          </p:nvPr>
        </p:nvSpPr>
        <p:spPr>
          <a:xfrm>
            <a:off x="825501" y="265203"/>
            <a:ext cx="8239126" cy="370558"/>
          </a:xfrm>
        </p:spPr>
        <p:txBody>
          <a:bodyPr/>
          <a:lstStyle/>
          <a:p>
            <a:r>
              <a:rPr lang="en-US" dirty="0" smtClean="0"/>
              <a:t>LOD Portal </a:t>
            </a:r>
            <a:endParaRPr lang="de-DE" dirty="0"/>
          </a:p>
        </p:txBody>
      </p:sp>
      <p:sp>
        <p:nvSpPr>
          <p:cNvPr id="3" name="Rectangular Callout 2"/>
          <p:cNvSpPr/>
          <p:nvPr/>
        </p:nvSpPr>
        <p:spPr>
          <a:xfrm>
            <a:off x="6783355" y="1651517"/>
            <a:ext cx="2947781" cy="1455577"/>
          </a:xfrm>
          <a:prstGeom prst="wedgeRectCallout">
            <a:avLst>
              <a:gd name="adj1" fmla="val -76777"/>
              <a:gd name="adj2" fmla="val 41968"/>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r>
              <a:rPr lang="en-US" dirty="0" smtClean="0">
                <a:solidFill>
                  <a:srgbClr val="00B050"/>
                </a:solidFill>
              </a:rPr>
              <a:t>Each resource is identified via a </a:t>
            </a:r>
            <a:r>
              <a:rPr lang="en-US" b="1" dirty="0" smtClean="0">
                <a:solidFill>
                  <a:srgbClr val="00B050"/>
                </a:solidFill>
              </a:rPr>
              <a:t>Persistent URI </a:t>
            </a:r>
            <a:r>
              <a:rPr lang="en-US" dirty="0" smtClean="0">
                <a:solidFill>
                  <a:srgbClr val="00B050"/>
                </a:solidFill>
              </a:rPr>
              <a:t>(resolves to the resource and remains valid over years)</a:t>
            </a:r>
          </a:p>
        </p:txBody>
      </p:sp>
      <p:sp>
        <p:nvSpPr>
          <p:cNvPr id="8" name="Rectangular Callout 7"/>
          <p:cNvSpPr/>
          <p:nvPr/>
        </p:nvSpPr>
        <p:spPr>
          <a:xfrm>
            <a:off x="7336971" y="3819329"/>
            <a:ext cx="2569029" cy="1455577"/>
          </a:xfrm>
          <a:prstGeom prst="wedgeRectCallout">
            <a:avLst>
              <a:gd name="adj1" fmla="val -76777"/>
              <a:gd name="adj2" fmla="val 41968"/>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r>
              <a:rPr lang="en-US" dirty="0" smtClean="0">
                <a:solidFill>
                  <a:srgbClr val="00B050"/>
                </a:solidFill>
              </a:rPr>
              <a:t>Provides useful info, understandable for machines using open standards (RDF and SPARQL)</a:t>
            </a:r>
          </a:p>
        </p:txBody>
      </p:sp>
      <p:sp>
        <p:nvSpPr>
          <p:cNvPr id="9" name="Rectangular Callout 8"/>
          <p:cNvSpPr/>
          <p:nvPr/>
        </p:nvSpPr>
        <p:spPr>
          <a:xfrm>
            <a:off x="7336971" y="5589042"/>
            <a:ext cx="2469503" cy="1153886"/>
          </a:xfrm>
          <a:prstGeom prst="wedgeRectCallout">
            <a:avLst>
              <a:gd name="adj1" fmla="val -76777"/>
              <a:gd name="adj2" fmla="val 41968"/>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r>
              <a:rPr lang="en-US" dirty="0" smtClean="0">
                <a:solidFill>
                  <a:srgbClr val="00B050"/>
                </a:solidFill>
              </a:rPr>
              <a:t>Can be linked to other resources in the LOD cloud (DBLP, ACM, IEEE)</a:t>
            </a:r>
          </a:p>
        </p:txBody>
      </p:sp>
    </p:spTree>
    <p:extLst>
      <p:ext uri="{BB962C8B-B14F-4D97-AF65-F5344CB8AC3E}">
        <p14:creationId xmlns:p14="http://schemas.microsoft.com/office/powerpoint/2010/main" val="363041838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4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type="body" sz="quarter" idx="14"/>
          </p:nvPr>
        </p:nvSpPr>
        <p:spPr>
          <a:xfrm>
            <a:off x="825500" y="1436688"/>
            <a:ext cx="8239126" cy="3385542"/>
          </a:xfrm>
        </p:spPr>
        <p:txBody>
          <a:bodyPr/>
          <a:lstStyle/>
          <a:p>
            <a:r>
              <a:rPr lang="en-US" dirty="0" smtClean="0"/>
              <a:t>In </a:t>
            </a:r>
            <a:r>
              <a:rPr lang="en-US" dirty="0"/>
              <a:t>cooperation with </a:t>
            </a:r>
            <a:r>
              <a:rPr lang="en-US" dirty="0">
                <a:hlinkClick r:id="rId2"/>
              </a:rPr>
              <a:t>PEERE </a:t>
            </a:r>
            <a:r>
              <a:rPr lang="en-US" dirty="0" smtClean="0">
                <a:hlinkClick r:id="rId2"/>
              </a:rPr>
              <a:t>project</a:t>
            </a:r>
            <a:r>
              <a:rPr lang="en-US" dirty="0" smtClean="0"/>
              <a:t> – mission on </a:t>
            </a:r>
            <a:r>
              <a:rPr lang="en-GB" b="1" dirty="0" smtClean="0">
                <a:solidFill>
                  <a:srgbClr val="00B0F0"/>
                </a:solidFill>
              </a:rPr>
              <a:t>creating a dataset </a:t>
            </a:r>
            <a:r>
              <a:rPr lang="en-GB" b="1" dirty="0">
                <a:solidFill>
                  <a:srgbClr val="00B0F0"/>
                </a:solidFill>
              </a:rPr>
              <a:t>of peer review in computer science conferences published by Springer</a:t>
            </a:r>
            <a:endParaRPr lang="en-US" dirty="0" smtClean="0"/>
          </a:p>
          <a:p>
            <a:r>
              <a:rPr lang="en-US" dirty="0" smtClean="0"/>
              <a:t>Text mining of ~10,000 prefaces from the 5 CS proceedings series (LNCS+)</a:t>
            </a:r>
          </a:p>
          <a:p>
            <a:pPr marL="171450" indent="-171450">
              <a:buFont typeface="Arial" charset="0"/>
              <a:buChar char="•"/>
            </a:pPr>
            <a:r>
              <a:rPr lang="en-US" dirty="0"/>
              <a:t>Text mined fields conference chairs use: </a:t>
            </a:r>
          </a:p>
          <a:p>
            <a:pPr marL="607811" lvl="1" indent="-171450">
              <a:buFont typeface="Arial" charset="0"/>
              <a:buChar char="•"/>
            </a:pPr>
            <a:r>
              <a:rPr lang="en-US" dirty="0"/>
              <a:t>peer review type, </a:t>
            </a:r>
          </a:p>
          <a:p>
            <a:pPr marL="607811" lvl="1" indent="-171450">
              <a:buFont typeface="Arial" charset="0"/>
              <a:buChar char="•"/>
            </a:pPr>
            <a:r>
              <a:rPr lang="en-US" dirty="0" err="1"/>
              <a:t>num</a:t>
            </a:r>
            <a:r>
              <a:rPr lang="en-US" dirty="0"/>
              <a:t> submitted / accepted papers </a:t>
            </a:r>
            <a:r>
              <a:rPr lang="en-US" dirty="0" smtClean="0"/>
              <a:t>, acceptance rate</a:t>
            </a:r>
            <a:endParaRPr lang="en-US" dirty="0"/>
          </a:p>
          <a:p>
            <a:pPr marL="607811" lvl="1" indent="-171450">
              <a:buFont typeface="Arial" charset="0"/>
              <a:buChar char="•"/>
            </a:pPr>
            <a:r>
              <a:rPr lang="en-US" dirty="0" err="1"/>
              <a:t>num</a:t>
            </a:r>
            <a:r>
              <a:rPr lang="en-US" dirty="0"/>
              <a:t> reviewers / paper </a:t>
            </a:r>
            <a:r>
              <a:rPr lang="en-US" dirty="0" smtClean="0"/>
              <a:t>...</a:t>
            </a:r>
          </a:p>
          <a:p>
            <a:pPr marL="285750" indent="-285750">
              <a:buFont typeface="Arial" charset="0"/>
              <a:buChar char="•"/>
            </a:pPr>
            <a:r>
              <a:rPr lang="de-DE" dirty="0" err="1" smtClean="0"/>
              <a:t>additionally</a:t>
            </a:r>
            <a:r>
              <a:rPr lang="de-DE" dirty="0" smtClean="0"/>
              <a:t> </a:t>
            </a:r>
            <a:r>
              <a:rPr lang="de-DE" dirty="0" err="1" smtClean="0"/>
              <a:t>learnt</a:t>
            </a:r>
            <a:endParaRPr lang="de-DE" dirty="0" smtClean="0"/>
          </a:p>
          <a:p>
            <a:pPr marL="508000" lvl="2" indent="-285750">
              <a:buFont typeface="Arial" charset="0"/>
              <a:buChar char="•"/>
            </a:pPr>
            <a:r>
              <a:rPr lang="de-DE" dirty="0" smtClean="0"/>
              <a:t>do </a:t>
            </a:r>
            <a:r>
              <a:rPr lang="de-DE" dirty="0" err="1" smtClean="0"/>
              <a:t>they</a:t>
            </a:r>
            <a:r>
              <a:rPr lang="de-DE" dirty="0" smtClean="0"/>
              <a:t> </a:t>
            </a:r>
            <a:r>
              <a:rPr lang="de-DE" dirty="0" err="1" smtClean="0"/>
              <a:t>use</a:t>
            </a:r>
            <a:r>
              <a:rPr lang="de-DE" dirty="0" smtClean="0"/>
              <a:t> </a:t>
            </a:r>
            <a:r>
              <a:rPr lang="en-US" dirty="0" smtClean="0"/>
              <a:t>additional reviewers?</a:t>
            </a:r>
          </a:p>
          <a:p>
            <a:pPr marL="508000" lvl="2" indent="-285750">
              <a:buFont typeface="Arial" charset="0"/>
              <a:buChar char="•"/>
            </a:pPr>
            <a:r>
              <a:rPr lang="en-US" dirty="0" smtClean="0"/>
              <a:t>which submission systems do they use? (</a:t>
            </a:r>
            <a:r>
              <a:rPr lang="en-US" dirty="0" err="1" smtClean="0"/>
              <a:t>EasyChair</a:t>
            </a:r>
            <a:r>
              <a:rPr lang="en-US" dirty="0" smtClean="0"/>
              <a:t>, CMT, OCS, ...)</a:t>
            </a:r>
          </a:p>
        </p:txBody>
      </p:sp>
      <p:sp>
        <p:nvSpPr>
          <p:cNvPr id="2" name="Titel 1"/>
          <p:cNvSpPr>
            <a:spLocks noGrp="1"/>
          </p:cNvSpPr>
          <p:nvPr>
            <p:ph type="title"/>
          </p:nvPr>
        </p:nvSpPr>
        <p:spPr/>
        <p:txBody>
          <a:bodyPr/>
          <a:lstStyle/>
          <a:p>
            <a:r>
              <a:rPr lang="en-US" dirty="0" smtClean="0"/>
              <a:t>Creating a dataset about peer review processes of the conferences</a:t>
            </a:r>
            <a:endParaRPr lang="de-DE"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00450" y="692696"/>
            <a:ext cx="1589088" cy="84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192059" y="5256209"/>
            <a:ext cx="1601791" cy="16017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1668210" y="6147593"/>
            <a:ext cx="8573147" cy="738664"/>
          </a:xfrm>
          <a:prstGeom prst="rect">
            <a:avLst/>
          </a:prstGeom>
        </p:spPr>
        <p:txBody>
          <a:bodyPr wrap="square">
            <a:spAutoFit/>
          </a:bodyPr>
          <a:lstStyle/>
          <a:p>
            <a:pPr algn="ctr"/>
            <a:r>
              <a:rPr lang="en-US" sz="2400" dirty="0" smtClean="0">
                <a:solidFill>
                  <a:schemeClr val="accent3"/>
                </a:solidFill>
                <a:latin typeface="Century Gothic"/>
                <a:cs typeface="Century Gothic"/>
                <a:sym typeface="Century Gothic" charset="0"/>
              </a:rPr>
              <a:t>Mario Malicki</a:t>
            </a:r>
            <a:endParaRPr lang="en-US" sz="2400" baseline="30000" dirty="0">
              <a:solidFill>
                <a:schemeClr val="accent3"/>
              </a:solidFill>
              <a:latin typeface="Century Gothic"/>
              <a:cs typeface="Century Gothic"/>
              <a:sym typeface="Century Gothic" charset="0"/>
            </a:endParaRPr>
          </a:p>
          <a:p>
            <a:pPr algn="ctr"/>
            <a:r>
              <a:rPr lang="en-US" dirty="0" smtClean="0">
                <a:solidFill>
                  <a:schemeClr val="accent3"/>
                </a:solidFill>
                <a:latin typeface="Century Gothic"/>
                <a:sym typeface="Century Gothic" charset="0"/>
              </a:rPr>
              <a:t>University of Split</a:t>
            </a:r>
            <a:endParaRPr lang="en-US" dirty="0">
              <a:solidFill>
                <a:schemeClr val="accent3"/>
              </a:solidFill>
            </a:endParaRPr>
          </a:p>
        </p:txBody>
      </p:sp>
    </p:spTree>
    <p:extLst>
      <p:ext uri="{BB962C8B-B14F-4D97-AF65-F5344CB8AC3E}">
        <p14:creationId xmlns:p14="http://schemas.microsoft.com/office/powerpoint/2010/main" val="23476057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402" y="818652"/>
            <a:ext cx="8915400" cy="708688"/>
          </a:xfrm>
        </p:spPr>
        <p:txBody>
          <a:bodyPr>
            <a:normAutofit/>
          </a:bodyPr>
          <a:lstStyle/>
          <a:p>
            <a:r>
              <a:rPr lang="en-GB" sz="2200" dirty="0" smtClean="0"/>
              <a:t>Proceedings of IFIPTM 2008: Joint </a:t>
            </a:r>
            <a:r>
              <a:rPr lang="en-GB" sz="2200" dirty="0" err="1" smtClean="0"/>
              <a:t>iTrust</a:t>
            </a:r>
            <a:r>
              <a:rPr lang="en-GB" sz="2200" dirty="0" smtClean="0"/>
              <a:t> and</a:t>
            </a:r>
            <a:r>
              <a:rPr lang="hr-HR" sz="2200" dirty="0" smtClean="0"/>
              <a:t> </a:t>
            </a:r>
            <a:r>
              <a:rPr lang="en-GB" sz="2200" dirty="0" smtClean="0"/>
              <a:t>PST Conferences on Privacy, Trust Management</a:t>
            </a:r>
            <a:r>
              <a:rPr lang="hr-HR" sz="2200" dirty="0" smtClean="0"/>
              <a:t> </a:t>
            </a:r>
            <a:r>
              <a:rPr lang="en-GB" sz="2200" dirty="0" smtClean="0"/>
              <a:t>and Security, June 18-20, 2008, Trondheim, Norway</a:t>
            </a:r>
            <a:endParaRPr lang="en-GB" sz="2200" dirty="0"/>
          </a:p>
        </p:txBody>
      </p:sp>
      <p:pic>
        <p:nvPicPr>
          <p:cNvPr id="4" name="Content Placeholder 3" descr="preface.png"/>
          <p:cNvPicPr>
            <a:picLocks noGrp="1" noChangeAspect="1"/>
          </p:cNvPicPr>
          <p:nvPr>
            <p:ph idx="1"/>
          </p:nvPr>
        </p:nvPicPr>
        <p:blipFill>
          <a:blip r:embed="rId2" cstate="print"/>
          <a:stretch>
            <a:fillRect/>
          </a:stretch>
        </p:blipFill>
        <p:spPr>
          <a:xfrm>
            <a:off x="428497" y="1448736"/>
            <a:ext cx="8970997" cy="5409264"/>
          </a:xfrm>
        </p:spPr>
      </p:pic>
    </p:spTree>
    <p:extLst>
      <p:ext uri="{BB962C8B-B14F-4D97-AF65-F5344CB8AC3E}">
        <p14:creationId xmlns:p14="http://schemas.microsoft.com/office/powerpoint/2010/main" val="38640076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nhaltsplatzhalter 3"/>
          <p:cNvSpPr>
            <a:spLocks noGrp="1"/>
          </p:cNvSpPr>
          <p:nvPr>
            <p:ph idx="11"/>
          </p:nvPr>
        </p:nvSpPr>
        <p:spPr>
          <a:xfrm>
            <a:off x="156067" y="851357"/>
            <a:ext cx="8814000" cy="1118255"/>
          </a:xfrm>
        </p:spPr>
        <p:txBody>
          <a:bodyPr/>
          <a:lstStyle/>
          <a:p>
            <a:r>
              <a:rPr lang="en-US" dirty="0" smtClean="0"/>
              <a:t>This </a:t>
            </a:r>
            <a:r>
              <a:rPr lang="en-US" dirty="0"/>
              <a:t>is in cooperation with </a:t>
            </a:r>
            <a:r>
              <a:rPr lang="en-US" dirty="0">
                <a:hlinkClick r:id="rId2"/>
              </a:rPr>
              <a:t>PEERE project</a:t>
            </a:r>
            <a:r>
              <a:rPr lang="en-US" dirty="0" smtClean="0"/>
              <a:t>. The fields have been mined from 10,000 conference prefaces.</a:t>
            </a:r>
            <a:endParaRPr lang="en-US" dirty="0"/>
          </a:p>
          <a:p>
            <a:pPr lvl="1"/>
            <a:r>
              <a:rPr lang="en-US" dirty="0" smtClean="0"/>
              <a:t>The fields will be discussed within the </a:t>
            </a:r>
            <a:r>
              <a:rPr lang="en-US" dirty="0" err="1" smtClean="0"/>
              <a:t>CrossRef</a:t>
            </a:r>
            <a:r>
              <a:rPr lang="en-US" dirty="0" smtClean="0"/>
              <a:t> working group. Such info will be provided by conference organizers.</a:t>
            </a:r>
            <a:endParaRPr lang="en-US" dirty="0"/>
          </a:p>
        </p:txBody>
      </p:sp>
      <p:sp>
        <p:nvSpPr>
          <p:cNvPr id="2" name="Title 1"/>
          <p:cNvSpPr>
            <a:spLocks noGrp="1"/>
          </p:cNvSpPr>
          <p:nvPr>
            <p:ph type="title"/>
          </p:nvPr>
        </p:nvSpPr>
        <p:spPr>
          <a:xfrm>
            <a:off x="825501" y="422413"/>
            <a:ext cx="8239126" cy="458124"/>
          </a:xfrm>
        </p:spPr>
        <p:txBody>
          <a:bodyPr/>
          <a:lstStyle/>
          <a:p>
            <a:r>
              <a:rPr lang="en-US" dirty="0" err="1" smtClean="0"/>
              <a:t>CrossMark</a:t>
            </a:r>
            <a:r>
              <a:rPr lang="en-US" dirty="0" smtClean="0"/>
              <a:t> for peer review process of a conference</a:t>
            </a:r>
            <a:endParaRPr lang="de-DE"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51345" y="510999"/>
            <a:ext cx="1589088" cy="84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Table 6"/>
          <p:cNvGraphicFramePr>
            <a:graphicFrameLocks noGrp="1"/>
          </p:cNvGraphicFramePr>
          <p:nvPr>
            <p:extLst>
              <p:ext uri="{D42A27DB-BD31-4B8C-83A1-F6EECF244321}">
                <p14:modId xmlns:p14="http://schemas.microsoft.com/office/powerpoint/2010/main" val="1248617470"/>
              </p:ext>
            </p:extLst>
          </p:nvPr>
        </p:nvGraphicFramePr>
        <p:xfrm>
          <a:off x="99289" y="2192643"/>
          <a:ext cx="8801643" cy="4544781"/>
        </p:xfrm>
        <a:graphic>
          <a:graphicData uri="http://schemas.openxmlformats.org/drawingml/2006/table">
            <a:tbl>
              <a:tblPr>
                <a:tableStyleId>{5C22544A-7EE6-4342-B048-85BDC9FD1C3A}</a:tableStyleId>
              </a:tblPr>
              <a:tblGrid>
                <a:gridCol w="2342969"/>
                <a:gridCol w="3842795"/>
                <a:gridCol w="2615879"/>
              </a:tblGrid>
              <a:tr h="174330">
                <a:tc>
                  <a:txBody>
                    <a:bodyPr/>
                    <a:lstStyle/>
                    <a:p>
                      <a:pPr algn="l" fontAlgn="b"/>
                      <a:r>
                        <a:rPr lang="en-US" sz="1600" b="1" u="none" strike="noStrike" dirty="0">
                          <a:effectLst/>
                        </a:rPr>
                        <a:t>Label</a:t>
                      </a:r>
                      <a:endParaRPr lang="en-US" sz="1600" b="1" i="0" u="none" strike="noStrike" dirty="0">
                        <a:solidFill>
                          <a:srgbClr val="000000"/>
                        </a:solidFill>
                        <a:effectLst/>
                        <a:latin typeface="Calibri"/>
                      </a:endParaRPr>
                    </a:p>
                  </a:txBody>
                  <a:tcPr marL="6001" marR="6001" marT="6001" marB="0" anchor="b"/>
                </a:tc>
                <a:tc>
                  <a:txBody>
                    <a:bodyPr/>
                    <a:lstStyle/>
                    <a:p>
                      <a:pPr algn="l" fontAlgn="b"/>
                      <a:r>
                        <a:rPr lang="en-US" sz="1600" b="1" u="none" strike="noStrike" dirty="0">
                          <a:effectLst/>
                        </a:rPr>
                        <a:t>Meaning</a:t>
                      </a:r>
                      <a:endParaRPr lang="en-US" sz="1600" b="1" i="0" u="none" strike="noStrike" dirty="0">
                        <a:solidFill>
                          <a:srgbClr val="000000"/>
                        </a:solidFill>
                        <a:effectLst/>
                        <a:latin typeface="Calibri"/>
                      </a:endParaRPr>
                    </a:p>
                  </a:txBody>
                  <a:tcPr marL="6001" marR="6001" marT="6001" marB="0" anchor="b"/>
                </a:tc>
                <a:tc>
                  <a:txBody>
                    <a:bodyPr/>
                    <a:lstStyle/>
                    <a:p>
                      <a:pPr algn="l" fontAlgn="b"/>
                      <a:r>
                        <a:rPr lang="en-US" sz="1600" b="1" u="none" strike="noStrike" dirty="0">
                          <a:effectLst/>
                        </a:rPr>
                        <a:t>Example</a:t>
                      </a:r>
                      <a:endParaRPr lang="en-US" sz="1600" b="1" i="0" u="none" strike="noStrike" dirty="0">
                        <a:solidFill>
                          <a:srgbClr val="000000"/>
                        </a:solidFill>
                        <a:effectLst/>
                        <a:latin typeface="Calibri"/>
                      </a:endParaRPr>
                    </a:p>
                  </a:txBody>
                  <a:tcPr marL="6001" marR="6001" marT="6001" marB="0" anchor="b"/>
                </a:tc>
              </a:tr>
              <a:tr h="362887">
                <a:tc>
                  <a:txBody>
                    <a:bodyPr/>
                    <a:lstStyle/>
                    <a:p>
                      <a:pPr algn="l" rtl="0" fontAlgn="ctr"/>
                      <a:r>
                        <a:rPr lang="en-US" sz="1400" u="none" strike="noStrike">
                          <a:effectLst/>
                        </a:rPr>
                        <a:t>peerReviewType</a:t>
                      </a:r>
                      <a:endParaRPr lang="en-US" sz="1400" b="0" i="0" u="none" strike="noStrike">
                        <a:solidFill>
                          <a:srgbClr val="444444"/>
                        </a:solidFill>
                        <a:effectLst/>
                        <a:latin typeface="Arial"/>
                      </a:endParaRPr>
                    </a:p>
                  </a:txBody>
                  <a:tcPr marL="6001" marR="6001" marT="6001" marB="0" anchor="ctr"/>
                </a:tc>
                <a:tc>
                  <a:txBody>
                    <a:bodyPr/>
                    <a:lstStyle/>
                    <a:p>
                      <a:pPr algn="l" rtl="0" fontAlgn="ctr"/>
                      <a:r>
                        <a:rPr lang="en-US" sz="1400" u="none" strike="noStrike">
                          <a:effectLst/>
                        </a:rPr>
                        <a:t>single-blind, double-blind, open, other</a:t>
                      </a:r>
                      <a:endParaRPr lang="en-US" sz="1400" b="0" i="0" u="none" strike="noStrike">
                        <a:solidFill>
                          <a:srgbClr val="58595B"/>
                        </a:solidFill>
                        <a:effectLst/>
                        <a:latin typeface="Inherit"/>
                      </a:endParaRPr>
                    </a:p>
                  </a:txBody>
                  <a:tcPr marL="6001" marR="6001" marT="6001" marB="0" anchor="ctr"/>
                </a:tc>
                <a:tc>
                  <a:txBody>
                    <a:bodyPr/>
                    <a:lstStyle/>
                    <a:p>
                      <a:pPr algn="l" fontAlgn="ctr"/>
                      <a:r>
                        <a:rPr lang="en-US" sz="1400" u="none" strike="noStrike" dirty="0">
                          <a:effectLst/>
                        </a:rPr>
                        <a:t> </a:t>
                      </a:r>
                      <a:r>
                        <a:rPr lang="en-US" sz="1400" u="none" strike="noStrike" dirty="0" smtClean="0">
                          <a:effectLst/>
                        </a:rPr>
                        <a:t>single blind</a:t>
                      </a:r>
                      <a:endParaRPr lang="en-US" sz="1400" b="0" i="0" u="none" strike="noStrike" dirty="0">
                        <a:solidFill>
                          <a:srgbClr val="000000"/>
                        </a:solidFill>
                        <a:effectLst/>
                        <a:latin typeface="Arial"/>
                      </a:endParaRPr>
                    </a:p>
                  </a:txBody>
                  <a:tcPr marL="6001" marR="6001" marT="6001" marB="0" anchor="ctr"/>
                </a:tc>
              </a:tr>
              <a:tr h="185801">
                <a:tc>
                  <a:txBody>
                    <a:bodyPr/>
                    <a:lstStyle/>
                    <a:p>
                      <a:pPr algn="l" rtl="0" fontAlgn="ctr"/>
                      <a:r>
                        <a:rPr lang="en-US" sz="1400" u="none" strike="noStrike">
                          <a:effectLst/>
                        </a:rPr>
                        <a:t>confManagementSystem</a:t>
                      </a:r>
                      <a:endParaRPr lang="en-US" sz="1400" b="0" i="0" u="none" strike="noStrike">
                        <a:solidFill>
                          <a:srgbClr val="444444"/>
                        </a:solidFill>
                        <a:effectLst/>
                        <a:latin typeface="Arial"/>
                      </a:endParaRPr>
                    </a:p>
                  </a:txBody>
                  <a:tcPr marL="6001" marR="6001" marT="6001" marB="0" anchor="ctr"/>
                </a:tc>
                <a:tc>
                  <a:txBody>
                    <a:bodyPr/>
                    <a:lstStyle/>
                    <a:p>
                      <a:pPr algn="l" rtl="0" fontAlgn="ctr"/>
                      <a:r>
                        <a:rPr lang="en-US" sz="1400" u="none" strike="noStrike">
                          <a:effectLst/>
                        </a:rPr>
                        <a:t>EasyChair, CMT, etc.</a:t>
                      </a:r>
                      <a:endParaRPr lang="en-US" sz="1400" b="0" i="0" u="none" strike="noStrike">
                        <a:solidFill>
                          <a:srgbClr val="58595B"/>
                        </a:solidFill>
                        <a:effectLst/>
                        <a:latin typeface="Inherit"/>
                      </a:endParaRPr>
                    </a:p>
                  </a:txBody>
                  <a:tcPr marL="6001" marR="6001" marT="6001" marB="0" anchor="ctr"/>
                </a:tc>
                <a:tc>
                  <a:txBody>
                    <a:bodyPr/>
                    <a:lstStyle/>
                    <a:p>
                      <a:pPr algn="l" fontAlgn="ctr"/>
                      <a:r>
                        <a:rPr lang="en-US" sz="1400" u="none" strike="noStrike" dirty="0">
                          <a:effectLst/>
                        </a:rPr>
                        <a:t> </a:t>
                      </a:r>
                      <a:r>
                        <a:rPr lang="en-US" sz="1400" u="none" strike="noStrike" dirty="0" smtClean="0">
                          <a:effectLst/>
                        </a:rPr>
                        <a:t>OCS</a:t>
                      </a:r>
                      <a:endParaRPr lang="en-US" sz="1400" b="0" i="0" u="none" strike="noStrike" dirty="0">
                        <a:solidFill>
                          <a:srgbClr val="000000"/>
                        </a:solidFill>
                        <a:effectLst/>
                        <a:latin typeface="Arial"/>
                      </a:endParaRPr>
                    </a:p>
                  </a:txBody>
                  <a:tcPr marL="6001" marR="6001" marT="6001" marB="0" anchor="ctr"/>
                </a:tc>
              </a:tr>
              <a:tr h="894142">
                <a:tc>
                  <a:txBody>
                    <a:bodyPr/>
                    <a:lstStyle/>
                    <a:p>
                      <a:pPr algn="l" rtl="0" fontAlgn="ctr"/>
                      <a:r>
                        <a:rPr lang="en-US" sz="1400" u="none" strike="noStrike" dirty="0" err="1">
                          <a:effectLst/>
                        </a:rPr>
                        <a:t>submissionsSentForReview</a:t>
                      </a:r>
                      <a:endParaRPr lang="en-US" sz="1400" b="0" i="0" u="none" strike="noStrike" dirty="0">
                        <a:solidFill>
                          <a:srgbClr val="444444"/>
                        </a:solidFill>
                        <a:effectLst/>
                        <a:latin typeface="Inherit"/>
                      </a:endParaRPr>
                    </a:p>
                  </a:txBody>
                  <a:tcPr marL="6001" marR="6001" marT="6001" marB="0" anchor="ctr"/>
                </a:tc>
                <a:tc>
                  <a:txBody>
                    <a:bodyPr/>
                    <a:lstStyle/>
                    <a:p>
                      <a:pPr algn="l" rtl="0" fontAlgn="ctr"/>
                      <a:r>
                        <a:rPr lang="en-US" sz="1400" u="none" strike="noStrike" dirty="0">
                          <a:effectLst/>
                        </a:rPr>
                        <a:t>The number of papers sent for peer review. Does not include straightforward rejects by the PC chairs due to out-of-scope or other reasons</a:t>
                      </a:r>
                      <a:endParaRPr lang="en-US" sz="1400" b="0" i="0" u="none" strike="noStrike" dirty="0">
                        <a:solidFill>
                          <a:srgbClr val="58595B"/>
                        </a:solidFill>
                        <a:effectLst/>
                        <a:latin typeface="Inherit"/>
                      </a:endParaRPr>
                    </a:p>
                  </a:txBody>
                  <a:tcPr marL="6001" marR="6001" marT="6001" marB="0" anchor="ctr"/>
                </a:tc>
                <a:tc>
                  <a:txBody>
                    <a:bodyPr/>
                    <a:lstStyle/>
                    <a:p>
                      <a:pPr algn="l" rtl="0" fontAlgn="ctr"/>
                      <a:r>
                        <a:rPr lang="en-US" sz="1400" u="none" strike="noStrike" dirty="0">
                          <a:effectLst/>
                        </a:rPr>
                        <a:t>100</a:t>
                      </a:r>
                      <a:endParaRPr lang="en-US" sz="1400" b="0" i="0" u="none" strike="noStrike" dirty="0">
                        <a:solidFill>
                          <a:srgbClr val="58595B"/>
                        </a:solidFill>
                        <a:effectLst/>
                        <a:latin typeface="Inherit"/>
                      </a:endParaRPr>
                    </a:p>
                  </a:txBody>
                  <a:tcPr marL="6001" marR="6001" marT="6001" marB="0" anchor="ctr"/>
                </a:tc>
              </a:tr>
              <a:tr h="185801">
                <a:tc>
                  <a:txBody>
                    <a:bodyPr/>
                    <a:lstStyle/>
                    <a:p>
                      <a:pPr algn="l" rtl="0" fontAlgn="ctr"/>
                      <a:r>
                        <a:rPr lang="en-US" sz="1400" u="none" strike="noStrike">
                          <a:effectLst/>
                        </a:rPr>
                        <a:t>fullPapersAccepted</a:t>
                      </a:r>
                      <a:endParaRPr lang="en-US" sz="1400" b="0" i="0" u="none" strike="noStrike">
                        <a:solidFill>
                          <a:srgbClr val="444444"/>
                        </a:solidFill>
                        <a:effectLst/>
                        <a:latin typeface="Arial"/>
                      </a:endParaRPr>
                    </a:p>
                  </a:txBody>
                  <a:tcPr marL="6001" marR="6001" marT="6001" marB="0" anchor="ctr"/>
                </a:tc>
                <a:tc>
                  <a:txBody>
                    <a:bodyPr/>
                    <a:lstStyle/>
                    <a:p>
                      <a:pPr algn="l" rtl="0" fontAlgn="ctr"/>
                      <a:r>
                        <a:rPr lang="en-US" sz="1400" u="none" strike="noStrike">
                          <a:effectLst/>
                        </a:rPr>
                        <a:t>The number of full papers accepted.</a:t>
                      </a:r>
                      <a:endParaRPr lang="en-US" sz="1400" b="0" i="0" u="none" strike="noStrike">
                        <a:solidFill>
                          <a:srgbClr val="58595B"/>
                        </a:solidFill>
                        <a:effectLst/>
                        <a:latin typeface="Inherit"/>
                      </a:endParaRPr>
                    </a:p>
                  </a:txBody>
                  <a:tcPr marL="6001" marR="6001" marT="6001" marB="0" anchor="ctr"/>
                </a:tc>
                <a:tc>
                  <a:txBody>
                    <a:bodyPr/>
                    <a:lstStyle/>
                    <a:p>
                      <a:pPr algn="l" rtl="0" fontAlgn="ctr"/>
                      <a:r>
                        <a:rPr lang="en-US" sz="1400" u="none" strike="noStrike" dirty="0">
                          <a:effectLst/>
                        </a:rPr>
                        <a:t>30</a:t>
                      </a:r>
                      <a:endParaRPr lang="en-US" sz="1400" b="0" i="0" u="none" strike="noStrike" dirty="0">
                        <a:solidFill>
                          <a:srgbClr val="58595B"/>
                        </a:solidFill>
                        <a:effectLst/>
                        <a:latin typeface="Inherit"/>
                      </a:endParaRPr>
                    </a:p>
                  </a:txBody>
                  <a:tcPr marL="6001" marR="6001" marT="6001" marB="0" anchor="ctr"/>
                </a:tc>
              </a:tr>
              <a:tr h="348660">
                <a:tc>
                  <a:txBody>
                    <a:bodyPr/>
                    <a:lstStyle/>
                    <a:p>
                      <a:pPr algn="l" rtl="0" fontAlgn="ctr"/>
                      <a:r>
                        <a:rPr lang="en-US" sz="1400" u="none" strike="noStrike">
                          <a:effectLst/>
                        </a:rPr>
                        <a:t>shortPapersAccepted</a:t>
                      </a:r>
                      <a:endParaRPr lang="en-US" sz="1400" b="0" i="0" u="none" strike="noStrike">
                        <a:solidFill>
                          <a:srgbClr val="444444"/>
                        </a:solidFill>
                        <a:effectLst/>
                        <a:latin typeface="Arial"/>
                      </a:endParaRPr>
                    </a:p>
                  </a:txBody>
                  <a:tcPr marL="6001" marR="6001" marT="6001" marB="0" anchor="ctr"/>
                </a:tc>
                <a:tc>
                  <a:txBody>
                    <a:bodyPr/>
                    <a:lstStyle/>
                    <a:p>
                      <a:pPr algn="l" rtl="0" fontAlgn="ctr"/>
                      <a:r>
                        <a:rPr lang="en-US" sz="1400" u="none" strike="noStrike">
                          <a:effectLst/>
                        </a:rPr>
                        <a:t>The number of short papers accepted.</a:t>
                      </a:r>
                      <a:endParaRPr lang="en-US" sz="1400" b="0" i="0" u="none" strike="noStrike">
                        <a:solidFill>
                          <a:srgbClr val="58595B"/>
                        </a:solidFill>
                        <a:effectLst/>
                        <a:latin typeface="Inherit"/>
                      </a:endParaRPr>
                    </a:p>
                  </a:txBody>
                  <a:tcPr marL="6001" marR="6001" marT="6001" marB="0" anchor="ctr"/>
                </a:tc>
                <a:tc>
                  <a:txBody>
                    <a:bodyPr/>
                    <a:lstStyle/>
                    <a:p>
                      <a:pPr algn="l" rtl="0" fontAlgn="ctr"/>
                      <a:r>
                        <a:rPr lang="en-US" sz="1400" u="none" strike="noStrike" dirty="0">
                          <a:effectLst/>
                        </a:rPr>
                        <a:t>15</a:t>
                      </a:r>
                      <a:endParaRPr lang="en-US" sz="1400" b="0" i="0" u="none" strike="noStrike" dirty="0">
                        <a:solidFill>
                          <a:srgbClr val="58595B"/>
                        </a:solidFill>
                        <a:effectLst/>
                        <a:latin typeface="Inherit"/>
                      </a:endParaRPr>
                    </a:p>
                  </a:txBody>
                  <a:tcPr marL="6001" marR="6001" marT="6001" marB="0" anchor="ctr"/>
                </a:tc>
              </a:tr>
              <a:tr h="539972">
                <a:tc>
                  <a:txBody>
                    <a:bodyPr/>
                    <a:lstStyle/>
                    <a:p>
                      <a:pPr algn="l" rtl="0" fontAlgn="ctr"/>
                      <a:r>
                        <a:rPr lang="en-US" sz="1400" u="none" strike="noStrike" dirty="0" err="1">
                          <a:effectLst/>
                        </a:rPr>
                        <a:t>accRateFullPapersPerc</a:t>
                      </a:r>
                      <a:endParaRPr lang="en-US" sz="1400" b="0" i="0" u="none" strike="noStrike" dirty="0">
                        <a:solidFill>
                          <a:srgbClr val="444444"/>
                        </a:solidFill>
                        <a:effectLst/>
                        <a:latin typeface="Arial"/>
                      </a:endParaRPr>
                    </a:p>
                  </a:txBody>
                  <a:tcPr marL="6001" marR="6001" marT="6001" marB="0" anchor="ctr"/>
                </a:tc>
                <a:tc>
                  <a:txBody>
                    <a:bodyPr/>
                    <a:lstStyle/>
                    <a:p>
                      <a:pPr algn="l" rtl="0" fontAlgn="ctr"/>
                      <a:r>
                        <a:rPr lang="en-US" sz="1400" u="none" strike="noStrike">
                          <a:effectLst/>
                        </a:rPr>
                        <a:t>The number of full papers/The number of submissions sent for review * 100</a:t>
                      </a:r>
                      <a:endParaRPr lang="en-US" sz="1400" b="0" i="0" u="none" strike="noStrike">
                        <a:solidFill>
                          <a:srgbClr val="58595B"/>
                        </a:solidFill>
                        <a:effectLst/>
                        <a:latin typeface="Inherit"/>
                      </a:endParaRPr>
                    </a:p>
                  </a:txBody>
                  <a:tcPr marL="6001" marR="6001" marT="6001" marB="0" anchor="ctr"/>
                </a:tc>
                <a:tc>
                  <a:txBody>
                    <a:bodyPr/>
                    <a:lstStyle/>
                    <a:p>
                      <a:pPr algn="l" rtl="0" fontAlgn="ctr"/>
                      <a:r>
                        <a:rPr lang="en-US" sz="1400" u="none" strike="noStrike" dirty="0">
                          <a:effectLst/>
                        </a:rPr>
                        <a:t>30</a:t>
                      </a:r>
                      <a:endParaRPr lang="en-US" sz="1400" b="0" i="0" u="none" strike="noStrike" dirty="0">
                        <a:solidFill>
                          <a:srgbClr val="58595B"/>
                        </a:solidFill>
                        <a:effectLst/>
                        <a:latin typeface="Inherit"/>
                      </a:endParaRPr>
                    </a:p>
                  </a:txBody>
                  <a:tcPr marL="6001" marR="6001" marT="6001" marB="0" anchor="ctr"/>
                </a:tc>
              </a:tr>
              <a:tr h="362887">
                <a:tc>
                  <a:txBody>
                    <a:bodyPr/>
                    <a:lstStyle/>
                    <a:p>
                      <a:pPr algn="l" rtl="0" fontAlgn="ctr"/>
                      <a:r>
                        <a:rPr lang="en-US" sz="1400" u="none" strike="noStrike">
                          <a:effectLst/>
                        </a:rPr>
                        <a:t>avgNumReviewsPerPaper</a:t>
                      </a:r>
                      <a:endParaRPr lang="en-US" sz="1400" b="0" i="0" u="none" strike="noStrike">
                        <a:solidFill>
                          <a:srgbClr val="444444"/>
                        </a:solidFill>
                        <a:effectLst/>
                        <a:latin typeface="Inherit"/>
                      </a:endParaRPr>
                    </a:p>
                  </a:txBody>
                  <a:tcPr marL="6001" marR="6001" marT="6001" marB="0" anchor="ctr"/>
                </a:tc>
                <a:tc>
                  <a:txBody>
                    <a:bodyPr/>
                    <a:lstStyle/>
                    <a:p>
                      <a:pPr algn="l" rtl="0" fontAlgn="ctr"/>
                      <a:r>
                        <a:rPr lang="en-US" sz="1400" u="none" strike="noStrike">
                          <a:effectLst/>
                        </a:rPr>
                        <a:t>The number of reviews / the number of submissions sent for review.</a:t>
                      </a:r>
                      <a:endParaRPr lang="en-US" sz="1400" b="0" i="0" u="none" strike="noStrike">
                        <a:solidFill>
                          <a:srgbClr val="58595B"/>
                        </a:solidFill>
                        <a:effectLst/>
                        <a:latin typeface="Inherit"/>
                      </a:endParaRPr>
                    </a:p>
                  </a:txBody>
                  <a:tcPr marL="6001" marR="6001" marT="6001" marB="0" anchor="ctr"/>
                </a:tc>
                <a:tc>
                  <a:txBody>
                    <a:bodyPr/>
                    <a:lstStyle/>
                    <a:p>
                      <a:pPr algn="l" rtl="0" fontAlgn="ctr"/>
                      <a:r>
                        <a:rPr lang="en-US" sz="1400" u="none" strike="noStrike" dirty="0">
                          <a:effectLst/>
                        </a:rPr>
                        <a:t>3.25</a:t>
                      </a:r>
                      <a:endParaRPr lang="en-US" sz="1400" b="0" i="0" u="none" strike="noStrike" dirty="0">
                        <a:solidFill>
                          <a:srgbClr val="58595B"/>
                        </a:solidFill>
                        <a:effectLst/>
                        <a:latin typeface="Inherit"/>
                      </a:endParaRPr>
                    </a:p>
                  </a:txBody>
                  <a:tcPr marL="6001" marR="6001" marT="6001" marB="0" anchor="ctr"/>
                </a:tc>
              </a:tr>
              <a:tr h="362887">
                <a:tc>
                  <a:txBody>
                    <a:bodyPr/>
                    <a:lstStyle/>
                    <a:p>
                      <a:pPr algn="l" rtl="0" fontAlgn="ctr"/>
                      <a:r>
                        <a:rPr lang="en-US" sz="1400" u="none" strike="noStrike">
                          <a:effectLst/>
                        </a:rPr>
                        <a:t>avgNumPapersPerReviewer</a:t>
                      </a:r>
                      <a:endParaRPr lang="en-US" sz="1400" b="0" i="0" u="none" strike="noStrike">
                        <a:solidFill>
                          <a:srgbClr val="444444"/>
                        </a:solidFill>
                        <a:effectLst/>
                        <a:latin typeface="Inherit"/>
                      </a:endParaRPr>
                    </a:p>
                  </a:txBody>
                  <a:tcPr marL="6001" marR="6001" marT="6001" marB="0" anchor="ctr"/>
                </a:tc>
                <a:tc>
                  <a:txBody>
                    <a:bodyPr/>
                    <a:lstStyle/>
                    <a:p>
                      <a:pPr algn="l" rtl="0" fontAlgn="ctr"/>
                      <a:r>
                        <a:rPr lang="en-US" sz="1400" u="none" strike="noStrike">
                          <a:effectLst/>
                        </a:rPr>
                        <a:t>The number of papers each reviewer has to review on average.</a:t>
                      </a:r>
                      <a:endParaRPr lang="en-US" sz="1400" b="0" i="0" u="none" strike="noStrike">
                        <a:solidFill>
                          <a:srgbClr val="58595B"/>
                        </a:solidFill>
                        <a:effectLst/>
                        <a:latin typeface="Inherit"/>
                      </a:endParaRPr>
                    </a:p>
                  </a:txBody>
                  <a:tcPr marL="6001" marR="6001" marT="6001" marB="0" anchor="ctr"/>
                </a:tc>
                <a:tc>
                  <a:txBody>
                    <a:bodyPr/>
                    <a:lstStyle/>
                    <a:p>
                      <a:pPr algn="l" rtl="0" fontAlgn="ctr"/>
                      <a:r>
                        <a:rPr lang="en-US" sz="1400" u="none" strike="noStrike">
                          <a:effectLst/>
                        </a:rPr>
                        <a:t>5.5</a:t>
                      </a:r>
                      <a:endParaRPr lang="en-US" sz="1400" b="0" i="0" u="none" strike="noStrike">
                        <a:solidFill>
                          <a:srgbClr val="58595B"/>
                        </a:solidFill>
                        <a:effectLst/>
                        <a:latin typeface="Inherit"/>
                      </a:endParaRPr>
                    </a:p>
                  </a:txBody>
                  <a:tcPr marL="6001" marR="6001" marT="6001" marB="0" anchor="ctr"/>
                </a:tc>
              </a:tr>
              <a:tr h="185801">
                <a:tc>
                  <a:txBody>
                    <a:bodyPr/>
                    <a:lstStyle/>
                    <a:p>
                      <a:pPr algn="l" rtl="0" fontAlgn="ctr"/>
                      <a:r>
                        <a:rPr lang="en-US" sz="1400" u="none" strike="noStrike">
                          <a:effectLst/>
                        </a:rPr>
                        <a:t>extReviewersInvolved</a:t>
                      </a:r>
                      <a:endParaRPr lang="en-US" sz="1400" b="0" i="0" u="none" strike="noStrike">
                        <a:solidFill>
                          <a:srgbClr val="444444"/>
                        </a:solidFill>
                        <a:effectLst/>
                        <a:latin typeface="Arial"/>
                      </a:endParaRPr>
                    </a:p>
                  </a:txBody>
                  <a:tcPr marL="6001" marR="6001" marT="6001" marB="0" anchor="ctr"/>
                </a:tc>
                <a:tc>
                  <a:txBody>
                    <a:bodyPr/>
                    <a:lstStyle/>
                    <a:p>
                      <a:pPr algn="l" rtl="0" fontAlgn="ctr"/>
                      <a:r>
                        <a:rPr lang="en-US" sz="1400" u="none" strike="noStrike">
                          <a:effectLst/>
                        </a:rPr>
                        <a:t>Were external reviewers involved?</a:t>
                      </a:r>
                      <a:endParaRPr lang="en-US" sz="1400" b="0" i="0" u="none" strike="noStrike">
                        <a:solidFill>
                          <a:srgbClr val="58595B"/>
                        </a:solidFill>
                        <a:effectLst/>
                        <a:latin typeface="Inherit"/>
                      </a:endParaRPr>
                    </a:p>
                  </a:txBody>
                  <a:tcPr marL="6001" marR="6001" marT="6001" marB="0" anchor="ctr"/>
                </a:tc>
                <a:tc>
                  <a:txBody>
                    <a:bodyPr/>
                    <a:lstStyle/>
                    <a:p>
                      <a:pPr algn="l" rtl="0" fontAlgn="ctr"/>
                      <a:r>
                        <a:rPr lang="en-US" sz="1400" u="none" strike="noStrike">
                          <a:effectLst/>
                        </a:rPr>
                        <a:t>yes</a:t>
                      </a:r>
                      <a:endParaRPr lang="en-US" sz="1400" b="0" i="0" u="none" strike="noStrike">
                        <a:solidFill>
                          <a:srgbClr val="58595B"/>
                        </a:solidFill>
                        <a:effectLst/>
                        <a:latin typeface="Inherit"/>
                      </a:endParaRPr>
                    </a:p>
                  </a:txBody>
                  <a:tcPr marL="6001" marR="6001" marT="6001" marB="0" anchor="ctr"/>
                </a:tc>
              </a:tr>
              <a:tr h="625754">
                <a:tc>
                  <a:txBody>
                    <a:bodyPr/>
                    <a:lstStyle/>
                    <a:p>
                      <a:pPr algn="l" rtl="0" fontAlgn="ctr"/>
                      <a:r>
                        <a:rPr lang="en-US" sz="1400" u="none" strike="noStrike">
                          <a:effectLst/>
                        </a:rPr>
                        <a:t>additionalInfoOnReviewProcess</a:t>
                      </a:r>
                      <a:endParaRPr lang="en-US" sz="1400" b="0" i="0" u="none" strike="noStrike">
                        <a:solidFill>
                          <a:srgbClr val="58595B"/>
                        </a:solidFill>
                        <a:effectLst/>
                        <a:latin typeface="Inherit"/>
                      </a:endParaRPr>
                    </a:p>
                  </a:txBody>
                  <a:tcPr marL="6001" marR="6001" marT="6001" marB="0" anchor="ctr"/>
                </a:tc>
                <a:tc>
                  <a:txBody>
                    <a:bodyPr/>
                    <a:lstStyle/>
                    <a:p>
                      <a:pPr algn="l" rtl="0" fontAlgn="ctr"/>
                      <a:r>
                        <a:rPr lang="en-US" sz="1400" u="none" strike="noStrike" dirty="0">
                          <a:effectLst/>
                        </a:rPr>
                        <a:t>Any additional information provided about the peer review process by the organizers.</a:t>
                      </a:r>
                      <a:endParaRPr lang="en-US" sz="1400" b="0" i="0" u="none" strike="noStrike" dirty="0">
                        <a:solidFill>
                          <a:srgbClr val="58595B"/>
                        </a:solidFill>
                        <a:effectLst/>
                        <a:latin typeface="Inherit"/>
                      </a:endParaRPr>
                    </a:p>
                  </a:txBody>
                  <a:tcPr marL="6001" marR="6001" marT="6001" marB="0" anchor="ctr"/>
                </a:tc>
                <a:tc>
                  <a:txBody>
                    <a:bodyPr/>
                    <a:lstStyle/>
                    <a:p>
                      <a:pPr algn="l" rtl="0" fontAlgn="ctr"/>
                      <a:r>
                        <a:rPr lang="en-US" sz="1200" u="none" strike="noStrike" dirty="0">
                          <a:effectLst/>
                        </a:rPr>
                        <a:t>"Short papers underwent shepherding process and 5 out of 10 were accepted as full papers."</a:t>
                      </a:r>
                      <a:endParaRPr lang="en-US" sz="1200" b="0" i="0" u="none" strike="noStrike" dirty="0">
                        <a:solidFill>
                          <a:srgbClr val="58595B"/>
                        </a:solidFill>
                        <a:effectLst/>
                        <a:latin typeface="Inherit"/>
                      </a:endParaRPr>
                    </a:p>
                  </a:txBody>
                  <a:tcPr marL="6001" marR="6001" marT="6001" marB="0" anchor="ctr"/>
                </a:tc>
              </a:tr>
            </a:tbl>
          </a:graphicData>
        </a:graphic>
      </p:graphicFrame>
      <p:pic>
        <p:nvPicPr>
          <p:cNvPr id="8" name="Picture 2" descr="https://www.elsevier.com/__data/assets/image/0004/43078/EU37_CrossMark_log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21321" y="1756565"/>
            <a:ext cx="1384679" cy="13846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4481473"/>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4"/>
          </p:nvPr>
        </p:nvSpPr>
        <p:spPr>
          <a:xfrm>
            <a:off x="185054" y="1001376"/>
            <a:ext cx="8600602" cy="2754600"/>
          </a:xfrm>
        </p:spPr>
        <p:txBody>
          <a:bodyPr/>
          <a:lstStyle/>
          <a:p>
            <a:pPr marL="285750" indent="-285750">
              <a:buFont typeface="Arial" charset="0"/>
              <a:buChar char="•"/>
            </a:pPr>
            <a:r>
              <a:rPr lang="en-US" b="0" dirty="0" smtClean="0"/>
              <a:t>Scope </a:t>
            </a:r>
            <a:r>
              <a:rPr lang="en-US" b="0" dirty="0"/>
              <a:t>of the </a:t>
            </a:r>
            <a:r>
              <a:rPr lang="en-US" b="0" dirty="0" smtClean="0"/>
              <a:t>group: </a:t>
            </a:r>
          </a:p>
          <a:p>
            <a:r>
              <a:rPr lang="en-US" b="0" dirty="0" smtClean="0"/>
              <a:t> </a:t>
            </a:r>
            <a:r>
              <a:rPr lang="en-US" b="0" dirty="0"/>
              <a:t>(1) Unique Conference IDs </a:t>
            </a:r>
            <a:endParaRPr lang="en-US" b="0" dirty="0" smtClean="0"/>
          </a:p>
          <a:p>
            <a:r>
              <a:rPr lang="en-US" b="0" dirty="0" smtClean="0"/>
              <a:t> </a:t>
            </a:r>
            <a:r>
              <a:rPr lang="en-US" b="0" dirty="0"/>
              <a:t>(2) Metadata on peer-review </a:t>
            </a:r>
            <a:r>
              <a:rPr lang="en-US" b="0" dirty="0" smtClean="0"/>
              <a:t>process</a:t>
            </a:r>
            <a:endParaRPr lang="en-US" b="0" dirty="0"/>
          </a:p>
          <a:p>
            <a:r>
              <a:rPr lang="en-US" b="0" dirty="0"/>
              <a:t> </a:t>
            </a:r>
            <a:r>
              <a:rPr lang="en-US" b="0" dirty="0" smtClean="0"/>
              <a:t>(3) machine-</a:t>
            </a:r>
            <a:r>
              <a:rPr lang="en-US" b="0" dirty="0" err="1" smtClean="0"/>
              <a:t>processable</a:t>
            </a:r>
            <a:r>
              <a:rPr lang="en-US" b="0" dirty="0" smtClean="0"/>
              <a:t> data about PCs?</a:t>
            </a:r>
          </a:p>
          <a:p>
            <a:pPr marL="285750" indent="-285750">
              <a:buFont typeface="Arial" charset="0"/>
              <a:buChar char="•"/>
            </a:pPr>
            <a:r>
              <a:rPr lang="en-US" b="0" dirty="0" smtClean="0"/>
              <a:t>Important </a:t>
            </a:r>
            <a:r>
              <a:rPr lang="en-US" b="0" dirty="0"/>
              <a:t>note: we need to make clear that this is </a:t>
            </a:r>
          </a:p>
          <a:p>
            <a:pPr marL="508000" lvl="2" indent="-285750">
              <a:buFont typeface="Arial" charset="0"/>
              <a:buChar char="•"/>
            </a:pPr>
            <a:r>
              <a:rPr lang="en-US" b="0" dirty="0"/>
              <a:t>about </a:t>
            </a:r>
            <a:r>
              <a:rPr lang="en-US" b="0" dirty="0" smtClean="0"/>
              <a:t>sharing </a:t>
            </a:r>
            <a:r>
              <a:rPr lang="en-US" b="0" dirty="0"/>
              <a:t>open reliable metadata </a:t>
            </a:r>
            <a:r>
              <a:rPr lang="en-US" b="0" dirty="0" smtClean="0"/>
              <a:t>(</a:t>
            </a:r>
            <a:r>
              <a:rPr lang="en-US" b="0" dirty="0"/>
              <a:t>transparency)</a:t>
            </a:r>
          </a:p>
          <a:p>
            <a:pPr marL="508000" lvl="2" indent="-285750">
              <a:buFont typeface="Arial" charset="0"/>
              <a:buChar char="•"/>
            </a:pPr>
            <a:r>
              <a:rPr lang="en-US" b="0" dirty="0"/>
              <a:t>not about creating a conference quality metric</a:t>
            </a:r>
          </a:p>
          <a:p>
            <a:pPr marL="285750" indent="-285750">
              <a:buFont typeface="Arial" charset="0"/>
              <a:buChar char="•"/>
            </a:pPr>
            <a:endParaRPr lang="en-US" b="0" dirty="0" smtClean="0"/>
          </a:p>
        </p:txBody>
      </p:sp>
      <p:sp>
        <p:nvSpPr>
          <p:cNvPr id="2" name="Title 1"/>
          <p:cNvSpPr>
            <a:spLocks noGrp="1"/>
          </p:cNvSpPr>
          <p:nvPr>
            <p:ph type="title"/>
          </p:nvPr>
        </p:nvSpPr>
        <p:spPr/>
        <p:txBody>
          <a:bodyPr/>
          <a:lstStyle/>
          <a:p>
            <a:r>
              <a:rPr lang="en-US" dirty="0" err="1" smtClean="0"/>
              <a:t>CrossRef</a:t>
            </a:r>
            <a:r>
              <a:rPr lang="en-US" dirty="0" smtClean="0"/>
              <a:t> working group</a:t>
            </a:r>
            <a:endParaRPr lang="en-US" dirty="0"/>
          </a:p>
        </p:txBody>
      </p:sp>
      <p:pic>
        <p:nvPicPr>
          <p:cNvPr id="5"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859980" y="449799"/>
            <a:ext cx="4044376" cy="2820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47579" y="4037744"/>
            <a:ext cx="7258421" cy="2820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0" y="3631628"/>
            <a:ext cx="4953000" cy="3323987"/>
          </a:xfrm>
          <a:prstGeom prst="rect">
            <a:avLst/>
          </a:prstGeom>
        </p:spPr>
        <p:txBody>
          <a:bodyPr>
            <a:spAutoFit/>
          </a:bodyPr>
          <a:lstStyle/>
          <a:p>
            <a:r>
              <a:rPr lang="en-US" sz="1400" b="1" dirty="0" smtClean="0"/>
              <a:t>Participants:</a:t>
            </a:r>
          </a:p>
          <a:p>
            <a:r>
              <a:rPr lang="en-US" sz="1400" dirty="0" smtClean="0"/>
              <a:t>Aliaksandr </a:t>
            </a:r>
            <a:r>
              <a:rPr lang="en-US" sz="1400" dirty="0"/>
              <a:t>Birukou, Springer Nature</a:t>
            </a:r>
          </a:p>
          <a:p>
            <a:r>
              <a:rPr lang="en-US" sz="1400" dirty="0"/>
              <a:t>Martin </a:t>
            </a:r>
            <a:r>
              <a:rPr lang="en-US" sz="1400" dirty="0" err="1"/>
              <a:t>Fenner</a:t>
            </a:r>
            <a:r>
              <a:rPr lang="en-US" sz="1400" dirty="0"/>
              <a:t>, </a:t>
            </a:r>
            <a:r>
              <a:rPr lang="en-US" sz="1400" dirty="0" err="1"/>
              <a:t>DataCite</a:t>
            </a:r>
            <a:endParaRPr lang="en-US" sz="1400" dirty="0"/>
          </a:p>
          <a:p>
            <a:r>
              <a:rPr lang="en-US" sz="1400" dirty="0"/>
              <a:t>Geoffrey Bilder, </a:t>
            </a:r>
            <a:r>
              <a:rPr lang="en-US" sz="1400" dirty="0" err="1"/>
              <a:t>CrossRef</a:t>
            </a:r>
            <a:endParaRPr lang="en-US" sz="1400" dirty="0"/>
          </a:p>
          <a:p>
            <a:r>
              <a:rPr lang="en-US" sz="1400" dirty="0"/>
              <a:t>Marcel R. Ackermann, DBLP</a:t>
            </a:r>
          </a:p>
          <a:p>
            <a:r>
              <a:rPr lang="en-US" sz="1400" dirty="0"/>
              <a:t>Nhora Cortes-Comerer, ASME</a:t>
            </a:r>
          </a:p>
          <a:p>
            <a:r>
              <a:rPr lang="en-US" sz="1400" dirty="0"/>
              <a:t>Philip </a:t>
            </a:r>
            <a:r>
              <a:rPr lang="en-US" sz="1400" dirty="0" err="1"/>
              <a:t>DiVietro</a:t>
            </a:r>
            <a:r>
              <a:rPr lang="en-US" sz="1400" dirty="0"/>
              <a:t>, ASME</a:t>
            </a:r>
          </a:p>
          <a:p>
            <a:r>
              <a:rPr lang="en-US" sz="1400" dirty="0"/>
              <a:t>Christina Hoppermann, Springer Nature</a:t>
            </a:r>
          </a:p>
          <a:p>
            <a:r>
              <a:rPr lang="en-US" sz="1400" dirty="0"/>
              <a:t>Bethan Keall, Elsevier </a:t>
            </a:r>
          </a:p>
          <a:p>
            <a:r>
              <a:rPr lang="en-US" sz="1400" dirty="0"/>
              <a:t>Anna </a:t>
            </a:r>
            <a:r>
              <a:rPr lang="en-US" sz="1400" dirty="0" err="1"/>
              <a:t>Lacson</a:t>
            </a:r>
            <a:r>
              <a:rPr lang="en-US" sz="1400" dirty="0"/>
              <a:t>, ACM</a:t>
            </a:r>
          </a:p>
          <a:p>
            <a:r>
              <a:rPr lang="en-US" sz="1400" dirty="0"/>
              <a:t>Andres Mori, Digital Science</a:t>
            </a:r>
          </a:p>
          <a:p>
            <a:r>
              <a:rPr lang="en-US" sz="1400" dirty="0"/>
              <a:t>Craig </a:t>
            </a:r>
            <a:r>
              <a:rPr lang="en-US" sz="1400" dirty="0" err="1"/>
              <a:t>Rodkin</a:t>
            </a:r>
            <a:r>
              <a:rPr lang="en-US" sz="1400" dirty="0"/>
              <a:t>, ACM</a:t>
            </a:r>
          </a:p>
          <a:p>
            <a:r>
              <a:rPr lang="en-US" sz="1400" dirty="0"/>
              <a:t>Sweitze Roffel, Elsevier </a:t>
            </a:r>
          </a:p>
          <a:p>
            <a:r>
              <a:rPr lang="en-US" sz="1400" dirty="0"/>
              <a:t>Judith Salk, Elsevier</a:t>
            </a:r>
          </a:p>
          <a:p>
            <a:r>
              <a:rPr lang="en-US" sz="1400" dirty="0" err="1"/>
              <a:t>Kruna</a:t>
            </a:r>
            <a:r>
              <a:rPr lang="en-US" sz="1400" dirty="0"/>
              <a:t> </a:t>
            </a:r>
            <a:r>
              <a:rPr lang="en-US" sz="1400" dirty="0" err="1"/>
              <a:t>Vukmirovic</a:t>
            </a:r>
            <a:r>
              <a:rPr lang="en-US" sz="1400" dirty="0"/>
              <a:t>, The IET</a:t>
            </a: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89806" y="4037744"/>
            <a:ext cx="21145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61031" y="4037744"/>
            <a:ext cx="162877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89431" y="4037744"/>
            <a:ext cx="1371600" cy="619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789806" y="4342544"/>
            <a:ext cx="2114550" cy="764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51531" y="4513994"/>
            <a:ext cx="1438275" cy="77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323881" y="5285519"/>
            <a:ext cx="1457325" cy="44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789806" y="5107382"/>
            <a:ext cx="847725"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637531" y="5118831"/>
            <a:ext cx="1285875" cy="39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637531" y="5509356"/>
            <a:ext cx="1230491" cy="513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33434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Springer_Nature_PPT_Dec15">
  <a:themeElements>
    <a:clrScheme name="Springer">
      <a:dk1>
        <a:srgbClr val="58595B"/>
      </a:dk1>
      <a:lt1>
        <a:srgbClr val="FFFFFF"/>
      </a:lt1>
      <a:dk2>
        <a:srgbClr val="B1B1B3"/>
      </a:dk2>
      <a:lt2>
        <a:srgbClr val="CEDBE0"/>
      </a:lt2>
      <a:accent1>
        <a:srgbClr val="628BA3"/>
      </a:accent1>
      <a:accent2>
        <a:srgbClr val="183642"/>
      </a:accent2>
      <a:accent3>
        <a:srgbClr val="DB1830"/>
      </a:accent3>
      <a:accent4>
        <a:srgbClr val="3C9CD7"/>
      </a:accent4>
      <a:accent5>
        <a:srgbClr val="8FAEC1"/>
      </a:accent5>
      <a:accent6>
        <a:srgbClr val="486A7E"/>
      </a:accent6>
      <a:hlink>
        <a:srgbClr val="3C9CD7"/>
      </a:hlink>
      <a:folHlink>
        <a:srgbClr val="3C9CD7"/>
      </a:folHlink>
    </a:clrScheme>
    <a:fontScheme name="Custom 1">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lIns="72000" tIns="72000" rIns="72000" bIns="72000" rtlCol="0" anchor="ctr" anchorCtr="1"/>
      <a:lstStyle>
        <a:defPPr algn="ctr">
          <a:defRPr sz="14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72000" tIns="72000" rIns="72000" bIns="72000" rtlCol="0">
        <a:spAutoFit/>
      </a:bodyPr>
      <a:lstStyle>
        <a:defPPr>
          <a:defRPr sz="1000" dirty="0" smtClean="0"/>
        </a:defPPr>
      </a:lstStyle>
    </a:txDef>
  </a:objectDefaults>
  <a:extraClrSchemeLst/>
  <a:custClrLst>
    <a:custClr>
      <a:srgbClr val="937CB9"/>
    </a:custClr>
    <a:custClr>
      <a:srgbClr val="00B8B0"/>
    </a:custClr>
    <a:custClr>
      <a:srgbClr val="F58220"/>
    </a:custClr>
    <a:custClr>
      <a:srgbClr val="C4D82E"/>
    </a:custClr>
    <a:custClr>
      <a:srgbClr val="FFFFFF"/>
    </a:custClr>
    <a:custClr>
      <a:srgbClr val="FFFFFF"/>
    </a:custClr>
    <a:custClr>
      <a:srgbClr val="FFFFFF"/>
    </a:custClr>
    <a:custClr>
      <a:srgbClr val="FFFFFF"/>
    </a:custClr>
    <a:custClr>
      <a:srgbClr val="FFFFFF"/>
    </a:custClr>
    <a:custClr>
      <a:srgbClr val="FFFFFF"/>
    </a:custClr>
    <a:custClr>
      <a:srgbClr val="AE9DCB"/>
    </a:custClr>
    <a:custClr>
      <a:srgbClr val="40CAC4"/>
    </a:custClr>
    <a:custClr>
      <a:srgbClr val="F8A158"/>
    </a:custClr>
    <a:custClr>
      <a:srgbClr val="D3E262"/>
    </a:custClr>
    <a:custClr>
      <a:srgbClr val="FFFFFF"/>
    </a:custClr>
    <a:custClr>
      <a:srgbClr val="FFFFFF"/>
    </a:custClr>
    <a:custClr>
      <a:srgbClr val="FFFFFF"/>
    </a:custClr>
    <a:custClr>
      <a:srgbClr val="FFFFFF"/>
    </a:custClr>
    <a:custClr>
      <a:srgbClr val="FFFFFF"/>
    </a:custClr>
    <a:custClr>
      <a:srgbClr val="FFFFFF"/>
    </a:custClr>
    <a:custClr>
      <a:srgbClr val="BEB0D5"/>
    </a:custClr>
    <a:custClr>
      <a:srgbClr val="66D4D0"/>
    </a:custClr>
    <a:custClr>
      <a:srgbClr val="F9B479"/>
    </a:custClr>
    <a:custClr>
      <a:srgbClr val="DCE882"/>
    </a:custClr>
    <a:custClr>
      <a:srgbClr val="FFFFFF"/>
    </a:custClr>
    <a:custClr>
      <a:srgbClr val="FFFFFF"/>
    </a:custClr>
    <a:custClr>
      <a:srgbClr val="FFFFFF"/>
    </a:custClr>
    <a:custClr>
      <a:srgbClr val="FFFFFF"/>
    </a:custClr>
    <a:custClr>
      <a:srgbClr val="FFFFFF"/>
    </a:custClr>
    <a:custClr>
      <a:srgbClr val="FFFFFF"/>
    </a:custClr>
    <a:custClr>
      <a:srgbClr val="DFD8EA"/>
    </a:custClr>
    <a:custClr>
      <a:srgbClr val="B3EAE7"/>
    </a:custClr>
    <a:custClr>
      <a:srgbClr val="FCDABC"/>
    </a:custClr>
    <a:custClr>
      <a:srgbClr val="EDF3C0"/>
    </a:custClr>
    <a:custClr>
      <a:srgbClr val="FFFFFF"/>
    </a:custClr>
    <a:custClr>
      <a:srgbClr val="FFFFFF"/>
    </a:custClr>
    <a:custClr>
      <a:srgbClr val="FFFFFF"/>
    </a:custClr>
    <a:custClr>
      <a:srgbClr val="FFFFFF"/>
    </a:custClr>
    <a:custClr>
      <a:srgbClr val="FFFFFF"/>
    </a:custClr>
    <a:custClr>
      <a:srgbClr val="FFFFFF"/>
    </a:custClr>
  </a:custClrLst>
  <a:extLst>
    <a:ext uri="{05A4C25C-085E-4340-85A3-A5531E510DB2}">
      <thm15:themeFamily xmlns:thm15="http://schemas.microsoft.com/office/thememl/2012/main" xmlns="" name="Presentation3" id="{1B1DC171-9884-46BE-8355-89B5A75590F5}" vid="{3B115733-4F1E-48A0-8E27-8C4DA627C92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a:srgbClr val="937CB9"/>
    </a:custClr>
    <a:custClr>
      <a:srgbClr val="00B8B0"/>
    </a:custClr>
    <a:custClr>
      <a:srgbClr val="F58220"/>
    </a:custClr>
    <a:custClr>
      <a:srgbClr val="C4D82E"/>
    </a:custClr>
    <a:custClr>
      <a:srgbClr val="FFFFFF"/>
    </a:custClr>
    <a:custClr>
      <a:srgbClr val="FFFFFF"/>
    </a:custClr>
    <a:custClr>
      <a:srgbClr val="FFFFFF"/>
    </a:custClr>
    <a:custClr>
      <a:srgbClr val="FFFFFF"/>
    </a:custClr>
    <a:custClr>
      <a:srgbClr val="FFFFFF"/>
    </a:custClr>
    <a:custClr>
      <a:srgbClr val="FFFFFF"/>
    </a:custClr>
    <a:custClr>
      <a:srgbClr val="AE9DCB"/>
    </a:custClr>
    <a:custClr>
      <a:srgbClr val="40CAC4"/>
    </a:custClr>
    <a:custClr>
      <a:srgbClr val="F8A158"/>
    </a:custClr>
    <a:custClr>
      <a:srgbClr val="D3E262"/>
    </a:custClr>
    <a:custClr>
      <a:srgbClr val="FFFFFF"/>
    </a:custClr>
    <a:custClr>
      <a:srgbClr val="FFFFFF"/>
    </a:custClr>
    <a:custClr>
      <a:srgbClr val="FFFFFF"/>
    </a:custClr>
    <a:custClr>
      <a:srgbClr val="FFFFFF"/>
    </a:custClr>
    <a:custClr>
      <a:srgbClr val="FFFFFF"/>
    </a:custClr>
    <a:custClr>
      <a:srgbClr val="FFFFFF"/>
    </a:custClr>
    <a:custClr>
      <a:srgbClr val="BEB0D5"/>
    </a:custClr>
    <a:custClr>
      <a:srgbClr val="66D4D0"/>
    </a:custClr>
    <a:custClr>
      <a:srgbClr val="F9B479"/>
    </a:custClr>
    <a:custClr>
      <a:srgbClr val="DCE882"/>
    </a:custClr>
    <a:custClr>
      <a:srgbClr val="FFFFFF"/>
    </a:custClr>
    <a:custClr>
      <a:srgbClr val="FFFFFF"/>
    </a:custClr>
    <a:custClr>
      <a:srgbClr val="FFFFFF"/>
    </a:custClr>
    <a:custClr>
      <a:srgbClr val="FFFFFF"/>
    </a:custClr>
    <a:custClr>
      <a:srgbClr val="FFFFFF"/>
    </a:custClr>
    <a:custClr>
      <a:srgbClr val="FFFFFF"/>
    </a:custClr>
    <a:custClr>
      <a:srgbClr val="DFD8EA"/>
    </a:custClr>
    <a:custClr>
      <a:srgbClr val="B3EAE7"/>
    </a:custClr>
    <a:custClr>
      <a:srgbClr val="FCDABC"/>
    </a:custClr>
    <a:custClr>
      <a:srgbClr val="EDF3C0"/>
    </a:custClr>
    <a:custClr>
      <a:srgbClr val="FFFFFF"/>
    </a:custClr>
    <a:custClr>
      <a:srgbClr val="FFFFFF"/>
    </a:custClr>
    <a:custClr>
      <a:srgbClr val="FFFFFF"/>
    </a:custClr>
    <a:custClr>
      <a:srgbClr val="FFFFFF"/>
    </a:custClr>
    <a:custClr>
      <a:srgbClr val="FFFFFF"/>
    </a:custClr>
    <a:custClr>
      <a:srgbClr val="FFFFFF"/>
    </a:custClr>
  </a:custClr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a:srgbClr val="937CB9"/>
    </a:custClr>
    <a:custClr>
      <a:srgbClr val="00B8B0"/>
    </a:custClr>
    <a:custClr>
      <a:srgbClr val="F58220"/>
    </a:custClr>
    <a:custClr>
      <a:srgbClr val="C4D82E"/>
    </a:custClr>
    <a:custClr>
      <a:srgbClr val="FFFFFF"/>
    </a:custClr>
    <a:custClr>
      <a:srgbClr val="FFFFFF"/>
    </a:custClr>
    <a:custClr>
      <a:srgbClr val="FFFFFF"/>
    </a:custClr>
    <a:custClr>
      <a:srgbClr val="FFFFFF"/>
    </a:custClr>
    <a:custClr>
      <a:srgbClr val="FFFFFF"/>
    </a:custClr>
    <a:custClr>
      <a:srgbClr val="FFFFFF"/>
    </a:custClr>
    <a:custClr>
      <a:srgbClr val="AE9DCB"/>
    </a:custClr>
    <a:custClr>
      <a:srgbClr val="40CAC4"/>
    </a:custClr>
    <a:custClr>
      <a:srgbClr val="F8A158"/>
    </a:custClr>
    <a:custClr>
      <a:srgbClr val="D3E262"/>
    </a:custClr>
    <a:custClr>
      <a:srgbClr val="FFFFFF"/>
    </a:custClr>
    <a:custClr>
      <a:srgbClr val="FFFFFF"/>
    </a:custClr>
    <a:custClr>
      <a:srgbClr val="FFFFFF"/>
    </a:custClr>
    <a:custClr>
      <a:srgbClr val="FFFFFF"/>
    </a:custClr>
    <a:custClr>
      <a:srgbClr val="FFFFFF"/>
    </a:custClr>
    <a:custClr>
      <a:srgbClr val="FFFFFF"/>
    </a:custClr>
    <a:custClr>
      <a:srgbClr val="BEB0D5"/>
    </a:custClr>
    <a:custClr>
      <a:srgbClr val="66D4D0"/>
    </a:custClr>
    <a:custClr>
      <a:srgbClr val="F9B479"/>
    </a:custClr>
    <a:custClr>
      <a:srgbClr val="DCE882"/>
    </a:custClr>
    <a:custClr>
      <a:srgbClr val="FFFFFF"/>
    </a:custClr>
    <a:custClr>
      <a:srgbClr val="FFFFFF"/>
    </a:custClr>
    <a:custClr>
      <a:srgbClr val="FFFFFF"/>
    </a:custClr>
    <a:custClr>
      <a:srgbClr val="FFFFFF"/>
    </a:custClr>
    <a:custClr>
      <a:srgbClr val="FFFFFF"/>
    </a:custClr>
    <a:custClr>
      <a:srgbClr val="FFFFFF"/>
    </a:custClr>
    <a:custClr>
      <a:srgbClr val="DFD8EA"/>
    </a:custClr>
    <a:custClr>
      <a:srgbClr val="B3EAE7"/>
    </a:custClr>
    <a:custClr>
      <a:srgbClr val="FCDABC"/>
    </a:custClr>
    <a:custClr>
      <a:srgbClr val="EDF3C0"/>
    </a:custClr>
    <a:custClr>
      <a:srgbClr val="FFFFFF"/>
    </a:custClr>
    <a:custClr>
      <a:srgbClr val="FFFFFF"/>
    </a:custClr>
    <a:custClr>
      <a:srgbClr val="FFFFFF"/>
    </a:custClr>
    <a:custClr>
      <a:srgbClr val="FFFFFF"/>
    </a:custClr>
    <a:custClr>
      <a:srgbClr val="FFFFFF"/>
    </a:custClr>
    <a:custClr>
      <a:srgbClr val="FFFFFF"/>
    </a:custClr>
  </a:custClrLst>
</a:theme>
</file>

<file path=docProps/app.xml><?xml version="1.0" encoding="utf-8"?>
<Properties xmlns="http://schemas.openxmlformats.org/officeDocument/2006/extended-properties" xmlns:vt="http://schemas.openxmlformats.org/officeDocument/2006/docPropsVTypes">
  <Template/>
  <TotalTime>0</TotalTime>
  <Words>904</Words>
  <Application>Microsoft Office PowerPoint</Application>
  <PresentationFormat>A4 Paper (210x297 mm)</PresentationFormat>
  <Paragraphs>178</Paragraphs>
  <Slides>14</Slides>
  <Notes>3</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Springer_Nature_PPT_Dec15</vt:lpstr>
      <vt:lpstr>Unique conference identifiers and CrossMark for proceedings</vt:lpstr>
      <vt:lpstr>Role of conference proceedings in CS</vt:lpstr>
      <vt:lpstr>Acronyms are not unique</vt:lpstr>
      <vt:lpstr>Unique Conference Series ID – ORCID for conferences</vt:lpstr>
      <vt:lpstr>LOD Portal </vt:lpstr>
      <vt:lpstr>Creating a dataset about peer review processes of the conferences</vt:lpstr>
      <vt:lpstr>Proceedings of IFIPTM 2008: Joint iTrust and PST Conferences on Privacy, Trust Management and Security, June 18-20, 2008, Trondheim, Norway</vt:lpstr>
      <vt:lpstr>CrossMark for peer review process of a conference</vt:lpstr>
      <vt:lpstr>CrossRef working group</vt:lpstr>
      <vt:lpstr>Thank you</vt:lpstr>
      <vt:lpstr>Number of conference proceedings in CS (and engineering)</vt:lpstr>
      <vt:lpstr>More info about the LOD portal – 25.04.2017</vt:lpstr>
      <vt:lpstr>Main principles</vt:lpstr>
      <vt:lpstr>Plans for 2017 (as of April)</vt:lpstr>
    </vt:vector>
  </TitlesOfParts>
  <Company>Springer-SBM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Innovative projects in CS: </dc:title>
  <dc:creator>biru01</dc:creator>
  <cp:lastModifiedBy>biru01</cp:lastModifiedBy>
  <cp:revision>76</cp:revision>
  <cp:lastPrinted>2015-06-04T08:29:30Z</cp:lastPrinted>
  <dcterms:created xsi:type="dcterms:W3CDTF">2016-01-26T09:30:16Z</dcterms:created>
  <dcterms:modified xsi:type="dcterms:W3CDTF">2017-05-03T09:28:31Z</dcterms:modified>
</cp:coreProperties>
</file>