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59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95752" autoAdjust="0"/>
  </p:normalViewPr>
  <p:slideViewPr>
    <p:cSldViewPr snapToGrid="0">
      <p:cViewPr>
        <p:scale>
          <a:sx n="170" d="100"/>
          <a:sy n="170" d="100"/>
        </p:scale>
        <p:origin x="-58" y="3091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1165D-8C60-4D83-B3C2-DB0C16BC1284}" type="slidenum">
              <a:rPr lang="de-DE"/>
              <a:pPr/>
              <a:t>1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1165D-8C60-4D83-B3C2-DB0C16BC1284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AED1BB-FE41-4B34-8868-58B8EAB3BB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6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97EAD-642F-47FE-85E0-4AAA449E39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DD594-1494-490C-A2F0-850B64D3D3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7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>
                <a:solidFill>
                  <a:schemeClr val="bg1"/>
                </a:solidFill>
              </a:rPr>
              <a:t>Delete this text and put in here: The title of your talk</a:t>
            </a: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Text Box 123"/>
          <p:cNvSpPr txBox="1">
            <a:spLocks noChangeArrowheads="1"/>
          </p:cNvSpPr>
          <p:nvPr/>
        </p:nvSpPr>
        <p:spPr bwMode="auto">
          <a:xfrm>
            <a:off x="115200" y="6508000"/>
            <a:ext cx="6629400" cy="31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Date of the Talk, location, … </a:t>
            </a:r>
          </a:p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Name of the speaker, function, affiliation, … </a:t>
            </a:r>
            <a:r>
              <a:rPr lang="en-GB" sz="1000" dirty="0" smtClean="0">
                <a:solidFill>
                  <a:schemeClr val="bg1"/>
                </a:solidFill>
              </a:rPr>
              <a:t>The title of your talk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Group Work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7898" y="1072299"/>
            <a:ext cx="6698511" cy="4459287"/>
          </a:xfrm>
        </p:spPr>
        <p:txBody>
          <a:bodyPr/>
          <a:lstStyle/>
          <a:p>
            <a:r>
              <a:rPr lang="en-US" sz="2000" dirty="0" smtClean="0"/>
              <a:t>Develop the commissioning plan fo</a:t>
            </a:r>
            <a:r>
              <a:rPr lang="en-US" sz="2000" dirty="0" smtClean="0"/>
              <a:t>r the accelerator from restart of the injector up to beam in the XSDU2 dump</a:t>
            </a:r>
          </a:p>
          <a:p>
            <a:r>
              <a:rPr lang="en-US" sz="2000" dirty="0" smtClean="0"/>
              <a:t>Present the sequence and timeline</a:t>
            </a:r>
          </a:p>
          <a:p>
            <a:pPr lvl="1"/>
            <a:r>
              <a:rPr lang="en-US" sz="2000" dirty="0" smtClean="0"/>
              <a:t>What are the major challenges?</a:t>
            </a:r>
          </a:p>
          <a:p>
            <a:pPr lvl="1"/>
            <a:r>
              <a:rPr lang="en-US" sz="2000" dirty="0" smtClean="0"/>
              <a:t>How can we mitigate risks?</a:t>
            </a:r>
          </a:p>
          <a:p>
            <a:pPr lvl="1"/>
            <a:r>
              <a:rPr lang="en-US" sz="2000" dirty="0" smtClean="0"/>
              <a:t>What tools/diagnostics/components/skills are needed?</a:t>
            </a:r>
          </a:p>
          <a:p>
            <a:r>
              <a:rPr lang="en-US" sz="2000" dirty="0" smtClean="0"/>
              <a:t>Who's plan is more efficient (= faster)?        Or 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46146-BDD9-4C97-8272-670ED94D12DF}" type="slidenum">
              <a:rPr lang="en-GB"/>
              <a:pPr/>
              <a:t>1</a:t>
            </a:fld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06" y="1061038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06" y="3017428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" t="-1" r="79914" b="79077"/>
          <a:stretch/>
        </p:blipFill>
        <p:spPr bwMode="auto">
          <a:xfrm>
            <a:off x="7274188" y="3717793"/>
            <a:ext cx="360000" cy="407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62" b="77913"/>
          <a:stretch/>
        </p:blipFill>
        <p:spPr bwMode="auto">
          <a:xfrm>
            <a:off x="8094920" y="3720746"/>
            <a:ext cx="395937" cy="44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2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Group Work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7898" y="1072299"/>
            <a:ext cx="6698511" cy="4459287"/>
          </a:xfrm>
        </p:spPr>
        <p:txBody>
          <a:bodyPr/>
          <a:lstStyle/>
          <a:p>
            <a:r>
              <a:rPr lang="en-US" sz="2000" dirty="0" smtClean="0"/>
              <a:t>Develop the commissioning plan f</a:t>
            </a:r>
            <a:r>
              <a:rPr lang="en-US" sz="2000" dirty="0" smtClean="0"/>
              <a:t>rom first lasing up to beam delivery to the experiment </a:t>
            </a:r>
          </a:p>
          <a:p>
            <a:r>
              <a:rPr lang="en-US" sz="2000" dirty="0" smtClean="0"/>
              <a:t>Present the sequence and timeline</a:t>
            </a:r>
          </a:p>
          <a:p>
            <a:pPr lvl="1"/>
            <a:r>
              <a:rPr lang="en-US" sz="2000" dirty="0" smtClean="0"/>
              <a:t>What are the major challenges?</a:t>
            </a:r>
          </a:p>
          <a:p>
            <a:pPr lvl="1"/>
            <a:r>
              <a:rPr lang="en-US" sz="2000" dirty="0" smtClean="0"/>
              <a:t>How can we mitigate risks?</a:t>
            </a:r>
          </a:p>
          <a:p>
            <a:pPr lvl="1"/>
            <a:r>
              <a:rPr lang="en-US" sz="2000" dirty="0" smtClean="0"/>
              <a:t>What tools/diagnostics/components/skills are needed?</a:t>
            </a:r>
          </a:p>
          <a:p>
            <a:r>
              <a:rPr lang="en-US" sz="2000" dirty="0" smtClean="0"/>
              <a:t>Who's </a:t>
            </a:r>
            <a:r>
              <a:rPr lang="en-US" sz="2000" dirty="0"/>
              <a:t>plan is more efficient (= faster)?        Or </a:t>
            </a:r>
          </a:p>
          <a:p>
            <a:pPr lvl="1"/>
            <a:endParaRPr lang="en-US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46146-BDD9-4C97-8272-670ED94D12DF}" type="slidenum">
              <a:rPr lang="en-GB"/>
              <a:pPr/>
              <a:t>2</a:t>
            </a:fld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92" y="2996325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92" y="1126386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932" b="78397"/>
          <a:stretch/>
        </p:blipFill>
        <p:spPr bwMode="auto">
          <a:xfrm>
            <a:off x="7366356" y="3470458"/>
            <a:ext cx="361220" cy="38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41" b="78397"/>
          <a:stretch/>
        </p:blipFill>
        <p:spPr bwMode="auto">
          <a:xfrm>
            <a:off x="8142800" y="3434599"/>
            <a:ext cx="373670" cy="38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137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template-european-xfel-gmbh_presentation-with-partner-logos</vt:lpstr>
      <vt:lpstr>Group Work</vt:lpstr>
      <vt:lpstr>Group Work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wdecking</dc:creator>
  <cp:lastModifiedBy>wdecking</cp:lastModifiedBy>
  <cp:revision>4</cp:revision>
  <cp:lastPrinted>2008-09-01T15:04:16Z</cp:lastPrinted>
  <dcterms:created xsi:type="dcterms:W3CDTF">2016-11-23T16:23:54Z</dcterms:created>
  <dcterms:modified xsi:type="dcterms:W3CDTF">2016-11-23T17:22:41Z</dcterms:modified>
</cp:coreProperties>
</file>