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3" r:id="rId2"/>
    <p:sldId id="266" r:id="rId3"/>
    <p:sldId id="267" r:id="rId4"/>
    <p:sldId id="269" r:id="rId5"/>
    <p:sldId id="270" r:id="rId6"/>
    <p:sldId id="271" r:id="rId7"/>
    <p:sldId id="272" r:id="rId8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9E9F"/>
    <a:srgbClr val="FFFFFF"/>
    <a:srgbClr val="DDDDDD"/>
    <a:srgbClr val="00A5EB"/>
    <a:srgbClr val="FFCC00"/>
    <a:srgbClr val="FF00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94822" autoAdjust="0"/>
  </p:normalViewPr>
  <p:slideViewPr>
    <p:cSldViewPr snapToGrid="0">
      <p:cViewPr varScale="1">
        <p:scale>
          <a:sx n="117" d="100"/>
          <a:sy n="117" d="100"/>
        </p:scale>
        <p:origin x="-624" y="-112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30" y="-96"/>
      </p:cViewPr>
      <p:guideLst>
        <p:guide orient="horz" pos="3120"/>
        <p:guide pos="214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Advanced mode and Normal mode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37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40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79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8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62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38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59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27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059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err="1" smtClean="0">
                <a:solidFill>
                  <a:schemeClr val="bg2"/>
                </a:solidFill>
              </a:rPr>
              <a:t>O.Hensler</a:t>
            </a:r>
            <a:r>
              <a:rPr lang="en-GB" sz="900" b="1" dirty="0" smtClean="0">
                <a:solidFill>
                  <a:schemeClr val="bg2"/>
                </a:solidFill>
              </a:rPr>
              <a:t> </a:t>
            </a:r>
            <a:r>
              <a:rPr lang="en-GB" sz="900" dirty="0" smtClean="0">
                <a:solidFill>
                  <a:schemeClr val="bg2"/>
                </a:solidFill>
              </a:rPr>
              <a:t> DOOCS </a:t>
            </a:r>
            <a:r>
              <a:rPr lang="en-GB" sz="900" dirty="0" err="1" smtClean="0">
                <a:solidFill>
                  <a:schemeClr val="bg2"/>
                </a:solidFill>
              </a:rPr>
              <a:t>Undulator</a:t>
            </a:r>
            <a:r>
              <a:rPr lang="en-GB" sz="900" dirty="0" smtClean="0">
                <a:solidFill>
                  <a:schemeClr val="bg2"/>
                </a:solidFill>
              </a:rPr>
              <a:t> controls  </a:t>
            </a:r>
            <a:r>
              <a:rPr lang="en-GB" sz="900" dirty="0" smtClean="0">
                <a:solidFill>
                  <a:schemeClr val="bg2"/>
                </a:solidFill>
              </a:rPr>
              <a:t>|  </a:t>
            </a:r>
            <a:r>
              <a:rPr lang="en-GB" sz="900" dirty="0" smtClean="0">
                <a:solidFill>
                  <a:schemeClr val="bg2"/>
                </a:solidFill>
              </a:rPr>
              <a:t>25.11.2016|  </a:t>
            </a:r>
            <a:r>
              <a:rPr lang="en-GB" sz="900" b="1" dirty="0" smtClean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 smtClean="0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DOOCS </a:t>
            </a:r>
            <a:r>
              <a:rPr lang="en-US" dirty="0" err="1" smtClean="0"/>
              <a:t>Undulator</a:t>
            </a:r>
            <a:r>
              <a:rPr lang="en-US" dirty="0" smtClean="0"/>
              <a:t> controls</a:t>
            </a:r>
            <a:endParaRPr lang="de-DE" dirty="0"/>
          </a:p>
        </p:txBody>
      </p:sp>
      <p:sp>
        <p:nvSpPr>
          <p:cNvPr id="185379" name="Text Box 35"/>
          <p:cNvSpPr txBox="1">
            <a:spLocks noChangeArrowheads="1"/>
          </p:cNvSpPr>
          <p:nvPr/>
        </p:nvSpPr>
        <p:spPr bwMode="auto">
          <a:xfrm>
            <a:off x="2526413" y="3710882"/>
            <a:ext cx="41656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dirty="0" smtClean="0">
                <a:solidFill>
                  <a:srgbClr val="00A5EB"/>
                </a:solidFill>
              </a:rPr>
              <a:t>Olaf </a:t>
            </a:r>
            <a:r>
              <a:rPr lang="de-DE" dirty="0" err="1" smtClean="0">
                <a:solidFill>
                  <a:srgbClr val="00A5EB"/>
                </a:solidFill>
              </a:rPr>
              <a:t>Hensler</a:t>
            </a:r>
            <a:r>
              <a:rPr lang="de-DE" dirty="0" smtClean="0">
                <a:solidFill>
                  <a:srgbClr val="00A5EB"/>
                </a:solidFill>
              </a:rPr>
              <a:t> – MCS</a:t>
            </a:r>
          </a:p>
          <a:p>
            <a:endParaRPr lang="de-DE" dirty="0">
              <a:solidFill>
                <a:srgbClr val="00A5EB"/>
              </a:solidFill>
            </a:endParaRPr>
          </a:p>
          <a:p>
            <a:endParaRPr lang="de-DE" dirty="0" smtClean="0">
              <a:solidFill>
                <a:srgbClr val="00A5EB"/>
              </a:solidFill>
            </a:endParaRPr>
          </a:p>
          <a:p>
            <a:r>
              <a:rPr lang="de-DE" dirty="0" err="1" smtClean="0">
                <a:solidFill>
                  <a:srgbClr val="00A5EB"/>
                </a:solidFill>
              </a:rPr>
              <a:t>With</a:t>
            </a:r>
            <a:r>
              <a:rPr lang="de-DE" dirty="0" smtClean="0">
                <a:solidFill>
                  <a:srgbClr val="00A5EB"/>
                </a:solidFill>
              </a:rPr>
              <a:t> </a:t>
            </a:r>
            <a:r>
              <a:rPr lang="de-DE" dirty="0" err="1" smtClean="0">
                <a:solidFill>
                  <a:srgbClr val="00A5EB"/>
                </a:solidFill>
              </a:rPr>
              <a:t>the</a:t>
            </a:r>
            <a:r>
              <a:rPr lang="de-DE" dirty="0" smtClean="0">
                <a:solidFill>
                  <a:srgbClr val="00A5EB"/>
                </a:solidFill>
              </a:rPr>
              <a:t> </a:t>
            </a:r>
            <a:r>
              <a:rPr lang="de-DE" dirty="0" err="1" smtClean="0">
                <a:solidFill>
                  <a:srgbClr val="00A5EB"/>
                </a:solidFill>
              </a:rPr>
              <a:t>help</a:t>
            </a:r>
            <a:r>
              <a:rPr lang="de-DE" dirty="0" smtClean="0">
                <a:solidFill>
                  <a:srgbClr val="00A5EB"/>
                </a:solidFill>
              </a:rPr>
              <a:t> </a:t>
            </a:r>
            <a:r>
              <a:rPr lang="de-DE" dirty="0" err="1" smtClean="0">
                <a:solidFill>
                  <a:srgbClr val="00A5EB"/>
                </a:solidFill>
              </a:rPr>
              <a:t>of</a:t>
            </a:r>
            <a:r>
              <a:rPr lang="de-DE" dirty="0" smtClean="0">
                <a:solidFill>
                  <a:srgbClr val="00A5EB"/>
                </a:solidFill>
              </a:rPr>
              <a:t> :</a:t>
            </a:r>
            <a:endParaRPr lang="de-DE" dirty="0" smtClean="0">
              <a:solidFill>
                <a:srgbClr val="00A5EB"/>
              </a:solidFill>
            </a:endParaRPr>
          </a:p>
          <a:p>
            <a:pPr lvl="0"/>
            <a:r>
              <a:rPr lang="en-US" dirty="0" err="1">
                <a:solidFill>
                  <a:schemeClr val="accent1"/>
                </a:solidFill>
              </a:rPr>
              <a:t>Suren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Abeghyan</a:t>
            </a:r>
            <a:r>
              <a:rPr lang="en-US" dirty="0" smtClean="0">
                <a:solidFill>
                  <a:schemeClr val="accent1"/>
                </a:solidFill>
              </a:rPr>
              <a:t> - XFEL</a:t>
            </a:r>
          </a:p>
          <a:p>
            <a:pPr lvl="0"/>
            <a:r>
              <a:rPr lang="en-US" dirty="0" err="1" smtClean="0">
                <a:solidFill>
                  <a:schemeClr val="accent1"/>
                </a:solidFill>
              </a:rPr>
              <a:t>Suren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Karabekyan</a:t>
            </a:r>
            <a:r>
              <a:rPr lang="en-US" dirty="0" smtClean="0">
                <a:solidFill>
                  <a:schemeClr val="accent1"/>
                </a:solidFill>
              </a:rPr>
              <a:t> - XFEL</a:t>
            </a:r>
            <a:endParaRPr lang="en-US" dirty="0">
              <a:solidFill>
                <a:schemeClr val="accent1"/>
              </a:solidFill>
            </a:endParaRPr>
          </a:p>
          <a:p>
            <a:endParaRPr lang="de-DE" dirty="0" smtClean="0">
              <a:solidFill>
                <a:srgbClr val="00A5EB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DOOCS </a:t>
            </a:r>
            <a:r>
              <a:rPr lang="en-US" dirty="0" err="1"/>
              <a:t>Undulator</a:t>
            </a:r>
            <a:r>
              <a:rPr lang="en-US" dirty="0"/>
              <a:t> </a:t>
            </a:r>
            <a:r>
              <a:rPr lang="en-US" dirty="0" smtClean="0"/>
              <a:t>Controls	One SASE string</a:t>
            </a:r>
            <a:endParaRPr lang="de-DE" dirty="0"/>
          </a:p>
        </p:txBody>
      </p:sp>
      <p:sp>
        <p:nvSpPr>
          <p:cNvPr id="2" name="Snip and Round Single Corner Rectangle 1"/>
          <p:cNvSpPr/>
          <p:nvPr/>
        </p:nvSpPr>
        <p:spPr bwMode="auto">
          <a:xfrm>
            <a:off x="491639" y="5948847"/>
            <a:ext cx="1956320" cy="359950"/>
          </a:xfrm>
          <a:prstGeom prst="snip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SASEx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/Undu1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Snip and Round Single Corner Rectangle 4"/>
          <p:cNvSpPr/>
          <p:nvPr/>
        </p:nvSpPr>
        <p:spPr bwMode="auto">
          <a:xfrm>
            <a:off x="5876160" y="5949271"/>
            <a:ext cx="1956320" cy="359950"/>
          </a:xfrm>
          <a:prstGeom prst="snip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SASEx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/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UnduX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499331" y="5416920"/>
            <a:ext cx="1964759" cy="27138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Beckhoff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Plc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Up-Down Arrow 3"/>
          <p:cNvSpPr/>
          <p:nvPr/>
        </p:nvSpPr>
        <p:spPr bwMode="auto">
          <a:xfrm>
            <a:off x="1378588" y="5677459"/>
            <a:ext cx="184535" cy="249678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2997" y="5417342"/>
            <a:ext cx="1964759" cy="27138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Beckhoff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Plc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Up-Down Arrow 8"/>
          <p:cNvSpPr/>
          <p:nvPr/>
        </p:nvSpPr>
        <p:spPr bwMode="auto">
          <a:xfrm>
            <a:off x="6752254" y="5677881"/>
            <a:ext cx="184535" cy="249678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865726" y="4657034"/>
            <a:ext cx="2865726" cy="62962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Beckhoff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Computer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(Windows)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2550930" y="6144246"/>
            <a:ext cx="321308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Up-Down Arrow 12"/>
          <p:cNvSpPr/>
          <p:nvPr/>
        </p:nvSpPr>
        <p:spPr bwMode="auto">
          <a:xfrm rot="3442473">
            <a:off x="2494662" y="4893943"/>
            <a:ext cx="180642" cy="608940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Up-Down Arrow 14"/>
          <p:cNvSpPr/>
          <p:nvPr/>
        </p:nvSpPr>
        <p:spPr bwMode="auto">
          <a:xfrm rot="19642473">
            <a:off x="5858497" y="4841209"/>
            <a:ext cx="187245" cy="608940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2562214" y="5569321"/>
            <a:ext cx="321308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ounded Rectangle 10"/>
          <p:cNvSpPr/>
          <p:nvPr/>
        </p:nvSpPr>
        <p:spPr bwMode="auto">
          <a:xfrm>
            <a:off x="1487138" y="2312234"/>
            <a:ext cx="5644612" cy="18780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Ubuntu/Linux computer running 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Up-Down Arrow 11"/>
          <p:cNvSpPr/>
          <p:nvPr/>
        </p:nvSpPr>
        <p:spPr bwMode="auto">
          <a:xfrm>
            <a:off x="4190038" y="4201102"/>
            <a:ext cx="260521" cy="455933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61414" y="4277091"/>
            <a:ext cx="1151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Ethernet/ZMQ</a:t>
            </a:r>
            <a:endParaRPr lang="en-US" sz="1200" dirty="0"/>
          </a:p>
        </p:txBody>
      </p:sp>
      <p:sp>
        <p:nvSpPr>
          <p:cNvPr id="18" name="Rounded Rectangle 17"/>
          <p:cNvSpPr/>
          <p:nvPr/>
        </p:nvSpPr>
        <p:spPr bwMode="auto">
          <a:xfrm>
            <a:off x="1541415" y="2952711"/>
            <a:ext cx="2648624" cy="58620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Wavelength Server </a:t>
            </a:r>
            <a:endParaRPr lang="en-US" dirty="0" smtClean="0"/>
          </a:p>
          <a:p>
            <a:pPr algn="ctr"/>
            <a:r>
              <a:rPr lang="en-US" dirty="0" smtClean="0"/>
              <a:t>from </a:t>
            </a:r>
            <a:r>
              <a:rPr lang="en-US" dirty="0" err="1"/>
              <a:t>O.Hensler</a:t>
            </a: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4645950" y="2952713"/>
            <a:ext cx="2420670" cy="58662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HLC </a:t>
            </a:r>
            <a:r>
              <a:rPr lang="en-US" dirty="0" err="1"/>
              <a:t>QuadMover</a:t>
            </a:r>
            <a:r>
              <a:rPr lang="en-US" dirty="0"/>
              <a:t> </a:t>
            </a:r>
            <a:endParaRPr lang="en-US" dirty="0" smtClean="0"/>
          </a:p>
          <a:p>
            <a:pPr algn="ctr"/>
            <a:r>
              <a:rPr lang="en-US" dirty="0" smtClean="0"/>
              <a:t>from </a:t>
            </a:r>
            <a:r>
              <a:rPr lang="en-US" dirty="0" err="1"/>
              <a:t>O.Hensler</a:t>
            </a: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2682050" y="3539757"/>
            <a:ext cx="3267361" cy="65133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dirty="0"/>
              <a:t>DOOCS – </a:t>
            </a:r>
            <a:r>
              <a:rPr lang="en-US" dirty="0" err="1"/>
              <a:t>Beckhoff</a:t>
            </a:r>
            <a:r>
              <a:rPr lang="en-US" dirty="0"/>
              <a:t> Server </a:t>
            </a:r>
            <a:endParaRPr lang="en-US" dirty="0" smtClean="0"/>
          </a:p>
          <a:p>
            <a:pPr lvl="0" algn="ctr"/>
            <a:r>
              <a:rPr lang="en-US" dirty="0" smtClean="0"/>
              <a:t>from </a:t>
            </a:r>
            <a:r>
              <a:rPr lang="en-US" dirty="0"/>
              <a:t>S. </a:t>
            </a:r>
            <a:r>
              <a:rPr lang="en-US" dirty="0" err="1"/>
              <a:t>Abeghyan</a:t>
            </a:r>
            <a:r>
              <a:rPr lang="en-US" dirty="0"/>
              <a:t>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ound Same Side Corner Rectangle 18"/>
          <p:cNvSpPr/>
          <p:nvPr/>
        </p:nvSpPr>
        <p:spPr bwMode="auto">
          <a:xfrm>
            <a:off x="2768032" y="1074703"/>
            <a:ext cx="3115392" cy="705611"/>
          </a:xfrm>
          <a:prstGeom prst="round2Same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Displays</a:t>
            </a:r>
            <a:endParaRPr kumimoji="0" lang="en-US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Up-Down Arrow 23"/>
          <p:cNvSpPr/>
          <p:nvPr/>
        </p:nvSpPr>
        <p:spPr bwMode="auto">
          <a:xfrm>
            <a:off x="4190467" y="1824156"/>
            <a:ext cx="260521" cy="455933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DOOCS </a:t>
            </a:r>
            <a:r>
              <a:rPr lang="en-US" dirty="0" err="1"/>
              <a:t>Undulator</a:t>
            </a:r>
            <a:r>
              <a:rPr lang="en-US" dirty="0"/>
              <a:t> Controls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07" y="1754115"/>
            <a:ext cx="7600506" cy="439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63172" y="1018638"/>
            <a:ext cx="8617789" cy="570191"/>
          </a:xfrm>
          <a:prstGeom prst="rect">
            <a:avLst/>
          </a:prstGeom>
          <a:solidFill>
            <a:schemeClr val="accent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000" dirty="0" smtClean="0"/>
              <a:t>Middle Layer Server Control / User Server control switch </a:t>
            </a:r>
            <a:r>
              <a:rPr lang="en-US" sz="2000" dirty="0" smtClean="0"/>
              <a:t>foreseen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34200" y="6317936"/>
            <a:ext cx="24002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Courtesy: </a:t>
            </a:r>
            <a:r>
              <a:rPr lang="en-US" sz="1400" dirty="0" err="1"/>
              <a:t>Suren</a:t>
            </a:r>
            <a:r>
              <a:rPr lang="en-US" sz="1400" dirty="0"/>
              <a:t> </a:t>
            </a:r>
            <a:r>
              <a:rPr lang="en-US" sz="1400" dirty="0" err="1"/>
              <a:t>Abeghyan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9243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DOOCS </a:t>
            </a:r>
            <a:r>
              <a:rPr lang="en-US" dirty="0" err="1"/>
              <a:t>Undulator</a:t>
            </a:r>
            <a:r>
              <a:rPr lang="en-US" dirty="0"/>
              <a:t> </a:t>
            </a:r>
            <a:r>
              <a:rPr lang="en-US" smtClean="0"/>
              <a:t>Controls    one Undulator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79" y="950810"/>
            <a:ext cx="5956778" cy="505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154798" y="977900"/>
            <a:ext cx="2767295" cy="4792663"/>
          </a:xfrm>
        </p:spPr>
        <p:txBody>
          <a:bodyPr/>
          <a:lstStyle/>
          <a:p>
            <a:r>
              <a:rPr lang="en-US" dirty="0" smtClean="0"/>
              <a:t>Control of one </a:t>
            </a:r>
            <a:r>
              <a:rPr lang="en-US" dirty="0" err="1" smtClean="0"/>
              <a:t>undulator</a:t>
            </a:r>
            <a:r>
              <a:rPr lang="en-US" dirty="0" smtClean="0"/>
              <a:t> module</a:t>
            </a:r>
          </a:p>
          <a:p>
            <a:r>
              <a:rPr lang="en-US" dirty="0" smtClean="0"/>
              <a:t>All details available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3085" y="6187670"/>
            <a:ext cx="24002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Courtesy: </a:t>
            </a:r>
            <a:r>
              <a:rPr lang="en-US" sz="1400" dirty="0" err="1"/>
              <a:t>Suren</a:t>
            </a:r>
            <a:r>
              <a:rPr lang="en-US" sz="1400" dirty="0"/>
              <a:t> </a:t>
            </a:r>
            <a:r>
              <a:rPr lang="en-US" sz="1400" dirty="0" err="1"/>
              <a:t>Abeghyan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8495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DOOCS </a:t>
            </a:r>
            <a:r>
              <a:rPr lang="en-US" dirty="0" err="1"/>
              <a:t>Undulator</a:t>
            </a:r>
            <a:r>
              <a:rPr lang="en-US" dirty="0"/>
              <a:t> </a:t>
            </a:r>
            <a:r>
              <a:rPr lang="en-US" dirty="0" smtClean="0"/>
              <a:t>Controls	FLASH example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377" y="3126401"/>
            <a:ext cx="5807436" cy="3100096"/>
          </a:xfrm>
        </p:spPr>
        <p:txBody>
          <a:bodyPr/>
          <a:lstStyle/>
          <a:p>
            <a:r>
              <a:rPr lang="en-US" dirty="0" smtClean="0"/>
              <a:t>Controls all </a:t>
            </a:r>
            <a:r>
              <a:rPr lang="en-US" dirty="0" err="1" smtClean="0"/>
              <a:t>undulator</a:t>
            </a:r>
            <a:r>
              <a:rPr lang="en-US" dirty="0" smtClean="0"/>
              <a:t> together</a:t>
            </a:r>
          </a:p>
          <a:p>
            <a:r>
              <a:rPr lang="en-US" dirty="0" smtClean="0"/>
              <a:t>User chooses the wavelength</a:t>
            </a:r>
          </a:p>
          <a:p>
            <a:r>
              <a:rPr lang="en-US" dirty="0" smtClean="0"/>
              <a:t>Gaps are calculated and applied</a:t>
            </a:r>
          </a:p>
          <a:p>
            <a:r>
              <a:rPr lang="en-US" dirty="0" smtClean="0"/>
              <a:t>Taper groups are possible</a:t>
            </a:r>
          </a:p>
          <a:p>
            <a:pPr lvl="1"/>
            <a:r>
              <a:rPr lang="en-US" dirty="0" smtClean="0"/>
              <a:t>Linear or quadratic taper</a:t>
            </a:r>
          </a:p>
          <a:p>
            <a:endParaRPr lang="en-US" dirty="0"/>
          </a:p>
          <a:p>
            <a:r>
              <a:rPr lang="en-US" dirty="0" smtClean="0"/>
              <a:t>Interface to FEL user ?!</a:t>
            </a:r>
          </a:p>
          <a:p>
            <a:endParaRPr lang="en-US" dirty="0"/>
          </a:p>
        </p:txBody>
      </p:sp>
      <p:pic>
        <p:nvPicPr>
          <p:cNvPr id="5" name="Picture 4" descr="Screen Shot 2016-11-22 at 16.47.1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5" y="1279799"/>
            <a:ext cx="8401788" cy="16695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9665" y="825023"/>
            <a:ext cx="2813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Wavelength Control Server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5468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DOOCS </a:t>
            </a:r>
            <a:r>
              <a:rPr lang="en-US" dirty="0" err="1"/>
              <a:t>Undulator</a:t>
            </a:r>
            <a:r>
              <a:rPr lang="en-US" dirty="0"/>
              <a:t> Controls	FLASH example </a:t>
            </a:r>
          </a:p>
        </p:txBody>
      </p:sp>
      <p:pic>
        <p:nvPicPr>
          <p:cNvPr id="4" name="Picture 3" descr="Screen Shot 2016-11-22 at 16.46.4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02" y="877550"/>
            <a:ext cx="6857836" cy="5451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816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DOOCS </a:t>
            </a:r>
            <a:r>
              <a:rPr lang="en-US" dirty="0" err="1"/>
              <a:t>Undulator</a:t>
            </a:r>
            <a:r>
              <a:rPr lang="en-US" dirty="0"/>
              <a:t> Controls	</a:t>
            </a:r>
            <a:r>
              <a:rPr lang="en-US" dirty="0" err="1" smtClean="0"/>
              <a:t>Quadrupole</a:t>
            </a:r>
            <a:r>
              <a:rPr lang="en-US" dirty="0" smtClean="0"/>
              <a:t> </a:t>
            </a:r>
            <a:r>
              <a:rPr lang="en-US" dirty="0" err="1" smtClean="0"/>
              <a:t>MiddleLayer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Converts beam kick [rad] into quad movement [mm]</a:t>
            </a:r>
          </a:p>
          <a:p>
            <a:r>
              <a:rPr lang="en-US" dirty="0" smtClean="0"/>
              <a:t>Uses generalized kick from Magnet </a:t>
            </a:r>
            <a:r>
              <a:rPr lang="en-US" dirty="0" err="1" smtClean="0"/>
              <a:t>MiddleLayer</a:t>
            </a:r>
            <a:endParaRPr lang="en-US" dirty="0" smtClean="0"/>
          </a:p>
          <a:p>
            <a:r>
              <a:rPr lang="en-US" dirty="0" smtClean="0"/>
              <a:t>Calculates Min/Max kick from Min/Max position of quads</a:t>
            </a:r>
          </a:p>
          <a:p>
            <a:r>
              <a:rPr lang="en-US" dirty="0" smtClean="0"/>
              <a:t>Used for beam-base alignment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103207"/>
      </p:ext>
    </p:extLst>
  </p:cSld>
  <p:clrMapOvr>
    <a:masterClrMapping/>
  </p:clrMapOvr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PPT-Vorlage_en.potx</Template>
  <TotalTime>1465</TotalTime>
  <Words>178</Words>
  <Application>Microsoft Macintosh PowerPoint</Application>
  <PresentationFormat>On-screen Show (4:3)</PresentationFormat>
  <Paragraphs>46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PPT-Vorlage_en</vt:lpstr>
      <vt:lpstr>DOOCS Undulator controls</vt:lpstr>
      <vt:lpstr>DOOCS Undulator Controls One SASE string</vt:lpstr>
      <vt:lpstr>DOOCS Undulator Controls</vt:lpstr>
      <vt:lpstr>DOOCS Undulator Controls    one Undulator</vt:lpstr>
      <vt:lpstr>DOOCS Undulator Controls FLASH example   </vt:lpstr>
      <vt:lpstr>DOOCS Undulator Controls FLASH example </vt:lpstr>
      <vt:lpstr>DOOCS Undulator Controls Quadrupole MiddleLayer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sommera</dc:creator>
  <cp:lastModifiedBy>Kay Rehlich</cp:lastModifiedBy>
  <cp:revision>289</cp:revision>
  <dcterms:created xsi:type="dcterms:W3CDTF">2008-04-14T12:45:38Z</dcterms:created>
  <dcterms:modified xsi:type="dcterms:W3CDTF">2016-11-23T12:44:04Z</dcterms:modified>
</cp:coreProperties>
</file>