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5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15/12/2016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15/12/2016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15 December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</a:t>
            </a:r>
            <a:r>
              <a:rPr lang="en-GB" sz="2400" dirty="0" smtClean="0"/>
              <a:t>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Next meeting:	</a:t>
            </a:r>
            <a:r>
              <a:rPr lang="en-GB" sz="2400" dirty="0" smtClean="0">
                <a:solidFill>
                  <a:srgbClr val="FF0066"/>
                </a:solidFill>
              </a:rPr>
              <a:t>will be Thursday 5 January. </a:t>
            </a:r>
          </a:p>
          <a:p>
            <a:pPr lvl="1">
              <a:spcAft>
                <a:spcPts val="600"/>
              </a:spcAft>
            </a:pPr>
            <a:r>
              <a:rPr lang="en-GB" sz="2400" dirty="0">
                <a:solidFill>
                  <a:srgbClr val="FF0066"/>
                </a:solidFill>
              </a:rPr>
              <a:t>	</a:t>
            </a:r>
            <a:r>
              <a:rPr lang="en-GB" sz="2400" dirty="0" smtClean="0">
                <a:solidFill>
                  <a:srgbClr val="FF0066"/>
                </a:solidFill>
              </a:rPr>
              <a:t>		No meeting on Thursday 22 December.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A reminder of the </a:t>
            </a: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 page for CHESS and its test hardware: </a:t>
            </a:r>
            <a:r>
              <a:rPr lang="en-GB" sz="2400" dirty="0">
                <a:hlinkClick r:id="rId2"/>
              </a:rPr>
              <a:t>https://twiki.cern.ch/twiki/bin/view/Atlas/CHESSStripTestChip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810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to run additional test cases for completeness and prepare the regression set of tests.</a:t>
            </a:r>
          </a:p>
          <a:p>
            <a:pPr marL="4476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Matt integrated </a:t>
            </a:r>
            <a:r>
              <a:rPr lang="en-GB" sz="1600" dirty="0" err="1" smtClean="0"/>
              <a:t>Wojtek’s</a:t>
            </a:r>
            <a:r>
              <a:rPr lang="en-GB" sz="1600" dirty="0" smtClean="0"/>
              <a:t> SACI opcode block into the Atlys/CHESS-2 </a:t>
            </a:r>
            <a:r>
              <a:rPr lang="en-GB" sz="1600" dirty="0" smtClean="0"/>
              <a:t>analogue system </a:t>
            </a:r>
            <a:r>
              <a:rPr lang="en-GB" sz="1600" dirty="0" smtClean="0"/>
              <a:t>build – many thanks. This has </a:t>
            </a:r>
            <a:r>
              <a:rPr lang="en-GB" sz="1600" dirty="0"/>
              <a:t>been added to the ITSDAQ </a:t>
            </a:r>
            <a:r>
              <a:rPr lang="en-GB" sz="1600" dirty="0" smtClean="0"/>
              <a:t>repository.</a:t>
            </a:r>
            <a:endParaRPr lang="en-GB" sz="1600" dirty="0" smtClean="0"/>
          </a:p>
          <a:p>
            <a:pPr marL="4476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Along the way, Matt updated the SACI opcode block to use a slow clock enable instead of the second clock, since the clock buffer isn’t available for the Spartan-6 on the Atlys.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224" y="2945425"/>
            <a:ext cx="4960461" cy="37050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6839" y="2905530"/>
            <a:ext cx="3544723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Jaya John is now running first tests of the SACI commands on the Atlys – debugging his software inputs to the SACI block.</a:t>
            </a:r>
          </a:p>
          <a:p>
            <a:pPr marL="4619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If there are any issues getting the expected SACI signalling out of the Atlys, then Jaya John will re-run the simulation test bench on the updated SACI opcode block code.</a:t>
            </a:r>
            <a:br>
              <a:rPr lang="en-GB" sz="1600" dirty="0" smtClean="0"/>
            </a:br>
            <a:endParaRPr lang="en-GB" sz="1600" dirty="0" smtClean="0"/>
          </a:p>
          <a:p>
            <a:pPr marL="4476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to send an update to Wojtek, Matt and Robin about how it goes with updated SACI opcode block and software, to save time all around.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797864"/>
            <a:ext cx="879584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</a:t>
            </a:r>
            <a:r>
              <a:rPr lang="en-GB" sz="2000" dirty="0"/>
              <a:t>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Robin is away for the break but could well be coming back earlier.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Once debugged, </a:t>
            </a:r>
            <a:r>
              <a:rPr lang="en-GB" sz="1600" dirty="0">
                <a:solidFill>
                  <a:srgbClr val="FF0066"/>
                </a:solidFill>
              </a:rPr>
              <a:t>Jaya John </a:t>
            </a:r>
            <a:r>
              <a:rPr lang="en-GB" sz="1600" dirty="0"/>
              <a:t>to send </a:t>
            </a:r>
            <a:r>
              <a:rPr lang="en-GB" sz="1600" dirty="0" smtClean="0"/>
              <a:t>his software code for running SACI commands to Robin, in case useful for comparison.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6232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Assembly update</a:t>
            </a:r>
            <a:r>
              <a:rPr lang="en-GB" dirty="0" smtClean="0"/>
              <a:t>: no news.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Wojtek will check with Pavel whether the assembly house signed off the </a:t>
            </a:r>
            <a:r>
              <a:rPr lang="en-GB" smtClean="0"/>
              <a:t>audit and </a:t>
            </a:r>
            <a:r>
              <a:rPr lang="en-GB" dirty="0" smtClean="0"/>
              <a:t>if there is an updated delivery date.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Updated sketch: 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Feedback from CMOS fortnightly meeting: move connectors to avoid dead space at bottom of tiled array.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step: Jaya John to look at details of hybrid panel </a:t>
            </a:r>
            <a:r>
              <a:rPr lang="en-GB" dirty="0" smtClean="0"/>
              <a:t>connector</a:t>
            </a:r>
            <a:r>
              <a:rPr lang="en-GB" dirty="0"/>
              <a:t> </a:t>
            </a:r>
            <a:r>
              <a:rPr lang="en-GB" dirty="0" smtClean="0"/>
              <a:t>(still pending – was concentrating on SACI firmware for CHESS-2 analogue test set-up)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39462</TotalTime>
  <Words>318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15 December 2016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1368</cp:revision>
  <cp:lastPrinted>2015-07-21T15:43:16Z</cp:lastPrinted>
  <dcterms:created xsi:type="dcterms:W3CDTF">2014-09-18T13:48:06Z</dcterms:created>
  <dcterms:modified xsi:type="dcterms:W3CDTF">2016-12-15T16:32:07Z</dcterms:modified>
</cp:coreProperties>
</file>