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382" r:id="rId2"/>
    <p:sldId id="333" r:id="rId3"/>
    <p:sldId id="383" r:id="rId4"/>
    <p:sldId id="415" r:id="rId5"/>
    <p:sldId id="384" r:id="rId6"/>
    <p:sldId id="414" r:id="rId7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0066"/>
    <a:srgbClr val="0000FF"/>
    <a:srgbClr val="00CC00"/>
    <a:srgbClr val="FF6600"/>
    <a:srgbClr val="CCECFF"/>
    <a:srgbClr val="FF99CC"/>
    <a:srgbClr val="FF9966"/>
    <a:srgbClr val="99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17" autoAdjust="0"/>
    <p:restoredTop sz="97853" autoAdjust="0"/>
  </p:normalViewPr>
  <p:slideViewPr>
    <p:cSldViewPr snapToGrid="0">
      <p:cViewPr varScale="1">
        <p:scale>
          <a:sx n="108" d="100"/>
          <a:sy n="108" d="100"/>
        </p:scale>
        <p:origin x="-40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05/01/2017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05/01/2017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05/01/2017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05/01/2017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05/01/2017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05/01/2017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05/01/2017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05/01/2017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05/01/2017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05/01/2017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05/01/2017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05/01/2017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05/01/2017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wiki.cern.ch/twiki/bin/view/Atlas/CHESSStripTestChi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Progress and next steps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200" dirty="0" smtClean="0"/>
              <a:t>5 January 2017</a:t>
            </a: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1800" dirty="0" smtClean="0">
                <a:solidFill>
                  <a:schemeClr val="bg1"/>
                </a:solidFill>
              </a:rPr>
              <a:t/>
            </a:r>
            <a:br>
              <a:rPr lang="en-GB" sz="1800" dirty="0" smtClean="0">
                <a:solidFill>
                  <a:schemeClr val="bg1"/>
                </a:solidFill>
              </a:rPr>
            </a:br>
            <a:r>
              <a:rPr lang="en-GB" sz="2000" dirty="0" smtClean="0">
                <a:solidFill>
                  <a:schemeClr val="bg1"/>
                </a:solidFill>
              </a:rPr>
              <a:t>this version is the minutes of the meeting</a:t>
            </a:r>
            <a:br>
              <a:rPr lang="en-GB" sz="2000" dirty="0" smtClean="0">
                <a:solidFill>
                  <a:schemeClr val="bg1"/>
                </a:solidFill>
              </a:rPr>
            </a:br>
            <a:endParaRPr lang="en-GB" sz="2000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J. J. John on behalf of the team</a:t>
            </a:r>
          </a:p>
        </p:txBody>
      </p:sp>
    </p:spTree>
    <p:extLst>
      <p:ext uri="{BB962C8B-B14F-4D97-AF65-F5344CB8AC3E}">
        <p14:creationId xmlns:p14="http://schemas.microsoft.com/office/powerpoint/2010/main" val="50498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/>
              <a:t>Discuss progress and steps for next week:</a:t>
            </a:r>
          </a:p>
          <a:p>
            <a:pPr>
              <a:spcAft>
                <a:spcPts val="600"/>
              </a:spcAft>
            </a:pPr>
            <a:endParaRPr lang="en-GB" sz="2400" dirty="0" smtClean="0"/>
          </a:p>
          <a:p>
            <a:pPr lvl="1">
              <a:spcAft>
                <a:spcPts val="600"/>
              </a:spcAft>
            </a:pPr>
            <a:r>
              <a:rPr lang="en-GB" sz="2400" dirty="0" smtClean="0"/>
              <a:t>ABCN’ emulator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firmware - SACI 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readout software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CHESS-2-to-FMC adaptor board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Other CHESS-2 hardware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 mini-module</a:t>
            </a:r>
          </a:p>
          <a:p>
            <a:pPr lvl="1">
              <a:spcAft>
                <a:spcPts val="600"/>
              </a:spcAft>
            </a:pPr>
            <a:endParaRPr lang="en-GB" sz="2400" dirty="0"/>
          </a:p>
          <a:p>
            <a:pPr lvl="1">
              <a:spcAft>
                <a:spcPts val="600"/>
              </a:spcAft>
            </a:pPr>
            <a:endParaRPr lang="en-GB" sz="2400" dirty="0"/>
          </a:p>
        </p:txBody>
      </p:sp>
      <p:sp>
        <p:nvSpPr>
          <p:cNvPr id="2" name="Rectangle 1"/>
          <p:cNvSpPr/>
          <p:nvPr/>
        </p:nvSpPr>
        <p:spPr>
          <a:xfrm>
            <a:off x="156839" y="6117168"/>
            <a:ext cx="81079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600"/>
              </a:spcAft>
            </a:pPr>
            <a:r>
              <a:rPr lang="en-GB" sz="1600" dirty="0" err="1" smtClean="0">
                <a:solidFill>
                  <a:schemeClr val="bg1">
                    <a:lumMod val="65000"/>
                  </a:schemeClr>
                </a:solidFill>
              </a:rPr>
              <a:t>TWiki</a:t>
            </a:r>
            <a:r>
              <a:rPr lang="en-GB" sz="1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600" dirty="0">
                <a:solidFill>
                  <a:schemeClr val="bg1">
                    <a:lumMod val="65000"/>
                  </a:schemeClr>
                </a:solidFill>
              </a:rPr>
              <a:t>page for CHESS and its test hardware: </a:t>
            </a:r>
            <a:r>
              <a:rPr lang="en-GB" sz="1600" dirty="0">
                <a:hlinkClick r:id="rId2"/>
              </a:rPr>
              <a:t>https://twiki.cern.ch/twiki/bin/view/Atlas/CHESSStripTestChip</a:t>
            </a:r>
            <a:r>
              <a:rPr lang="en-GB" sz="1600" dirty="0"/>
              <a:t> 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firmware status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1687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Current status: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Atlys firmware for CHESS-2/SACI up and running.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/>
              <a:t>T</a:t>
            </a:r>
            <a:r>
              <a:rPr lang="en-GB" dirty="0" smtClean="0"/>
              <a:t>hanks to Wojtek for designing and coding it and to Matt for helping to integrate and finalise it.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Will continue basic tests in Oxford and start working with CHESS-2 this week.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85381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software status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6839" y="797864"/>
            <a:ext cx="87958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Current </a:t>
            </a:r>
            <a:r>
              <a:rPr lang="en-GB" sz="2000" dirty="0"/>
              <a:t>status: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.</a:t>
            </a:r>
            <a:endParaRPr lang="en-GB" dirty="0" smtClean="0"/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6600"/>
                </a:solidFill>
              </a:rPr>
              <a:t>[Done] </a:t>
            </a:r>
            <a:r>
              <a:rPr lang="en-GB" dirty="0" smtClean="0"/>
              <a:t>Once </a:t>
            </a:r>
            <a:r>
              <a:rPr lang="en-GB" dirty="0" smtClean="0"/>
              <a:t>debugged, </a:t>
            </a:r>
            <a:r>
              <a:rPr lang="en-GB" dirty="0"/>
              <a:t>Jaya John </a:t>
            </a:r>
            <a:r>
              <a:rPr lang="en-GB" dirty="0"/>
              <a:t>to send </a:t>
            </a:r>
            <a:r>
              <a:rPr lang="en-GB" dirty="0" smtClean="0"/>
              <a:t>his software code for running SACI commands to Robin, in case useful for comparison.</a:t>
            </a:r>
          </a:p>
        </p:txBody>
      </p:sp>
    </p:spTree>
    <p:extLst>
      <p:ext uri="{BB962C8B-B14F-4D97-AF65-F5344CB8AC3E}">
        <p14:creationId xmlns:p14="http://schemas.microsoft.com/office/powerpoint/2010/main" val="1623209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CHESS-2-to-FMC adaptor board status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Current status: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. </a:t>
            </a:r>
            <a:endParaRPr lang="en-GB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3510463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 other hardware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839" y="4190473"/>
            <a:ext cx="879584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Current status: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Pietro at SLAC has successfully tested the SACI interface using the digital CHESS-2 system.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Hardware testing is well advanced. During testing, Larry identified some fixes on the carrier board and digital daughterboard which will be implemented in the next order of the boards.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22065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 mini-module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6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>
              <a:spcAft>
                <a:spcPts val="600"/>
              </a:spcAft>
            </a:pPr>
            <a:r>
              <a:rPr lang="en-GB" dirty="0"/>
              <a:t>Current status: </a:t>
            </a:r>
            <a:r>
              <a:rPr lang="en-GB" dirty="0" smtClean="0"/>
              <a:t>(same as last time)</a:t>
            </a:r>
            <a:endParaRPr lang="en-GB" dirty="0" smtClean="0"/>
          </a:p>
          <a:p>
            <a:pPr marL="447675" lvl="2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Next </a:t>
            </a:r>
            <a:r>
              <a:rPr lang="en-GB" dirty="0" smtClean="0"/>
              <a:t>step: Jaya John to look at details of hybrid panel </a:t>
            </a:r>
            <a:r>
              <a:rPr lang="en-GB" dirty="0" smtClean="0"/>
              <a:t>connector.</a:t>
            </a:r>
            <a:endParaRPr lang="en-GB" dirty="0"/>
          </a:p>
        </p:txBody>
      </p:sp>
      <p:sp>
        <p:nvSpPr>
          <p:cNvPr id="34" name="Rectangle 33"/>
          <p:cNvSpPr/>
          <p:nvPr/>
        </p:nvSpPr>
        <p:spPr>
          <a:xfrm>
            <a:off x="643105" y="3169870"/>
            <a:ext cx="5979418" cy="2463148"/>
          </a:xfrm>
          <a:prstGeom prst="rect">
            <a:avLst/>
          </a:prstGeom>
          <a:solidFill>
            <a:srgbClr val="00C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9471" y="3327946"/>
            <a:ext cx="770154" cy="360041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JTAG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667819" y="4984599"/>
            <a:ext cx="762847" cy="471895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hybrid panel connector</a:t>
            </a:r>
            <a:endParaRPr lang="en-GB" sz="1100" dirty="0">
              <a:solidFill>
                <a:schemeClr val="tx1"/>
              </a:solidFill>
            </a:endParaRPr>
          </a:p>
        </p:txBody>
      </p:sp>
      <p:pic>
        <p:nvPicPr>
          <p:cNvPr id="39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>
            <a:off x="3668470" y="3282147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Rectangle 41"/>
          <p:cNvSpPr/>
          <p:nvPr/>
        </p:nvSpPr>
        <p:spPr>
          <a:xfrm>
            <a:off x="5449471" y="3327946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449471" y="3684892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823125" y="3997924"/>
            <a:ext cx="762847" cy="764471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ABCN’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(FPGA)</a:t>
            </a:r>
            <a:endParaRPr lang="en-GB" sz="1600" dirty="0">
              <a:solidFill>
                <a:schemeClr val="tx1"/>
              </a:solidFill>
            </a:endParaRPr>
          </a:p>
        </p:txBody>
      </p:sp>
      <p:pic>
        <p:nvPicPr>
          <p:cNvPr id="45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 rot="10800000">
            <a:off x="1958394" y="3287411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 rot="10800000">
            <a:off x="1958394" y="4051842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 rot="10800000">
            <a:off x="1958394" y="4816272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Rectangle 47"/>
          <p:cNvSpPr/>
          <p:nvPr/>
        </p:nvSpPr>
        <p:spPr>
          <a:xfrm>
            <a:off x="5667819" y="3997923"/>
            <a:ext cx="762847" cy="764471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ABCN’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(FPGA)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449471" y="4101454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5449471" y="4458400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5449471" y="4863933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449471" y="5220879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1791302" y="3327946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791302" y="3684892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1791302" y="4101454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1791302" y="4458400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791302" y="4863933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791302" y="5220879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819471" y="5040525"/>
            <a:ext cx="770154" cy="360041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power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667819" y="3327946"/>
            <a:ext cx="770154" cy="360041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clock?</a:t>
            </a:r>
            <a:endParaRPr lang="en-GB" sz="1600" dirty="0">
              <a:solidFill>
                <a:schemeClr val="tx1"/>
              </a:solidFill>
            </a:endParaRPr>
          </a:p>
        </p:txBody>
      </p:sp>
      <p:pic>
        <p:nvPicPr>
          <p:cNvPr id="30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>
            <a:off x="3668470" y="4049210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>
            <a:off x="3668470" y="4816272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154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39484</TotalTime>
  <Words>228</Words>
  <Application>Microsoft Office PowerPoint</Application>
  <PresentationFormat>On-screen Show (4:3)</PresentationFormat>
  <Paragraphs>44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Progress and next steps  5 January 2017  this version is the minutes of the meeting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1374</cp:revision>
  <cp:lastPrinted>2015-07-21T15:43:16Z</cp:lastPrinted>
  <dcterms:created xsi:type="dcterms:W3CDTF">2014-09-18T13:48:06Z</dcterms:created>
  <dcterms:modified xsi:type="dcterms:W3CDTF">2017-01-05T15:56:19Z</dcterms:modified>
</cp:coreProperties>
</file>