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12/01/2017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12/01/2017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12/01/2017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12</a:t>
            </a:r>
            <a:r>
              <a:rPr lang="en-GB" sz="3200" dirty="0" smtClean="0"/>
              <a:t> </a:t>
            </a:r>
            <a:r>
              <a:rPr lang="en-GB" sz="3200" dirty="0" smtClean="0"/>
              <a:t>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Atlys firmware for SACI/CHESS-2 is fully working (version va113).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Currently working with CHESS-2 in Oxford, Glasgow and Santa Cruz. So far we have read and written registers in the test array. We are working on charge injection now.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So far, looking at SACI response on scope. We will later enhance software to report back the responses.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228" y="3088299"/>
            <a:ext cx="6112180" cy="37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58574" y="3240665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command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58574" y="4190234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clock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58574" y="5790434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response from CHESS-2</a:t>
            </a:r>
          </a:p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(test array)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226528" y="3240665"/>
            <a:ext cx="2730097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/>
              <a:t>= read global register 5 </a:t>
            </a:r>
            <a:endParaRPr lang="en-GB" sz="14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 rot="19818760">
            <a:off x="2904751" y="2667960"/>
            <a:ext cx="736451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start</a:t>
            </a:r>
            <a:endParaRPr lang="en-GB" sz="140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 rot="19818760">
            <a:off x="3364759" y="261837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cmd</a:t>
            </a:r>
            <a:r>
              <a:rPr lang="en-GB" sz="1400" dirty="0" smtClean="0"/>
              <a:t> 1</a:t>
            </a:r>
            <a:endParaRPr lang="en-GB" sz="1400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 rot="19818760">
            <a:off x="3826099" y="261837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addr</a:t>
            </a:r>
            <a:r>
              <a:rPr lang="en-GB" sz="1400" dirty="0" smtClean="0"/>
              <a:t> 5</a:t>
            </a:r>
            <a:endParaRPr lang="en-GB" sz="1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 rot="19818760">
            <a:off x="5244537" y="5100790"/>
            <a:ext cx="736451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start</a:t>
            </a:r>
            <a:endParaRPr lang="en-GB" sz="1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 rot="19818760">
            <a:off x="5570070" y="505120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cmd</a:t>
            </a:r>
            <a:r>
              <a:rPr lang="en-GB" sz="1400" dirty="0" smtClean="0"/>
              <a:t> 1</a:t>
            </a:r>
            <a:endParaRPr lang="en-GB" sz="14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 rot="19818760">
            <a:off x="6031410" y="505120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addr</a:t>
            </a:r>
            <a:r>
              <a:rPr lang="en-GB" sz="1400" dirty="0" smtClean="0"/>
              <a:t> 5</a:t>
            </a:r>
            <a:endParaRPr lang="en-GB" sz="1400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 rot="19818760">
            <a:off x="7259865" y="4869256"/>
            <a:ext cx="1852457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data 0xebc </a:t>
            </a:r>
          </a:p>
          <a:p>
            <a:pPr algn="l"/>
            <a:r>
              <a:rPr lang="en-GB" sz="1400" dirty="0" smtClean="0"/>
              <a:t>= power-up contents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3220327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3901559"/>
            <a:ext cx="87958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working on the testing in the lab – looking at the sending of commands from software using a breakout board.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</a:t>
            </a:r>
            <a:r>
              <a:rPr lang="en-GB" sz="3600" dirty="0" smtClean="0">
                <a:solidFill>
                  <a:srgbClr val="0000FF"/>
                </a:solidFill>
              </a:rPr>
              <a:t>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Nexys Video:</a:t>
            </a:r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 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Testing is continuing at SLAC, working towards a second build to distribute.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From the </a:t>
            </a:r>
            <a:r>
              <a:rPr lang="en-GB" dirty="0" err="1" smtClean="0"/>
              <a:t>TWiki</a:t>
            </a:r>
            <a:r>
              <a:rPr lang="en-GB" dirty="0" smtClean="0"/>
              <a:t> page, the plans to run the carrier board in standalone mode (connecting to a PC over Ethernet without an HSIO-2) have been brought forward.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status: </a:t>
            </a:r>
            <a:r>
              <a:rPr lang="en-GB" dirty="0" smtClean="0"/>
              <a:t>(same as last time)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connector.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39544</TotalTime>
  <Words>290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12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1395</cp:revision>
  <cp:lastPrinted>2015-07-21T15:43:16Z</cp:lastPrinted>
  <dcterms:created xsi:type="dcterms:W3CDTF">2014-09-18T13:48:06Z</dcterms:created>
  <dcterms:modified xsi:type="dcterms:W3CDTF">2017-01-12T14:03:20Z</dcterms:modified>
</cp:coreProperties>
</file>