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64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12/01/2017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12/01/2017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12/01/2017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12 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rgbClr val="FF0066"/>
                </a:solidFill>
              </a:rPr>
              <a:t/>
            </a:r>
            <a:br>
              <a:rPr lang="en-GB" sz="1800" dirty="0" smtClean="0">
                <a:solidFill>
                  <a:srgbClr val="FF0066"/>
                </a:solidFill>
              </a:rPr>
            </a:br>
            <a:r>
              <a:rPr lang="en-GB" sz="2000" dirty="0" smtClean="0">
                <a:solidFill>
                  <a:srgbClr val="FF0066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rgbClr val="FF0066"/>
                </a:solidFill>
              </a:rPr>
            </a:br>
            <a:endParaRPr lang="en-GB" sz="2000" dirty="0">
              <a:solidFill>
                <a:srgbClr val="FF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2026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The Atlys firmware for SACI/CHESS-2 is fully working (version va113).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Currently working with CHESS-2 in Oxford, Glasgow and Santa Cruz. So far we have read and written registers in the test </a:t>
            </a:r>
            <a:r>
              <a:rPr lang="en-GB" sz="1600" dirty="0" smtClean="0"/>
              <a:t>array and read registers in the bottom array. </a:t>
            </a:r>
            <a:r>
              <a:rPr lang="en-GB" sz="1600" dirty="0" smtClean="0"/>
              <a:t>We are working on charge injection </a:t>
            </a:r>
            <a:r>
              <a:rPr lang="en-GB" sz="1600" dirty="0" smtClean="0"/>
              <a:t>now. It is not working yet so we’re experimenting and speaking with Hervé.</a:t>
            </a:r>
            <a:endParaRPr lang="en-GB" sz="1600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So far, </a:t>
            </a:r>
            <a:r>
              <a:rPr lang="en-GB" sz="1600" dirty="0" smtClean="0"/>
              <a:t>we have been looking </a:t>
            </a:r>
            <a:r>
              <a:rPr lang="en-GB" sz="1600" dirty="0" smtClean="0"/>
              <a:t>at </a:t>
            </a:r>
            <a:r>
              <a:rPr lang="en-GB" sz="1600" dirty="0" smtClean="0"/>
              <a:t>the SACI </a:t>
            </a:r>
            <a:r>
              <a:rPr lang="en-GB" sz="1600" dirty="0" smtClean="0"/>
              <a:t>response on </a:t>
            </a:r>
            <a:r>
              <a:rPr lang="en-GB" sz="1600" dirty="0" smtClean="0"/>
              <a:t>a scope</a:t>
            </a:r>
            <a:r>
              <a:rPr lang="en-GB" sz="1600" dirty="0" smtClean="0"/>
              <a:t>. We will later enhance software to report back the responses.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228" y="3088299"/>
            <a:ext cx="6112180" cy="37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58574" y="3240665"/>
            <a:ext cx="181121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SACI command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58574" y="4190234"/>
            <a:ext cx="181121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SACI clock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58574" y="5790434"/>
            <a:ext cx="1811215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SACI response from CHESS-2</a:t>
            </a:r>
          </a:p>
          <a:p>
            <a:pPr algn="l"/>
            <a:r>
              <a:rPr lang="en-GB" sz="2000" dirty="0" smtClean="0">
                <a:solidFill>
                  <a:srgbClr val="0000FF"/>
                </a:solidFill>
              </a:rPr>
              <a:t>(test array)</a:t>
            </a:r>
            <a:endParaRPr lang="en-GB" sz="1400" dirty="0">
              <a:solidFill>
                <a:srgbClr val="0000FF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226528" y="3240665"/>
            <a:ext cx="2730097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000" dirty="0" smtClean="0"/>
              <a:t>= read global register 5 </a:t>
            </a:r>
            <a:endParaRPr lang="en-GB" sz="1400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 rot="19818760">
            <a:off x="3047626" y="2734635"/>
            <a:ext cx="736451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start</a:t>
            </a:r>
            <a:endParaRPr lang="en-GB" sz="1400" dirty="0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 rot="19818760">
            <a:off x="3364759" y="2685051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cmd</a:t>
            </a:r>
            <a:r>
              <a:rPr lang="en-GB" sz="1400" dirty="0" smtClean="0"/>
              <a:t> 1</a:t>
            </a:r>
            <a:endParaRPr lang="en-GB" sz="1400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 rot="19818760">
            <a:off x="3826099" y="2685051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addr</a:t>
            </a:r>
            <a:r>
              <a:rPr lang="en-GB" sz="1400" dirty="0" smtClean="0"/>
              <a:t> 5</a:t>
            </a:r>
            <a:endParaRPr lang="en-GB" sz="1400" dirty="0"/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 rot="19818760">
            <a:off x="5244537" y="5100790"/>
            <a:ext cx="736451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start</a:t>
            </a:r>
            <a:endParaRPr lang="en-GB" sz="1400" dirty="0"/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 rot="19818760">
            <a:off x="5570070" y="5051206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cmd</a:t>
            </a:r>
            <a:r>
              <a:rPr lang="en-GB" sz="1400" dirty="0" smtClean="0"/>
              <a:t> 1</a:t>
            </a:r>
            <a:endParaRPr lang="en-GB" sz="14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 rot="19818760">
            <a:off x="6031410" y="5051206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err="1" smtClean="0"/>
              <a:t>addr</a:t>
            </a:r>
            <a:r>
              <a:rPr lang="en-GB" sz="1400" dirty="0" smtClean="0"/>
              <a:t> 5</a:t>
            </a:r>
            <a:endParaRPr lang="en-GB" sz="1400" dirty="0"/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 rot="19818760">
            <a:off x="7368756" y="5079781"/>
            <a:ext cx="1852457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data 0xebc </a:t>
            </a:r>
          </a:p>
          <a:p>
            <a:pPr algn="l"/>
            <a:r>
              <a:rPr lang="en-GB" sz="1400" dirty="0" smtClean="0"/>
              <a:t>= power-up </a:t>
            </a:r>
            <a:r>
              <a:rPr lang="en-GB" sz="1400" dirty="0" smtClean="0"/>
              <a:t>contents</a:t>
            </a:r>
          </a:p>
          <a:p>
            <a:pPr algn="l"/>
            <a:r>
              <a:rPr lang="en-GB" sz="1400" dirty="0" smtClean="0"/>
              <a:t>of register 5 of test array</a:t>
            </a:r>
            <a:endParaRPr lang="en-GB" sz="1400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 rot="19818760">
            <a:off x="4647390" y="2685051"/>
            <a:ext cx="900484" cy="2834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400" dirty="0" smtClean="0"/>
              <a:t>data 0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4451207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5132439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</a:t>
            </a:r>
            <a:r>
              <a:rPr lang="en-GB" sz="2000" dirty="0"/>
              <a:t>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</a:t>
            </a:r>
            <a:r>
              <a:rPr lang="en-GB" dirty="0" smtClean="0"/>
              <a:t>is testing this in the lab with </a:t>
            </a:r>
            <a:r>
              <a:rPr lang="en-GB" dirty="0" err="1" smtClean="0"/>
              <a:t>ChipScope</a:t>
            </a:r>
            <a:r>
              <a:rPr lang="en-GB" dirty="0" smtClean="0"/>
              <a:t>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Also, need to integrate SPI firmware and software for the external DAC on the adaptor board. Let Jaya John know if any further info is needed about SPI.</a:t>
            </a:r>
            <a:endParaRPr lang="en-GB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Nexys Video</a:t>
            </a:r>
            <a:r>
              <a:rPr lang="en-GB" dirty="0" smtClean="0"/>
              <a:t>: Wojtek has updated the firmware build with the updated </a:t>
            </a:r>
            <a:r>
              <a:rPr lang="en-GB" dirty="0" err="1" smtClean="0"/>
              <a:t>ocb_saci.vhd</a:t>
            </a:r>
            <a:r>
              <a:rPr lang="en-GB" dirty="0" smtClean="0"/>
              <a:t>. The static o</a:t>
            </a:r>
            <a:r>
              <a:rPr lang="en-GB" dirty="0" smtClean="0"/>
              <a:t>utputs do not yet make sense – reset and select. Will debug with </a:t>
            </a:r>
            <a:r>
              <a:rPr lang="en-GB" dirty="0" err="1" smtClean="0"/>
              <a:t>ChipScope</a:t>
            </a:r>
            <a:r>
              <a:rPr lang="en-GB" dirty="0" smtClean="0"/>
              <a:t> next.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DIO signals have been assigned to match the FMC connector pinout. This is one possible file to recheck.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Matt: in ITSDAQ, all FPGA pins are enabled and defined as I/</a:t>
            </a:r>
            <a:r>
              <a:rPr lang="en-GB" dirty="0" err="1" smtClean="0"/>
              <a:t>Os</a:t>
            </a:r>
            <a:r>
              <a:rPr lang="en-GB" dirty="0" smtClean="0"/>
              <a:t>, so all pins will be connected.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top-level simulation could be used to check the outputs, as it includes the I/</a:t>
            </a:r>
            <a:r>
              <a:rPr lang="en-GB" dirty="0" err="1" smtClean="0"/>
              <a:t>Os</a:t>
            </a:r>
            <a:r>
              <a:rPr lang="en-GB" dirty="0" smtClean="0"/>
              <a:t>. That should check the static signals.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232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b</a:t>
            </a:r>
            <a:r>
              <a:rPr lang="en-GB" dirty="0" smtClean="0"/>
              <a:t>oards are ready at the </a:t>
            </a:r>
            <a:r>
              <a:rPr lang="en-GB" smtClean="0"/>
              <a:t>assembly house! 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Should be at UBC soon, as the shipping is only across Vancouver.</a:t>
            </a:r>
            <a:endParaRPr lang="en-GB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046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190473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Testing is continuing at SLAC, working towards a second build to distribute.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From the </a:t>
            </a:r>
            <a:r>
              <a:rPr lang="en-GB" dirty="0" err="1" smtClean="0"/>
              <a:t>TWiki</a:t>
            </a:r>
            <a:r>
              <a:rPr lang="en-GB" dirty="0" smtClean="0"/>
              <a:t> page, the </a:t>
            </a:r>
            <a:r>
              <a:rPr lang="en-GB" dirty="0" smtClean="0"/>
              <a:t>plan is to first run </a:t>
            </a:r>
            <a:r>
              <a:rPr lang="en-GB" dirty="0" smtClean="0"/>
              <a:t>the carrier board in standalone mode (connecting to a PC over Ethernet without an HSIO-2</a:t>
            </a:r>
            <a:r>
              <a:rPr lang="en-GB" dirty="0" smtClean="0"/>
              <a:t>) – good news for the ABCN’ work.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status: </a:t>
            </a:r>
            <a:r>
              <a:rPr lang="en-GB" dirty="0" smtClean="0"/>
              <a:t>(same as last time)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step: Jaya John to look at details of hybrid panel connector</a:t>
            </a:r>
            <a:r>
              <a:rPr lang="en-GB" dirty="0" smtClean="0"/>
              <a:t>.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still pending – have been concentrating on the SACI/CHESS-2 firmware and now testing with CHESS-2.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39574</TotalTime>
  <Words>484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12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1411</cp:revision>
  <cp:lastPrinted>2015-07-21T15:43:16Z</cp:lastPrinted>
  <dcterms:created xsi:type="dcterms:W3CDTF">2014-09-18T13:48:06Z</dcterms:created>
  <dcterms:modified xsi:type="dcterms:W3CDTF">2017-01-12T16:37:48Z</dcterms:modified>
</cp:coreProperties>
</file>