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5" r:id="rId5"/>
    <p:sldId id="384" r:id="rId6"/>
    <p:sldId id="41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19 January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Atlys firmware / CHESS-2 analogue test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No firmware changes needed since last meeting – still on va113.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Still working on charge injection in Oxford, Glasgow and Santa Cruz.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Will try various ideas Friday and next week.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56839" y="2463517"/>
            <a:ext cx="879584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Added </a:t>
            </a:r>
            <a:r>
              <a:rPr lang="en-GB" dirty="0" err="1" smtClean="0"/>
              <a:t>ChipScope</a:t>
            </a:r>
            <a:r>
              <a:rPr lang="en-GB" dirty="0" smtClean="0"/>
              <a:t> – will use this to debug the SACI signals.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Bank voltage </a:t>
            </a:r>
            <a:r>
              <a:rPr lang="en-GB" dirty="0" err="1" smtClean="0"/>
              <a:t>preset</a:t>
            </a:r>
            <a:r>
              <a:rPr lang="en-GB" dirty="0" smtClean="0"/>
              <a:t> lines? Worth checking that they are still set up </a:t>
            </a:r>
            <a:r>
              <a:rPr lang="en-GB" dirty="0" smtClean="0"/>
              <a:t>at the top level, </a:t>
            </a:r>
            <a:r>
              <a:rPr lang="en-GB" dirty="0" err="1" smtClean="0"/>
              <a:t>itsdaq</a:t>
            </a:r>
            <a:r>
              <a:rPr lang="en-GB" dirty="0" err="1" smtClean="0"/>
              <a:t>_top.vhd</a:t>
            </a:r>
            <a:r>
              <a:rPr lang="en-GB" dirty="0" smtClean="0"/>
              <a:t>: </a:t>
            </a:r>
          </a:p>
          <a:p>
            <a:pPr marL="633412" lvl="2">
              <a:spcAft>
                <a:spcPts val="400"/>
              </a:spcAft>
            </a:pP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vadj_en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&lt;= '1';</a:t>
            </a:r>
          </a:p>
          <a:p>
            <a:pPr marL="633412" lvl="2">
              <a:spcAft>
                <a:spcPts val="400"/>
              </a:spcAft>
            </a:pP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set_vadj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&lt;= "10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-- 2.5V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ABC130* developments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26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Keeping track:</a:t>
            </a:r>
            <a:endParaRPr lang="en-GB" sz="2000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Matt and Weiguo will keep an eye on ABC130* changes and suggest when it would be good to resynchronise the ABCN’ codebase.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For now it makes sense to carry on with our present code, but we should revisit this after a couple of months.</a:t>
            </a:r>
            <a:endParaRPr lang="en-GB" dirty="0" smtClean="0"/>
          </a:p>
          <a:p>
            <a:pPr marL="176212" lvl="1">
              <a:spcAft>
                <a:spcPts val="400"/>
              </a:spcAft>
            </a:pP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Recent changes:</a:t>
            </a:r>
            <a:endParaRPr lang="en-GB" sz="2000" dirty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ABC130* team is working on a new control protocol. Ultimately the ABCN’ should use the same protocol.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L0ID becomes L0Tag, for example.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new code will include test benches in </a:t>
            </a:r>
            <a:r>
              <a:rPr lang="en-GB" dirty="0" err="1" smtClean="0"/>
              <a:t>svn</a:t>
            </a:r>
            <a:r>
              <a:rPr lang="en-GB" dirty="0" smtClean="0"/>
              <a:t>.</a:t>
            </a:r>
            <a:endParaRPr lang="en-GB" dirty="0"/>
          </a:p>
          <a:p>
            <a:pPr marL="176212" lvl="1">
              <a:spcAft>
                <a:spcPts val="400"/>
              </a:spcAft>
            </a:pP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529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Boards are ready. Resolving an administrative process issue at the moment, to secure delivery. Cheque should be </a:t>
            </a:r>
            <a:r>
              <a:rPr lang="en-GB" smtClean="0"/>
              <a:t>sent shortly.</a:t>
            </a:r>
            <a:endParaRPr lang="en-GB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51046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other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4190473"/>
            <a:ext cx="879584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Larry has been able to test the digital outputs of CHESS-2, at higher speeds than the chip spec, by using the Test Mode which outputs a fixed pattern from a register . In other words, this bypasses all of the hit encoding logic to give a predictable output.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SLAC is close to finalising the set of changes (ECOs) to the first generation of boards. Su Dong mentioned that Vancouver will be among the first recipients. A question for you is whether the first version of digital daughterboard, with the fix of the 2 very long bond wires, is all right or whether you’d rather wait for the second version.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/>
              <a:t>Current status</a:t>
            </a:r>
            <a:r>
              <a:rPr lang="en-GB" dirty="0" smtClean="0"/>
              <a:t>: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Jaya John gathering details of the hybrid panel connector, speaking with Ash Greenall in Liverpool.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43105" y="3169870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984599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328214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997924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28741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05184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997923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504052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04921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39614</TotalTime>
  <Words>431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19 January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1426</cp:revision>
  <cp:lastPrinted>2015-07-21T15:43:16Z</cp:lastPrinted>
  <dcterms:created xsi:type="dcterms:W3CDTF">2014-09-18T13:48:06Z</dcterms:created>
  <dcterms:modified xsi:type="dcterms:W3CDTF">2017-01-26T15:19:45Z</dcterms:modified>
</cp:coreProperties>
</file>