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382" r:id="rId2"/>
    <p:sldId id="333" r:id="rId3"/>
    <p:sldId id="383" r:id="rId4"/>
    <p:sldId id="416" r:id="rId5"/>
    <p:sldId id="415" r:id="rId6"/>
    <p:sldId id="384" r:id="rId7"/>
    <p:sldId id="414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21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26 January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518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Atlys firmware / CHESS-2 analogue test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Very similar status to last week: still using Atlys firmware version va113.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Still working on charge </a:t>
            </a:r>
            <a:r>
              <a:rPr lang="en-GB" dirty="0" smtClean="0"/>
              <a:t>injection. SLAC </a:t>
            </a:r>
            <a:r>
              <a:rPr lang="en-GB" dirty="0" smtClean="0"/>
              <a:t>is also working on this on the digital system, giving an independent check.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We h</a:t>
            </a:r>
            <a:r>
              <a:rPr lang="en-GB" dirty="0" smtClean="0"/>
              <a:t>ave </a:t>
            </a:r>
            <a:r>
              <a:rPr lang="en-GB" dirty="0" smtClean="0"/>
              <a:t>resolved some motherboard issues (some changes made at Santa Cruz for CHESS-1 tripped up this phase a bit). </a:t>
            </a:r>
            <a:r>
              <a:rPr lang="en-GB" dirty="0" smtClean="0"/>
              <a:t>We are seeing a daughterboard issue </a:t>
            </a:r>
            <a:r>
              <a:rPr lang="en-GB" dirty="0" smtClean="0"/>
              <a:t>in </a:t>
            </a:r>
            <a:r>
              <a:rPr lang="en-GB" dirty="0" smtClean="0"/>
              <a:t>Oxford seen on one board so far, DAC voltages seemingly dragged down, </a:t>
            </a:r>
            <a:r>
              <a:rPr lang="en-GB" dirty="0" smtClean="0"/>
              <a:t>not seen at Santa Cruz</a:t>
            </a:r>
            <a:r>
              <a:rPr lang="en-GB" dirty="0" smtClean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 reminder to check these </a:t>
            </a:r>
            <a:r>
              <a:rPr lang="en-GB" dirty="0" err="1" smtClean="0"/>
              <a:t>preset</a:t>
            </a:r>
            <a:r>
              <a:rPr lang="en-GB" dirty="0" smtClean="0"/>
              <a:t> lines in </a:t>
            </a:r>
            <a:r>
              <a:rPr lang="en-GB" dirty="0" err="1" smtClean="0"/>
              <a:t>itsdaq_top.vhd</a:t>
            </a:r>
            <a:r>
              <a:rPr lang="en-GB" dirty="0" smtClean="0"/>
              <a:t>: (since minutes just posted)</a:t>
            </a:r>
          </a:p>
          <a:p>
            <a:pPr marL="633412" lvl="2">
              <a:spcAft>
                <a:spcPts val="400"/>
              </a:spcAft>
            </a:pP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vadj_en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&lt;= '1';</a:t>
            </a:r>
          </a:p>
          <a:p>
            <a:pPr marL="633412" lvl="2">
              <a:spcAft>
                <a:spcPts val="400"/>
              </a:spcAft>
            </a:pP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set_vadj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&lt;= "10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--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2.5V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Currently debugging signals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, screenshot below.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 expected static signals are being sent out of the SACI module but do not seem to be making it to the FMC – not seen when probing the breakout board.</a:t>
            </a:r>
            <a:endParaRPr lang="en-GB" dirty="0">
              <a:solidFill>
                <a:prstClr val="black"/>
              </a:solidFill>
            </a:endParaRPr>
          </a:p>
          <a:p>
            <a:pPr marL="633412" lvl="2">
              <a:spcAft>
                <a:spcPts val="400"/>
              </a:spcAft>
            </a:pP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70080A14-3545-425A-8C70-52834B0D6A89" descr="7A617F13-C4F0-4E23-914C-B271009097FA@te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05728"/>
            <a:ext cx="8555626" cy="3020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ABC130* developments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(included here to summarise last week’s discussion, as minutes were just sent out)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Keeping </a:t>
            </a:r>
            <a:r>
              <a:rPr lang="en-GB" sz="2000" dirty="0" smtClean="0"/>
              <a:t>track: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 and Weiguo will keep an eye on ABC130* changes and suggest when it would be good to resynchronise the ABCN’ codebase.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For now it makes sense to carry on with our present code, but we should revisit this after a couple of months.</a:t>
            </a:r>
          </a:p>
          <a:p>
            <a:pPr marL="176212" lvl="1">
              <a:spcAft>
                <a:spcPts val="400"/>
              </a:spcAft>
            </a:pP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Recent changes:</a:t>
            </a:r>
            <a:endParaRPr lang="en-GB" sz="2000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ABC130* team is working on a new control protocol. Ultimately the ABCN’ should use the same protocol.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L0ID becomes L0Tag, for example.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new code will include test benches in </a:t>
            </a:r>
            <a:r>
              <a:rPr lang="en-GB" dirty="0" err="1" smtClean="0"/>
              <a:t>svn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Boards </a:t>
            </a:r>
            <a:r>
              <a:rPr lang="en-GB" dirty="0" smtClean="0"/>
              <a:t>received at UBC</a:t>
            </a:r>
            <a:r>
              <a:rPr lang="en-GB" dirty="0" smtClean="0"/>
              <a:t>!</a:t>
            </a:r>
            <a:endParaRPr lang="en-GB" dirty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Pavel is doing initial low-level checks </a:t>
            </a:r>
            <a:r>
              <a:rPr lang="en-GB" dirty="0" smtClean="0"/>
              <a:t>on the </a:t>
            </a:r>
            <a:r>
              <a:rPr lang="en-GB" dirty="0" smtClean="0"/>
              <a:t>regulators and level shifters</a:t>
            </a:r>
            <a:r>
              <a:rPr lang="en-GB" dirty="0" smtClean="0"/>
              <a:t>.</a:t>
            </a:r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323295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</a:t>
            </a:r>
            <a:r>
              <a:rPr lang="en-GB" sz="3600" dirty="0" smtClean="0">
                <a:solidFill>
                  <a:srgbClr val="0000FF"/>
                </a:solidFill>
              </a:rPr>
              <a:t>other </a:t>
            </a:r>
            <a:r>
              <a:rPr lang="en-GB" sz="3600" dirty="0" smtClean="0">
                <a:solidFill>
                  <a:srgbClr val="0000FF"/>
                </a:solidFill>
              </a:rPr>
              <a:t>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5003305"/>
            <a:ext cx="87958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Larry </a:t>
            </a:r>
            <a:r>
              <a:rPr lang="en-GB" dirty="0" smtClean="0"/>
              <a:t>is working on the charge injection at the moment.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SLAC is close </a:t>
            </a:r>
            <a:r>
              <a:rPr lang="en-GB" dirty="0" smtClean="0"/>
              <a:t>to being able to send boards to UBC.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They would like to see whether any further board modifications are needed related to charge injection, before sending.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</a:t>
            </a:r>
            <a:r>
              <a:rPr lang="en-GB" dirty="0" smtClean="0"/>
              <a:t>: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Now have hybrid </a:t>
            </a:r>
            <a:r>
              <a:rPr lang="en-GB" dirty="0" smtClean="0"/>
              <a:t>panel </a:t>
            </a:r>
            <a:r>
              <a:rPr lang="en-GB" dirty="0" smtClean="0"/>
              <a:t>connector pinout.</a:t>
            </a:r>
            <a:endParaRPr lang="en-GB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39647</TotalTime>
  <Words>436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Progress and next steps  26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1436</cp:revision>
  <cp:lastPrinted>2015-07-21T15:43:16Z</cp:lastPrinted>
  <dcterms:created xsi:type="dcterms:W3CDTF">2014-09-18T13:48:06Z</dcterms:created>
  <dcterms:modified xsi:type="dcterms:W3CDTF">2017-01-26T15:56:28Z</dcterms:modified>
</cp:coreProperties>
</file>