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2" r:id="rId2"/>
    <p:sldId id="333" r:id="rId3"/>
    <p:sldId id="383" r:id="rId4"/>
    <p:sldId id="416" r:id="rId5"/>
    <p:sldId id="418" r:id="rId6"/>
    <p:sldId id="415" r:id="rId7"/>
    <p:sldId id="419" r:id="rId8"/>
    <p:sldId id="384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26 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Atlys firmware / CHESS-2 analogue test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Very similar status to last week: still using Atlys firmware version va113.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Still working on charge injection. SLAC is also working on this on the digital system, giving an independent check.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 have resolved some motherboard issues </a:t>
            </a:r>
            <a:r>
              <a:rPr lang="en-GB" dirty="0" smtClean="0"/>
              <a:t>at Santa Cruz: some </a:t>
            </a:r>
            <a:r>
              <a:rPr lang="en-GB" dirty="0" smtClean="0"/>
              <a:t>changes made at </a:t>
            </a:r>
            <a:r>
              <a:rPr lang="en-GB" dirty="0" smtClean="0"/>
              <a:t>only at Santa </a:t>
            </a:r>
            <a:r>
              <a:rPr lang="en-GB" dirty="0" smtClean="0"/>
              <a:t>Cruz for CHESS-1 </a:t>
            </a:r>
            <a:r>
              <a:rPr lang="en-GB" dirty="0" smtClean="0"/>
              <a:t>needed to be undone for CHESS-2 work.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 </a:t>
            </a:r>
            <a:r>
              <a:rPr lang="en-GB" dirty="0" smtClean="0"/>
              <a:t>are seeing a daughterboard issue in Oxford seen on one board so far, </a:t>
            </a:r>
            <a:r>
              <a:rPr lang="en-GB" dirty="0" smtClean="0"/>
              <a:t>with 2 of the 4 DAC </a:t>
            </a:r>
            <a:r>
              <a:rPr lang="en-GB" dirty="0" smtClean="0"/>
              <a:t>voltages </a:t>
            </a:r>
            <a:r>
              <a:rPr lang="en-GB" dirty="0" smtClean="0"/>
              <a:t>from the motherboard getting dragged down on the daughterboard. This is </a:t>
            </a:r>
            <a:r>
              <a:rPr lang="en-GB" dirty="0" smtClean="0"/>
              <a:t>not seen at Santa </a:t>
            </a:r>
            <a:r>
              <a:rPr lang="en-GB" dirty="0" smtClean="0"/>
              <a:t>Cruz so seems to be with this particular daughterboard.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</a:t>
            </a:r>
            <a:r>
              <a:rPr lang="en-GB" sz="3600" dirty="0" smtClean="0">
                <a:solidFill>
                  <a:srgbClr val="0000FF"/>
                </a:solidFill>
              </a:rPr>
              <a:t>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and Wojtek are c</a:t>
            </a:r>
            <a:r>
              <a:rPr lang="en-GB" dirty="0" smtClean="0">
                <a:solidFill>
                  <a:prstClr val="black"/>
                </a:solidFill>
              </a:rPr>
              <a:t>urrently </a:t>
            </a:r>
            <a:r>
              <a:rPr lang="en-GB" dirty="0" smtClean="0">
                <a:solidFill>
                  <a:prstClr val="black"/>
                </a:solidFill>
              </a:rPr>
              <a:t>debugging signals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, screenshot below. </a:t>
            </a:r>
            <a:endParaRPr lang="en-GB" dirty="0" smtClean="0">
              <a:solidFill>
                <a:prstClr val="black"/>
              </a:solidFill>
            </a:endParaRP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 VADJ adjustable bank voltage controls were checked and are as expected.</a:t>
            </a:r>
            <a:endParaRPr lang="en-GB" dirty="0" smtClean="0">
              <a:solidFill>
                <a:prstClr val="black"/>
              </a:solidFill>
            </a:endParaRP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 expected static signals are being sent out of the SACI module but do not seem to be making it to the FMC – not seen when probing the breakout board.</a:t>
            </a:r>
            <a:endParaRPr lang="en-GB" dirty="0">
              <a:solidFill>
                <a:prstClr val="black"/>
              </a:solidFill>
            </a:endParaRPr>
          </a:p>
          <a:p>
            <a:pPr marL="633412" lvl="2">
              <a:spcAft>
                <a:spcPts val="400"/>
              </a:spcAft>
            </a:pP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70080A14-3545-425A-8C70-52834B0D6A89" descr="7A617F13-C4F0-4E23-914C-B271009097FA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40797"/>
            <a:ext cx="8555626" cy="3020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</a:t>
            </a:r>
            <a:r>
              <a:rPr lang="en-GB" sz="3600" dirty="0" smtClean="0">
                <a:solidFill>
                  <a:srgbClr val="0000FF"/>
                </a:solidFill>
              </a:rPr>
              <a:t>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25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</a:t>
            </a:r>
            <a:r>
              <a:rPr lang="en-GB" sz="2000" dirty="0" smtClean="0"/>
              <a:t>debugging suggestions:</a:t>
            </a:r>
            <a:endParaRPr lang="en-GB" sz="2000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One possibility is that ISE optimised away some connections.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Under Synthesize, look at View Technology Schematics. This shows what circuitry is left after optimisation, so you’d see if the SACI outputs reach the FPGA pins.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For the SACI clock issue: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latest </a:t>
            </a:r>
            <a:r>
              <a:rPr lang="en-GB" dirty="0" err="1" smtClean="0">
                <a:solidFill>
                  <a:prstClr val="black"/>
                </a:solidFill>
              </a:rPr>
              <a:t>ocb_saci.vhd</a:t>
            </a:r>
            <a:r>
              <a:rPr lang="en-GB" dirty="0" smtClean="0">
                <a:solidFill>
                  <a:prstClr val="black"/>
                </a:solidFill>
              </a:rPr>
              <a:t> from Matt (in ITSDAQ </a:t>
            </a:r>
            <a:r>
              <a:rPr lang="en-GB" dirty="0" err="1" smtClean="0">
                <a:solidFill>
                  <a:prstClr val="black"/>
                </a:solidFill>
              </a:rPr>
              <a:t>svn</a:t>
            </a:r>
            <a:r>
              <a:rPr lang="en-GB" dirty="0" smtClean="0">
                <a:solidFill>
                  <a:prstClr val="black"/>
                </a:solidFill>
              </a:rPr>
              <a:t>), </a:t>
            </a:r>
            <a:r>
              <a:rPr lang="en-GB" dirty="0" err="1" smtClean="0">
                <a:solidFill>
                  <a:prstClr val="black"/>
                </a:solidFill>
              </a:rPr>
              <a:t>saci_clk</a:t>
            </a:r>
            <a:r>
              <a:rPr lang="en-GB" dirty="0" smtClean="0">
                <a:solidFill>
                  <a:prstClr val="black"/>
                </a:solidFill>
              </a:rPr>
              <a:t> comes from:</a:t>
            </a:r>
          </a:p>
          <a:p>
            <a:pPr marL="1090612" lvl="3">
              <a:spcAft>
                <a:spcPts val="400"/>
              </a:spcAft>
            </a:pP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not(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tog_saci_clk_i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and 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saci_clk_en</a:t>
            </a:r>
            <a:r>
              <a:rPr lang="en-GB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tog_saci_clk_i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connected to </a:t>
            </a:r>
            <a:r>
              <a:rPr lang="en-GB" dirty="0" err="1">
                <a:solidFill>
                  <a:prstClr val="black"/>
                </a:solidFill>
              </a:rPr>
              <a:t>tog_i</a:t>
            </a:r>
            <a:r>
              <a:rPr lang="en-GB" dirty="0">
                <a:solidFill>
                  <a:prstClr val="black"/>
                </a:solidFill>
              </a:rPr>
              <a:t>(T_4MHz</a:t>
            </a:r>
            <a:r>
              <a:rPr lang="en-GB" dirty="0" smtClean="0">
                <a:solidFill>
                  <a:prstClr val="black"/>
                </a:solidFill>
              </a:rPr>
              <a:t>), ultimately from </a:t>
            </a:r>
            <a:r>
              <a:rPr lang="en-GB" dirty="0" err="1" smtClean="0">
                <a:solidFill>
                  <a:prstClr val="black"/>
                </a:solidFill>
              </a:rPr>
              <a:t>ticks_gen.vhd</a:t>
            </a:r>
            <a:r>
              <a:rPr lang="en-GB" dirty="0" smtClean="0">
                <a:solidFill>
                  <a:prstClr val="black"/>
                </a:solidFill>
              </a:rPr>
              <a:t>. You could check that this line is toggling.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saci_clk_en</a:t>
            </a:r>
            <a:r>
              <a:rPr lang="en-GB" dirty="0" smtClean="0">
                <a:solidFill>
                  <a:prstClr val="black"/>
                </a:solidFill>
              </a:rPr>
              <a:t> is generated by the main </a:t>
            </a:r>
            <a:r>
              <a:rPr lang="en-GB" dirty="0">
                <a:solidFill>
                  <a:prstClr val="black"/>
                </a:solidFill>
              </a:rPr>
              <a:t>state machine </a:t>
            </a:r>
            <a:r>
              <a:rPr lang="en-GB" dirty="0" err="1" smtClean="0">
                <a:solidFill>
                  <a:prstClr val="black"/>
                </a:solidFill>
              </a:rPr>
              <a:t>prc_async_machine</a:t>
            </a:r>
            <a:r>
              <a:rPr lang="en-GB" dirty="0" smtClean="0">
                <a:solidFill>
                  <a:prstClr val="black"/>
                </a:solidFill>
              </a:rPr>
              <a:t>. In the usual sequence, it becomes </a:t>
            </a:r>
            <a:r>
              <a:rPr lang="en-GB" dirty="0">
                <a:solidFill>
                  <a:prstClr val="black"/>
                </a:solidFill>
              </a:rPr>
              <a:t>‘1’ in state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(and remains ‘1’ until </a:t>
            </a:r>
            <a:r>
              <a:rPr lang="en-GB" dirty="0" err="1" smtClean="0">
                <a:solidFill>
                  <a:prstClr val="black"/>
                </a:solidFill>
              </a:rPr>
              <a:t>SendReply</a:t>
            </a:r>
            <a:r>
              <a:rPr lang="en-GB" dirty="0" smtClean="0">
                <a:solidFill>
                  <a:prstClr val="black"/>
                </a:solidFill>
              </a:rPr>
              <a:t> is reached).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 it could help to monitor the current and next state of both the main state machine and the </a:t>
            </a:r>
            <a:r>
              <a:rPr lang="en-GB" dirty="0" err="1" smtClean="0">
                <a:solidFill>
                  <a:prstClr val="black"/>
                </a:solidFill>
              </a:rPr>
              <a:t>serialiser-deserialiser</a:t>
            </a:r>
            <a:r>
              <a:rPr lang="en-GB" dirty="0" smtClean="0">
                <a:solidFill>
                  <a:prstClr val="black"/>
                </a:solidFill>
              </a:rPr>
              <a:t> state machine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. Perhaps the state machines are not starting up, or never reaching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in any case. </a:t>
            </a:r>
            <a:endParaRPr lang="en-GB" dirty="0">
              <a:solidFill>
                <a:prstClr val="black"/>
              </a:solidFill>
            </a:endParaRP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If the expected states aren’t reached, can then look at the inputs to see why.</a:t>
            </a:r>
          </a:p>
        </p:txBody>
      </p:sp>
    </p:spTree>
    <p:extLst>
      <p:ext uri="{BB962C8B-B14F-4D97-AF65-F5344CB8AC3E}">
        <p14:creationId xmlns:p14="http://schemas.microsoft.com/office/powerpoint/2010/main" val="1918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ABC130* developments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(included here to summarise last week’s discussion, as minutes were just sent out)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Keeping track: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and Weiguo will keep an eye on ABC130* changes and suggest when it would be good to resynchronise the ABCN’ codebase.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For now it makes sense to carry on with our present code, but we should revisit this after a couple of months.</a:t>
            </a:r>
          </a:p>
          <a:p>
            <a:pPr marL="176212" lvl="1">
              <a:spcAft>
                <a:spcPts val="400"/>
              </a:spcAft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Recent changes:</a:t>
            </a:r>
            <a:endParaRPr lang="en-GB" sz="2000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ABC130* team is working on a new control protocol. Ultimately the ABCN’ should use the same </a:t>
            </a:r>
            <a:r>
              <a:rPr lang="en-GB" dirty="0" smtClean="0"/>
              <a:t>protocol. 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L0ID becomes L0Tag, for example.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new code </a:t>
            </a:r>
            <a:r>
              <a:rPr lang="en-GB" dirty="0" smtClean="0"/>
              <a:t>is </a:t>
            </a:r>
            <a:r>
              <a:rPr lang="en-GB" dirty="0" smtClean="0"/>
              <a:t>expected to </a:t>
            </a:r>
            <a:r>
              <a:rPr lang="en-GB" dirty="0" smtClean="0"/>
              <a:t>include at least some </a:t>
            </a:r>
            <a:r>
              <a:rPr lang="en-GB" dirty="0" smtClean="0"/>
              <a:t>test benches in </a:t>
            </a:r>
            <a:r>
              <a:rPr lang="en-GB" dirty="0" smtClean="0"/>
              <a:t>subversion.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Boards received at UBC</a:t>
            </a:r>
            <a:r>
              <a:rPr lang="en-GB" dirty="0" smtClean="0"/>
              <a:t>! The assembly looks good. </a:t>
            </a:r>
            <a:endParaRPr lang="en-GB" dirty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Pavel is doing initial low-level checks on the regulators and level </a:t>
            </a:r>
            <a:r>
              <a:rPr lang="en-GB" dirty="0" smtClean="0"/>
              <a:t>shifters, some completed already.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He’ll next test the DACs with a microcontroller (for SPI).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power connectors are on their way (yellow and red not available in Canada for some reason)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footprint is asymmetrical, unusually, so the connectors need some adapting to fit.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UBC will complete basic testing and then look at sending to other institutes.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Colin will let us know about finances – perhaps via team accounts at CERN. 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Larry is working on the charge injection at the moment.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SLAC is close to being able to send boards to UBC.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They would like to see whether any further board modifications are needed related to charge injection, before sending.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64003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3320040"/>
            <a:ext cx="879584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</a:t>
            </a:r>
            <a:r>
              <a:rPr lang="en-GB" dirty="0" smtClean="0"/>
              <a:t>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Received 50-pin hybrid </a:t>
            </a:r>
            <a:r>
              <a:rPr lang="en-GB" dirty="0" smtClean="0"/>
              <a:t>panel connector </a:t>
            </a:r>
            <a:r>
              <a:rPr lang="en-GB" dirty="0" smtClean="0"/>
              <a:t>pinout from Ashley Greenall (Liverpool).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connector is the </a:t>
            </a:r>
            <a:r>
              <a:rPr lang="en-GB" dirty="0" smtClean="0"/>
              <a:t>ITSDAQ standard </a:t>
            </a:r>
            <a:r>
              <a:rPr lang="en-GB" dirty="0"/>
              <a:t>0.05" Samtec connector </a:t>
            </a:r>
            <a:r>
              <a:rPr lang="en-GB" dirty="0" smtClean="0"/>
              <a:t>FTSH-125-01-F-DV</a:t>
            </a:r>
            <a:endParaRPr lang="en-GB" dirty="0" smtClean="0"/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organised as 13 signal pairs and 12 ground pairs, alternating, for constant impedance and to minimise cross-talk. The signal pairs are: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bunch crossing clock BCO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command COM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request line L1R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8 x data 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2 x spare lines</a:t>
            </a:r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Next: go over data out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39882</TotalTime>
  <Words>794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and next steps  26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1459</cp:revision>
  <cp:lastPrinted>2015-07-21T15:43:16Z</cp:lastPrinted>
  <dcterms:created xsi:type="dcterms:W3CDTF">2014-09-18T13:48:06Z</dcterms:created>
  <dcterms:modified xsi:type="dcterms:W3CDTF">2017-01-26T19:53:56Z</dcterms:modified>
</cp:coreProperties>
</file>