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82" r:id="rId2"/>
    <p:sldId id="333" r:id="rId3"/>
    <p:sldId id="383" r:id="rId4"/>
    <p:sldId id="416" r:id="rId5"/>
    <p:sldId id="419" r:id="rId6"/>
    <p:sldId id="384" r:id="rId7"/>
    <p:sldId id="422" r:id="rId8"/>
    <p:sldId id="418" r:id="rId9"/>
    <p:sldId id="420" r:id="rId10"/>
    <p:sldId id="421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09/02/2017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09/02/2017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09/02/2017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9</a:t>
            </a:r>
            <a:r>
              <a:rPr lang="en-GB" sz="3200" dirty="0" smtClean="0"/>
              <a:t> February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92484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ABC130*/HCC* news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6839" y="972494"/>
            <a:ext cx="8795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ABC130*/HCC* news</a:t>
            </a:r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want to extend: add capability to read in 2 SACI response lines at some point.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 testing: have now got the digital output of the test array working in Oxford with an external clock: 40MHz from a pulse generator.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Doing some initial tests of the 512 pixels.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Working to understand the clocking needs of the test array – what amplitude and when can the clock start up, with respect to powering up CHESS-2.</a:t>
            </a:r>
          </a:p>
          <a:p>
            <a:pPr marL="633412" lvl="2">
              <a:spcAft>
                <a:spcPts val="400"/>
              </a:spcAft>
            </a:pPr>
            <a:endParaRPr lang="en-GB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steps: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stimulate pixels with sources </a:t>
            </a:r>
            <a:r>
              <a:rPr lang="en-GB" dirty="0"/>
              <a:t>and </a:t>
            </a:r>
            <a:r>
              <a:rPr lang="en-GB" dirty="0" smtClean="0"/>
              <a:t>lasers (Oxford system available after next week)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isolate analogue output lines from the daughterboard traces and motherboard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: instantiating the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cores only seems to work (communicate with s/w) if instantiated in the </a:t>
            </a:r>
            <a:r>
              <a:rPr lang="en-GB" dirty="0" err="1" smtClean="0">
                <a:solidFill>
                  <a:prstClr val="black"/>
                </a:solidFill>
              </a:rPr>
              <a:t>ocb_saci</a:t>
            </a:r>
            <a:r>
              <a:rPr lang="en-GB" dirty="0" smtClean="0">
                <a:solidFill>
                  <a:prstClr val="black"/>
                </a:solidFill>
              </a:rPr>
              <a:t> block, not the top level.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software doesn’t see the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block when in the top level – might relate to importing the ABCN’ compiled block? </a:t>
            </a:r>
            <a:endParaRPr lang="en-GB" dirty="0" smtClean="0">
              <a:solidFill>
                <a:prstClr val="black"/>
              </a:solidFill>
            </a:endParaRP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 the ABCN’ compiled block, using a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core to perform the phase shift.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later, will replace this with a register in ITSDAQ.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Try putting the ABCN’ code into the ITSDAQ project instead?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Try running the Inserter and checking if anything was optimised away?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looked at the technology schematic and the pins exist. Still verifying the connectivity through the design hierarchy.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One board fully tested: power, level shifter, micro-controller talking to all DAC channels.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Power</a:t>
            </a:r>
            <a:r>
              <a:rPr lang="en-GB" dirty="0"/>
              <a:t>, level </a:t>
            </a:r>
            <a:r>
              <a:rPr lang="en-GB" dirty="0" smtClean="0"/>
              <a:t>shifter tested on other boards. Will test DACs on other boards as we go.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Power sockets expected soon.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Issue seen with unexpectedly high HV current when the low voltage supplies are on.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not seen on the analogue test system.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system: HV bias to bottom and test arrays only. LV to bottom and test arrays but bottom array readout/LVDS interface disabled. 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Digital system: HV and LV supplied to all 3 arrays.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Investigating at SLAC… could be due to N-wells at different points on the sensor being at different voltages, could create N-P-N junction with P-doped substrate, hence current flow?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Production: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Working on order for 20 more carrier boards.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869231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rgbClr val="0000FF"/>
                </a:solidFill>
              </a:rPr>
              <a:t>Back-up slides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Nexys Video suggestions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As a reminder: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One possibility is that ISE optimised away some connections.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Under Synthesize, look at View Technology Schematics. This shows what circuitry is left after optimisation, so you’d see if the SACI outputs reach the FPGA pins.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Inserting a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at the main level should could also clarify this.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For the SACI clock issue: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 the latest </a:t>
            </a:r>
            <a:r>
              <a:rPr lang="en-GB" dirty="0" err="1" smtClean="0">
                <a:solidFill>
                  <a:prstClr val="black"/>
                </a:solidFill>
              </a:rPr>
              <a:t>ocb_saci.vhd</a:t>
            </a:r>
            <a:r>
              <a:rPr lang="en-GB" dirty="0" smtClean="0">
                <a:solidFill>
                  <a:prstClr val="black"/>
                </a:solidFill>
              </a:rPr>
              <a:t> from Matt (in ITSDAQ </a:t>
            </a:r>
            <a:r>
              <a:rPr lang="en-GB" dirty="0" err="1" smtClean="0">
                <a:solidFill>
                  <a:prstClr val="black"/>
                </a:solidFill>
              </a:rPr>
              <a:t>svn</a:t>
            </a:r>
            <a:r>
              <a:rPr lang="en-GB" dirty="0" smtClean="0">
                <a:solidFill>
                  <a:prstClr val="black"/>
                </a:solidFill>
              </a:rPr>
              <a:t>), </a:t>
            </a:r>
            <a:r>
              <a:rPr lang="en-GB" dirty="0" err="1" smtClean="0">
                <a:solidFill>
                  <a:prstClr val="black"/>
                </a:solidFill>
              </a:rPr>
              <a:t>saci_clk</a:t>
            </a:r>
            <a:r>
              <a:rPr lang="en-GB" dirty="0" smtClean="0">
                <a:solidFill>
                  <a:prstClr val="black"/>
                </a:solidFill>
              </a:rPr>
              <a:t> comes from:</a:t>
            </a:r>
          </a:p>
          <a:p>
            <a:pPr marL="1090612" lvl="3">
              <a:spcAft>
                <a:spcPts val="400"/>
              </a:spcAft>
            </a:pP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not(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tog_saci_clk_i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and 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saci_clk_en</a:t>
            </a:r>
            <a:r>
              <a:rPr lang="en-GB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tog_saci_clk_i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is connected to </a:t>
            </a:r>
            <a:r>
              <a:rPr lang="en-GB" dirty="0" err="1">
                <a:solidFill>
                  <a:prstClr val="black"/>
                </a:solidFill>
              </a:rPr>
              <a:t>tog_i</a:t>
            </a:r>
            <a:r>
              <a:rPr lang="en-GB" dirty="0">
                <a:solidFill>
                  <a:prstClr val="black"/>
                </a:solidFill>
              </a:rPr>
              <a:t>(T_4MHz</a:t>
            </a:r>
            <a:r>
              <a:rPr lang="en-GB" dirty="0" smtClean="0">
                <a:solidFill>
                  <a:prstClr val="black"/>
                </a:solidFill>
              </a:rPr>
              <a:t>), ultimately from </a:t>
            </a:r>
            <a:r>
              <a:rPr lang="en-GB" dirty="0" err="1" smtClean="0">
                <a:solidFill>
                  <a:prstClr val="black"/>
                </a:solidFill>
              </a:rPr>
              <a:t>ticks_gen.vhd</a:t>
            </a:r>
            <a:r>
              <a:rPr lang="en-GB" dirty="0" smtClean="0">
                <a:solidFill>
                  <a:prstClr val="black"/>
                </a:solidFill>
              </a:rPr>
              <a:t>. You could check that this line is toggling.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saci_clk_en</a:t>
            </a:r>
            <a:r>
              <a:rPr lang="en-GB" dirty="0" smtClean="0">
                <a:solidFill>
                  <a:prstClr val="black"/>
                </a:solidFill>
              </a:rPr>
              <a:t> is generated by the main </a:t>
            </a:r>
            <a:r>
              <a:rPr lang="en-GB" dirty="0">
                <a:solidFill>
                  <a:prstClr val="black"/>
                </a:solidFill>
              </a:rPr>
              <a:t>state machine </a:t>
            </a:r>
            <a:r>
              <a:rPr lang="en-GB" dirty="0" err="1" smtClean="0">
                <a:solidFill>
                  <a:prstClr val="black"/>
                </a:solidFill>
              </a:rPr>
              <a:t>prc_async_machine</a:t>
            </a:r>
            <a:r>
              <a:rPr lang="en-GB" dirty="0" smtClean="0">
                <a:solidFill>
                  <a:prstClr val="black"/>
                </a:solidFill>
              </a:rPr>
              <a:t>. In the usual sequence, it becomes </a:t>
            </a:r>
            <a:r>
              <a:rPr lang="en-GB" dirty="0">
                <a:solidFill>
                  <a:prstClr val="black"/>
                </a:solidFill>
              </a:rPr>
              <a:t>‘1’ in state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(and remains ‘1’ until </a:t>
            </a:r>
            <a:r>
              <a:rPr lang="en-GB" dirty="0" err="1" smtClean="0">
                <a:solidFill>
                  <a:prstClr val="black"/>
                </a:solidFill>
              </a:rPr>
              <a:t>SendReply</a:t>
            </a:r>
            <a:r>
              <a:rPr lang="en-GB" dirty="0" smtClean="0">
                <a:solidFill>
                  <a:prstClr val="black"/>
                </a:solidFill>
              </a:rPr>
              <a:t> is reached).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So it could help to monitor the current and next state of both the main state machine and the </a:t>
            </a:r>
            <a:r>
              <a:rPr lang="en-GB" dirty="0" err="1" smtClean="0">
                <a:solidFill>
                  <a:prstClr val="black"/>
                </a:solidFill>
              </a:rPr>
              <a:t>serialiser-deserialiser</a:t>
            </a:r>
            <a:r>
              <a:rPr lang="en-GB" dirty="0" smtClean="0">
                <a:solidFill>
                  <a:prstClr val="black"/>
                </a:solidFill>
              </a:rPr>
              <a:t> state machine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. Perhaps the state machines are not starting up, or never reaching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in any case. </a:t>
            </a:r>
            <a:endParaRPr lang="en-GB" dirty="0">
              <a:solidFill>
                <a:prstClr val="black"/>
              </a:solidFill>
            </a:endParaRP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If the expected states aren’t reached, can then look at the inputs to see why.</a:t>
            </a:r>
          </a:p>
        </p:txBody>
      </p:sp>
    </p:spTree>
    <p:extLst>
      <p:ext uri="{BB962C8B-B14F-4D97-AF65-F5344CB8AC3E}">
        <p14:creationId xmlns:p14="http://schemas.microsoft.com/office/powerpoint/2010/main" val="19186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92484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839" y="972494"/>
            <a:ext cx="879584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More details of the connector: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connector is the </a:t>
            </a:r>
            <a:r>
              <a:rPr lang="en-GB" dirty="0" smtClean="0"/>
              <a:t>ITSDAQ standard </a:t>
            </a:r>
            <a:r>
              <a:rPr lang="en-GB" dirty="0"/>
              <a:t>0.05" Samtec connector </a:t>
            </a:r>
            <a:r>
              <a:rPr lang="en-GB" dirty="0" smtClean="0"/>
              <a:t>FTSH-125-01-F-DV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organised as 13 signal pairs and 12 ground pairs, alternating, for constant impedance and to minimise cross-talk. The signal pairs are: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bunch crossing clock pair - BCO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command pair - COM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request </a:t>
            </a:r>
            <a:r>
              <a:rPr lang="en-GB" dirty="0"/>
              <a:t>pair - </a:t>
            </a:r>
            <a:r>
              <a:rPr lang="en-GB" dirty="0" smtClean="0"/>
              <a:t>L1R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8 x data pairs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2 x spare pairs (could also be used as 4 single-ended lines in firmware)</a:t>
            </a:r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Next: go over data out requirements.</a:t>
            </a:r>
            <a:br>
              <a:rPr lang="en-GB" dirty="0" smtClean="0"/>
            </a:br>
            <a:endParaRPr lang="en-GB" dirty="0" smtClean="0"/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Jaya John to look over data out lines needed and draft a proposal for the connectors.</a:t>
            </a:r>
          </a:p>
        </p:txBody>
      </p:sp>
    </p:spTree>
    <p:extLst>
      <p:ext uri="{BB962C8B-B14F-4D97-AF65-F5344CB8AC3E}">
        <p14:creationId xmlns:p14="http://schemas.microsoft.com/office/powerpoint/2010/main" val="38080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40308</TotalTime>
  <Words>670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Progress and next steps  9 February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1514</cp:revision>
  <cp:lastPrinted>2015-07-21T15:43:16Z</cp:lastPrinted>
  <dcterms:created xsi:type="dcterms:W3CDTF">2014-09-18T13:48:06Z</dcterms:created>
  <dcterms:modified xsi:type="dcterms:W3CDTF">2017-02-09T16:34:37Z</dcterms:modified>
</cp:coreProperties>
</file>