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82" r:id="rId2"/>
    <p:sldId id="333" r:id="rId3"/>
    <p:sldId id="383" r:id="rId4"/>
    <p:sldId id="416" r:id="rId5"/>
    <p:sldId id="419" r:id="rId6"/>
    <p:sldId id="384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 varScale="1">
        <p:scale>
          <a:sx n="112" d="100"/>
          <a:sy n="112" d="100"/>
        </p:scale>
        <p:origin x="-211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16/02/2017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16/02/2017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16/02/2017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16/02/2017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16/02/2017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16/02/2017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16</a:t>
            </a:r>
            <a:r>
              <a:rPr lang="en-GB" sz="3200" dirty="0" smtClean="0"/>
              <a:t> </a:t>
            </a:r>
            <a:r>
              <a:rPr lang="en-GB" sz="3200" dirty="0" smtClean="0"/>
              <a:t>February 2017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 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ABC130*/HCC* news</a:t>
            </a:r>
            <a:endParaRPr lang="en-GB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883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Atlys firmware / CHESS-2 analogue test status: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Firmware: still using va113, all well.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Analogue </a:t>
            </a:r>
            <a:r>
              <a:rPr lang="en-GB" dirty="0" smtClean="0"/>
              <a:t>system testing: </a:t>
            </a:r>
            <a:endParaRPr lang="en-GB" dirty="0" smtClean="0"/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Found some erroneous wire-bonds – had intended to disable a digital/LVDS test structure but caused excess current draw on the low voltage supplies</a:t>
            </a:r>
            <a:r>
              <a:rPr lang="en-GB" dirty="0" smtClean="0"/>
              <a:t>. </a:t>
            </a:r>
            <a:endParaRPr lang="en-GB" dirty="0" smtClean="0"/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Hervé saw big improvements after removing those wire-bonds, including analogue output pulses. These pulses go away if you turn off the CHESS-2 pixel amplifiers via internal bias DAC settings</a:t>
            </a:r>
            <a:r>
              <a:rPr lang="en-GB" dirty="0" smtClean="0"/>
              <a:t>. </a:t>
            </a:r>
            <a:endParaRPr lang="en-GB" dirty="0" smtClean="0"/>
          </a:p>
          <a:p>
            <a:pPr marL="633412" lvl="2">
              <a:spcAft>
                <a:spcPts val="400"/>
              </a:spcAft>
            </a:pPr>
            <a:endParaRPr lang="en-GB" dirty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Next steps</a:t>
            </a:r>
            <a:r>
              <a:rPr lang="en-GB" dirty="0" smtClean="0"/>
              <a:t>: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Reproduce this in Oxford.</a:t>
            </a:r>
            <a:endParaRPr lang="en-GB" dirty="0"/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Various distribution work for the analogue hardware.</a:t>
            </a: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status</a:t>
            </a:r>
            <a:r>
              <a:rPr lang="en-GB" sz="2000" dirty="0" smtClean="0">
                <a:solidFill>
                  <a:srgbClr val="0000FF"/>
                </a:solidFill>
              </a:rPr>
              <a:t>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6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416897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.</a:t>
            </a:r>
            <a:endParaRPr lang="en-GB" dirty="0" smtClean="0"/>
          </a:p>
        </p:txBody>
      </p:sp>
      <p:pic>
        <p:nvPicPr>
          <p:cNvPr id="1026" name="878C1714-BF70-4CB7-8E4F-FC4BAC62C602" descr="3E3EB4E3-A83F-4F83-8DDD-DAD63F4ABAB8@tel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154" y="814717"/>
            <a:ext cx="4290646" cy="571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11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Continuing on layout revisions of digital daughterboard to ease the wire-bonding</a:t>
            </a:r>
            <a:r>
              <a:rPr lang="en-GB" dirty="0" smtClean="0"/>
              <a:t>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second batch of carrier boards are </a:t>
            </a:r>
            <a:r>
              <a:rPr lang="en-GB" smtClean="0"/>
              <a:t>being manufactured.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40316</TotalTime>
  <Words>190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Progress and next steps  16 February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1516</cp:revision>
  <cp:lastPrinted>2015-07-21T15:43:16Z</cp:lastPrinted>
  <dcterms:created xsi:type="dcterms:W3CDTF">2014-09-18T13:48:06Z</dcterms:created>
  <dcterms:modified xsi:type="dcterms:W3CDTF">2017-02-16T15:54:05Z</dcterms:modified>
</cp:coreProperties>
</file>