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6" r:id="rId5"/>
    <p:sldId id="419" r:id="rId6"/>
    <p:sldId id="38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16/02/2017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16/02/2017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16/02/2017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16 February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ABC130*/HCC* news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76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Firmware: still using va113, all well.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system testing: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Found some erroneous wire-bonds – had intended to disable a digital/LVDS test structure but caused excess current draw on the low voltage supplies.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Hervé saw big improvements after removing those wire-bonds, including analogue output </a:t>
            </a:r>
            <a:r>
              <a:rPr lang="en-GB" dirty="0" smtClean="0"/>
              <a:t>pulses via charge injection. </a:t>
            </a:r>
            <a:r>
              <a:rPr lang="en-GB" dirty="0" smtClean="0"/>
              <a:t>These pulses go away if you turn off the CHESS-2 pixel amplifiers via internal bias DAC settings. </a:t>
            </a:r>
            <a:endParaRPr lang="en-GB" dirty="0" smtClean="0"/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Working on analogue outputs again in Oxford, with a laser pointer, varying the internal current DAC settings. Seeing small pulses on the analogue outputs, which go away when the </a:t>
            </a:r>
            <a:r>
              <a:rPr lang="en-GB" dirty="0" smtClean="0"/>
              <a:t>internal </a:t>
            </a:r>
            <a:r>
              <a:rPr lang="en-GB" dirty="0"/>
              <a:t>bias </a:t>
            </a:r>
            <a:r>
              <a:rPr lang="en-GB" dirty="0" smtClean="0"/>
              <a:t>DACs are disabled.</a:t>
            </a:r>
            <a:endParaRPr lang="en-GB" dirty="0" smtClean="0"/>
          </a:p>
          <a:p>
            <a:pPr marL="633412" lvl="2">
              <a:spcAft>
                <a:spcPts val="400"/>
              </a:spcAft>
            </a:pPr>
            <a:endParaRPr lang="en-GB" dirty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steps: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Continue exploring DAC space. </a:t>
            </a:r>
            <a:endParaRPr lang="en-GB" dirty="0"/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Various distribution work for the analogue hardware.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Found one issue with DIO instantiation, fixed.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Now, s</a:t>
            </a:r>
            <a:r>
              <a:rPr lang="en-GB" dirty="0" smtClean="0">
                <a:solidFill>
                  <a:prstClr val="black"/>
                </a:solidFill>
              </a:rPr>
              <a:t>tatic values of SACI signals observed, as expected.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Will test SACI commands (dynamic behaviour) once Robin is back, next week.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Wojtek will add SPI to the DIO to be able to programme the external DAC chip on the adaptor board.</a:t>
            </a: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Boards functional.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test DACs once SPI added to DIO of firmware.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Reminder: 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20 bare boards made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10 assembled and tested for power supplies and level shifters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1 tested including DACs via SPI from a microcontroller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see further about distribution and finances with Colin once the SPI is tested and basics tested with CHESS-2 connected: e.g. register reads and writes.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Continuing on layout revisions of digital daughterboard to ease the wire-bonding.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second batch of carrier boards are being manufactured.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32098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ABC* / HCC*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4000993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Interfaces still evolving. </a:t>
            </a:r>
            <a:r>
              <a:rPr lang="en-GB" smtClean="0"/>
              <a:t>Can </a:t>
            </a:r>
            <a:r>
              <a:rPr lang="en-GB" dirty="0" smtClean="0"/>
              <a:t>probably talk about them again in another 1-2 months.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40479</TotalTime>
  <Words>325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16 February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1528</cp:revision>
  <cp:lastPrinted>2015-07-21T15:43:16Z</cp:lastPrinted>
  <dcterms:created xsi:type="dcterms:W3CDTF">2014-09-18T13:48:06Z</dcterms:created>
  <dcterms:modified xsi:type="dcterms:W3CDTF">2017-02-16T18:38:41Z</dcterms:modified>
</cp:coreProperties>
</file>