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82" r:id="rId2"/>
    <p:sldId id="333" r:id="rId3"/>
    <p:sldId id="383" r:id="rId4"/>
    <p:sldId id="416" r:id="rId5"/>
    <p:sldId id="419" r:id="rId6"/>
    <p:sldId id="384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17" autoAdjust="0"/>
    <p:restoredTop sz="97853" autoAdjust="0"/>
  </p:normalViewPr>
  <p:slideViewPr>
    <p:cSldViewPr snapToGrid="0">
      <p:cViewPr varScale="1">
        <p:scale>
          <a:sx n="108" d="100"/>
          <a:sy n="108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23/02/2017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23/02/2017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23/02/2017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587631/contributions/2471706/attachments/1415599/2167195/TrentoW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23</a:t>
            </a:r>
            <a:r>
              <a:rPr lang="en-GB" sz="3200" dirty="0" smtClean="0"/>
              <a:t> </a:t>
            </a:r>
            <a:r>
              <a:rPr lang="en-GB" sz="3200" dirty="0" smtClean="0"/>
              <a:t>February 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emulator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firmware - SACI 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readout software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CHESS-2-to-FMC adaptor board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 digital hardware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CHESS-2 mini-module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ABC130*/HCC* news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firmware status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Atlys firmware / CHESS-2 analogue test status:</a:t>
            </a:r>
            <a:endParaRPr lang="en-GB" dirty="0" smtClean="0"/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Firmware: still using va113, all well.</a:t>
            </a:r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Analogue system testing: </a:t>
            </a:r>
          </a:p>
          <a:p>
            <a:pPr marL="904875" lvl="2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Kestutis is mapping out the 512-pixel test array’s sensitivity variations.</a:t>
            </a:r>
            <a:endParaRPr lang="en-GB" dirty="0" smtClean="0"/>
          </a:p>
          <a:p>
            <a:pPr marL="633412" lvl="2">
              <a:spcAft>
                <a:spcPts val="4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firmware status, continued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6642"/>
            <a:ext cx="87958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Nexys Video firmware and software status:</a:t>
            </a:r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.</a:t>
            </a:r>
            <a:endParaRPr lang="en-GB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CHESS-2-to-FMC adaptor board status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41689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Current status:</a:t>
            </a:r>
          </a:p>
          <a:p>
            <a:pPr marL="447675" lvl="1" indent="-2714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.</a:t>
            </a:r>
            <a:endParaRPr lang="en-GB" dirty="0" smtClean="0"/>
          </a:p>
        </p:txBody>
      </p:sp>
      <p:pic>
        <p:nvPicPr>
          <p:cNvPr id="1026" name="878C1714-BF70-4CB7-8E4F-FC4BAC62C602" descr="3E3EB4E3-A83F-4F83-8DDD-DAD63F4ABAB8@tel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154" y="814717"/>
            <a:ext cx="4290646" cy="571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179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digital hardware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1800"/>
            <a:ext cx="87958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Current status:</a:t>
            </a:r>
          </a:p>
          <a:p>
            <a:pPr marL="447675" lvl="1" indent="-2714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No update this week.</a:t>
            </a:r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320983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ABC* / HCC*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4000993"/>
            <a:ext cx="879584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Current status:</a:t>
            </a:r>
          </a:p>
          <a:p>
            <a:pPr marL="447675" lvl="1" indent="-2714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Laura </a:t>
            </a:r>
            <a:r>
              <a:rPr lang="en-GB" dirty="0" err="1" smtClean="0"/>
              <a:t>Gonella</a:t>
            </a:r>
            <a:r>
              <a:rPr lang="en-GB" dirty="0" smtClean="0"/>
              <a:t> (Birmingham) presented a talk on the ABC* and HCC* at the Trento workshop this week which is a very useful summary of the current state of </a:t>
            </a:r>
            <a:r>
              <a:rPr lang="en-GB" smtClean="0"/>
              <a:t>the designs: </a:t>
            </a:r>
            <a:r>
              <a:rPr lang="en-GB" dirty="0" smtClean="0">
                <a:hlinkClick r:id="rId2"/>
              </a:rPr>
              <a:t>link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0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40489</TotalTime>
  <Words>156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Progress and next steps  23 February 2017  this version is the minutes of the meeting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1533</cp:revision>
  <cp:lastPrinted>2015-07-21T15:43:16Z</cp:lastPrinted>
  <dcterms:created xsi:type="dcterms:W3CDTF">2014-09-18T13:48:06Z</dcterms:created>
  <dcterms:modified xsi:type="dcterms:W3CDTF">2017-02-23T12:29:45Z</dcterms:modified>
</cp:coreProperties>
</file>