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9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D29D-871F-4688-8CB6-81E7C46BFF37}" type="datetimeFigureOut">
              <a:rPr lang="de-DE" smtClean="0"/>
              <a:t>14.12.2016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1929C-890D-4487-AAD4-89DA031FA92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077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D29D-871F-4688-8CB6-81E7C46BFF37}" type="datetimeFigureOut">
              <a:rPr lang="de-DE" smtClean="0"/>
              <a:t>14.12.2016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1929C-890D-4487-AAD4-89DA031FA92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7560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D29D-871F-4688-8CB6-81E7C46BFF37}" type="datetimeFigureOut">
              <a:rPr lang="de-DE" smtClean="0"/>
              <a:t>14.12.2016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1929C-890D-4487-AAD4-89DA031FA92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3980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D29D-871F-4688-8CB6-81E7C46BFF37}" type="datetimeFigureOut">
              <a:rPr lang="de-DE" smtClean="0"/>
              <a:t>14.12.2016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1929C-890D-4487-AAD4-89DA031FA92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5021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D29D-871F-4688-8CB6-81E7C46BFF37}" type="datetimeFigureOut">
              <a:rPr lang="de-DE" smtClean="0"/>
              <a:t>14.12.2016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1929C-890D-4487-AAD4-89DA031FA92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0451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D29D-871F-4688-8CB6-81E7C46BFF37}" type="datetimeFigureOut">
              <a:rPr lang="de-DE" smtClean="0"/>
              <a:t>14.12.2016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1929C-890D-4487-AAD4-89DA031FA92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6595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D29D-871F-4688-8CB6-81E7C46BFF37}" type="datetimeFigureOut">
              <a:rPr lang="de-DE" smtClean="0"/>
              <a:t>14.12.2016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1929C-890D-4487-AAD4-89DA031FA92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600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D29D-871F-4688-8CB6-81E7C46BFF37}" type="datetimeFigureOut">
              <a:rPr lang="de-DE" smtClean="0"/>
              <a:t>14.12.2016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1929C-890D-4487-AAD4-89DA031FA92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765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D29D-871F-4688-8CB6-81E7C46BFF37}" type="datetimeFigureOut">
              <a:rPr lang="de-DE" smtClean="0"/>
              <a:t>14.12.2016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1929C-890D-4487-AAD4-89DA031FA92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5888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D29D-871F-4688-8CB6-81E7C46BFF37}" type="datetimeFigureOut">
              <a:rPr lang="de-DE" smtClean="0"/>
              <a:t>14.12.2016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1929C-890D-4487-AAD4-89DA031FA92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7667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D29D-871F-4688-8CB6-81E7C46BFF37}" type="datetimeFigureOut">
              <a:rPr lang="de-DE" smtClean="0"/>
              <a:t>14.12.2016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1929C-890D-4487-AAD4-89DA031FA92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4465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1D29D-871F-4688-8CB6-81E7C46BFF37}" type="datetimeFigureOut">
              <a:rPr lang="de-DE" smtClean="0"/>
              <a:t>14.12.2016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1929C-890D-4487-AAD4-89DA031FA92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4018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First 4 weeks of commissioning</a:t>
            </a:r>
            <a:br>
              <a:rPr lang="en-US" dirty="0" smtClean="0"/>
            </a:b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Winni Decking</a:t>
            </a:r>
          </a:p>
          <a:p>
            <a:r>
              <a:rPr lang="en-US" dirty="0" smtClean="0"/>
              <a:t>DESY</a:t>
            </a:r>
          </a:p>
          <a:p>
            <a:r>
              <a:rPr lang="en-US" dirty="0" err="1" smtClean="0"/>
              <a:t>COMeeting</a:t>
            </a:r>
            <a:r>
              <a:rPr lang="en-US" dirty="0" smtClean="0"/>
              <a:t>, 14.12.16</a:t>
            </a:r>
            <a:endParaRPr lang="en-US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4473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2.1.2017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Injector @ 2K with AMTF warm pumps</a:t>
            </a:r>
          </a:p>
          <a:p>
            <a:r>
              <a:rPr lang="en-US" dirty="0" smtClean="0"/>
              <a:t>L1-L3 @ 4K, start cold-compressors to pump down to 2K</a:t>
            </a:r>
          </a:p>
          <a:p>
            <a:r>
              <a:rPr lang="en-US" dirty="0" smtClean="0"/>
              <a:t>MKK technical  commissioning of XTL warm magnets finished</a:t>
            </a:r>
          </a:p>
          <a:p>
            <a:r>
              <a:rPr lang="en-US" dirty="0" smtClean="0"/>
              <a:t>XTL personnel interlock approved</a:t>
            </a:r>
          </a:p>
          <a:p>
            <a:r>
              <a:rPr lang="en-US" dirty="0" smtClean="0"/>
              <a:t>CS1-CS7 RF operable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0519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 1&amp;2: 2.1.-16.1.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Injector - re-commissioning</a:t>
            </a:r>
          </a:p>
          <a:p>
            <a:pPr lvl="1"/>
            <a:r>
              <a:rPr lang="en-US" dirty="0" smtClean="0"/>
              <a:t>Tune 1.3 &amp; 3.9 GHz cavities</a:t>
            </a:r>
          </a:p>
          <a:p>
            <a:pPr lvl="1"/>
            <a:r>
              <a:rPr lang="en-US" dirty="0" smtClean="0"/>
              <a:t>Re-commission LLRF system</a:t>
            </a:r>
          </a:p>
          <a:p>
            <a:pPr lvl="1"/>
            <a:r>
              <a:rPr lang="en-US" dirty="0" smtClean="0"/>
              <a:t>Establish operation with 0.5 nC, 60 bunches, &lt; 1 mm mrad slice emittance</a:t>
            </a:r>
          </a:p>
          <a:p>
            <a:r>
              <a:rPr lang="en-US" dirty="0" smtClean="0"/>
              <a:t>XTL - accessible for planned work</a:t>
            </a:r>
          </a:p>
          <a:p>
            <a:pPr lvl="1"/>
            <a:r>
              <a:rPr lang="en-US" dirty="0" smtClean="0"/>
              <a:t>1900++:  finalize cabling (vacuum and diagnostics)</a:t>
            </a:r>
          </a:p>
          <a:p>
            <a:pPr lvl="1"/>
            <a:r>
              <a:rPr lang="en-US" dirty="0" smtClean="0"/>
              <a:t>L1-L3: </a:t>
            </a:r>
            <a:r>
              <a:rPr lang="en-US" dirty="0" smtClean="0"/>
              <a:t>start cold-compressors to pump down to 2K, establish stable operation</a:t>
            </a:r>
          </a:p>
          <a:p>
            <a:pPr lvl="1"/>
            <a:r>
              <a:rPr lang="en-US" dirty="0" smtClean="0"/>
              <a:t>BC2: tune TDS structure, connect wave-guides</a:t>
            </a:r>
          </a:p>
          <a:p>
            <a:pPr lvl="1"/>
            <a:r>
              <a:rPr lang="en-US" dirty="0" smtClean="0"/>
              <a:t>All warm beamlines: polarity and control system checks of all magnets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41413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 3: 16.1-23.1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Injector – provide beam</a:t>
            </a:r>
          </a:p>
          <a:p>
            <a:pPr lvl="1"/>
            <a:r>
              <a:rPr lang="en-US" dirty="0" smtClean="0"/>
              <a:t>Beam commissioning of dogleg in XSE shaft</a:t>
            </a:r>
          </a:p>
          <a:p>
            <a:r>
              <a:rPr lang="en-US" dirty="0" smtClean="0"/>
              <a:t>XTL – </a:t>
            </a:r>
            <a:r>
              <a:rPr lang="en-US" b="1" dirty="0" smtClean="0"/>
              <a:t>tunnel  closed, personnel interlock set</a:t>
            </a:r>
          </a:p>
          <a:p>
            <a:pPr lvl="1"/>
            <a:r>
              <a:rPr lang="en-US" dirty="0" smtClean="0"/>
              <a:t>L1-L3: Start tuning cavities on resonance</a:t>
            </a:r>
          </a:p>
          <a:p>
            <a:pPr lvl="1"/>
            <a:r>
              <a:rPr lang="en-US" dirty="0" smtClean="0"/>
              <a:t>L1-L3: Start commissioning of cold magnets</a:t>
            </a:r>
          </a:p>
          <a:p>
            <a:pPr lvl="1"/>
            <a:r>
              <a:rPr lang="en-US" dirty="0" smtClean="0"/>
              <a:t>L1: LLRF no-beam commissioning (1 RF station, 4 modules, low power)</a:t>
            </a:r>
          </a:p>
          <a:p>
            <a:pPr lvl="1"/>
            <a:r>
              <a:rPr lang="en-US" dirty="0" smtClean="0"/>
              <a:t>L1, B1: Pass beam into BC1 dump at 130 MeV</a:t>
            </a:r>
          </a:p>
          <a:p>
            <a:pPr lvl="1"/>
            <a:endParaRPr lang="en-US" dirty="0"/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02109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 4: 24.1 – 30.1 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Injector: Provide beam</a:t>
            </a:r>
          </a:p>
          <a:p>
            <a:r>
              <a:rPr lang="en-US" dirty="0" smtClean="0"/>
              <a:t>L1: LLRF commissioning with beam up to 600 MeV</a:t>
            </a:r>
          </a:p>
          <a:p>
            <a:r>
              <a:rPr lang="en-US" dirty="0" smtClean="0"/>
              <a:t>B1: Commission </a:t>
            </a:r>
            <a:r>
              <a:rPr lang="en-US" smtClean="0"/>
              <a:t>BC1 with 600 MeV</a:t>
            </a:r>
            <a:endParaRPr lang="en-US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L2: start </a:t>
            </a:r>
            <a:r>
              <a:rPr lang="en-US" sz="2400" dirty="0" smtClean="0"/>
              <a:t>LLRF no-beam commissioning (3 RF station, 12 modules, low power)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L3: </a:t>
            </a:r>
            <a:r>
              <a:rPr lang="en-US" sz="2400" dirty="0"/>
              <a:t>T</a:t>
            </a:r>
            <a:r>
              <a:rPr lang="en-US" sz="2400" dirty="0" smtClean="0"/>
              <a:t>uning cavities on resonance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L3: </a:t>
            </a:r>
            <a:r>
              <a:rPr lang="en-US" sz="2400" dirty="0"/>
              <a:t>C</a:t>
            </a:r>
            <a:r>
              <a:rPr lang="en-US" sz="2400" dirty="0" smtClean="0"/>
              <a:t>ommissioning of cold magnets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8468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249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First 4 weeks of commissioning </vt:lpstr>
      <vt:lpstr>Status 2.1.2017</vt:lpstr>
      <vt:lpstr>Week 1&amp;2: 2.1.-16.1.</vt:lpstr>
      <vt:lpstr>Week 3: 16.1-23.1</vt:lpstr>
      <vt:lpstr>Week 4: 24.1 – 30.1 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4 weeks of commissioning</dc:title>
  <dc:creator>limberg</dc:creator>
  <cp:lastModifiedBy>limberg</cp:lastModifiedBy>
  <cp:revision>4</cp:revision>
  <dcterms:created xsi:type="dcterms:W3CDTF">2016-12-14T11:04:08Z</dcterms:created>
  <dcterms:modified xsi:type="dcterms:W3CDTF">2016-12-14T11:37:45Z</dcterms:modified>
</cp:coreProperties>
</file>