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50A29-F97C-4055-BE3A-D759E5EBB5D0}" type="datetimeFigureOut">
              <a:rPr lang="en-GB" smtClean="0"/>
              <a:t>20/12/2016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E1DE-C144-4425-AB31-710CF53053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187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50A29-F97C-4055-BE3A-D759E5EBB5D0}" type="datetimeFigureOut">
              <a:rPr lang="en-GB" smtClean="0"/>
              <a:t>20/12/2016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E1DE-C144-4425-AB31-710CF53053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561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50A29-F97C-4055-BE3A-D759E5EBB5D0}" type="datetimeFigureOut">
              <a:rPr lang="en-GB" smtClean="0"/>
              <a:t>20/12/2016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E1DE-C144-4425-AB31-710CF53053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174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50A29-F97C-4055-BE3A-D759E5EBB5D0}" type="datetimeFigureOut">
              <a:rPr lang="en-GB" smtClean="0"/>
              <a:t>20/12/2016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E1DE-C144-4425-AB31-710CF53053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116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50A29-F97C-4055-BE3A-D759E5EBB5D0}" type="datetimeFigureOut">
              <a:rPr lang="en-GB" smtClean="0"/>
              <a:t>20/12/2016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E1DE-C144-4425-AB31-710CF53053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856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50A29-F97C-4055-BE3A-D759E5EBB5D0}" type="datetimeFigureOut">
              <a:rPr lang="en-GB" smtClean="0"/>
              <a:t>20/12/2016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E1DE-C144-4425-AB31-710CF53053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176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50A29-F97C-4055-BE3A-D759E5EBB5D0}" type="datetimeFigureOut">
              <a:rPr lang="en-GB" smtClean="0"/>
              <a:t>20/12/2016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E1DE-C144-4425-AB31-710CF53053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229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50A29-F97C-4055-BE3A-D759E5EBB5D0}" type="datetimeFigureOut">
              <a:rPr lang="en-GB" smtClean="0"/>
              <a:t>20/12/2016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E1DE-C144-4425-AB31-710CF53053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435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50A29-F97C-4055-BE3A-D759E5EBB5D0}" type="datetimeFigureOut">
              <a:rPr lang="en-GB" smtClean="0"/>
              <a:t>20/12/2016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E1DE-C144-4425-AB31-710CF53053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130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50A29-F97C-4055-BE3A-D759E5EBB5D0}" type="datetimeFigureOut">
              <a:rPr lang="en-GB" smtClean="0"/>
              <a:t>20/12/2016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E1DE-C144-4425-AB31-710CF53053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799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50A29-F97C-4055-BE3A-D759E5EBB5D0}" type="datetimeFigureOut">
              <a:rPr lang="en-GB" smtClean="0"/>
              <a:t>20/12/2016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E1DE-C144-4425-AB31-710CF53053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936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50A29-F97C-4055-BE3A-D759E5EBB5D0}" type="datetimeFigureOut">
              <a:rPr lang="en-GB" smtClean="0"/>
              <a:t>20/12/2016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EE1DE-C144-4425-AB31-710CF53053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143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Radiation </a:t>
            </a:r>
            <a:r>
              <a:rPr lang="en-GB" dirty="0" err="1" smtClean="0"/>
              <a:t>fluence</a:t>
            </a:r>
            <a:r>
              <a:rPr lang="en-GB" dirty="0"/>
              <a:t> </a:t>
            </a:r>
            <a:r>
              <a:rPr lang="en-GB" dirty="0" smtClean="0"/>
              <a:t>from PS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633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PS </a:t>
            </a:r>
            <a:r>
              <a:rPr lang="en-GB" smtClean="0"/>
              <a:t>fluences</a:t>
            </a:r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3779361"/>
          <a:ext cx="8229600" cy="167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167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Set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Registration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Delta SEC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Date In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Date Out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Dosimeter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Fluence(p/cm²)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Error (± %)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Comment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807088"/>
              </p:ext>
            </p:extLst>
          </p:nvPr>
        </p:nvGraphicFramePr>
        <p:xfrm>
          <a:off x="107504" y="3108325"/>
          <a:ext cx="8507285" cy="1508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056"/>
                <a:gridCol w="1269924"/>
                <a:gridCol w="748145"/>
                <a:gridCol w="748145"/>
                <a:gridCol w="748145"/>
                <a:gridCol w="748145"/>
                <a:gridCol w="748145"/>
                <a:gridCol w="748145"/>
                <a:gridCol w="748145"/>
                <a:gridCol w="748145"/>
                <a:gridCol w="748145"/>
              </a:tblGrid>
              <a:tr h="3211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2343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Todd Huffman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1.35E+08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30/10/2016 13:50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31/10/2016 09:53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3430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6.24E+14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7.0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10x10 FRONT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211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Requested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8.00E+14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p/cm²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1.35E+08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30/10/2016 13:50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31/10/2016 09:53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3431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7.41E+14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7.0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10x10 BACK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60577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11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2344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Todd Huffman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2.71E+08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28/10/2016 12:17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30/10/2016 12:29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3432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1.28E+15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7.0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10x10 FRONT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211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Requested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1.61E+15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p/cm²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2.71E+08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28/10/2016 12:17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30/10/2016 12:29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3433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1.54E+15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7.0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10x10 BACK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200" y="31083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9118450"/>
              </p:ext>
            </p:extLst>
          </p:nvPr>
        </p:nvGraphicFramePr>
        <p:xfrm>
          <a:off x="107504" y="2852936"/>
          <a:ext cx="8496945" cy="167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4105"/>
                <a:gridCol w="944105"/>
                <a:gridCol w="944105"/>
                <a:gridCol w="1128125"/>
                <a:gridCol w="1152128"/>
                <a:gridCol w="936104"/>
                <a:gridCol w="936104"/>
                <a:gridCol w="792088"/>
                <a:gridCol w="720081"/>
              </a:tblGrid>
              <a:tr h="167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Set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Registration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Delta SEC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Date In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Date Out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Dosimeter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Fluence(p/cm²)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Error (± %)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Comment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7552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88</Words>
  <Application>Microsoft Office PowerPoint</Application>
  <PresentationFormat>On-screen Show (4:3)</PresentationFormat>
  <Paragraphs>67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Radiation fluence from PS</vt:lpstr>
      <vt:lpstr>PS fluences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Radiation fluence from PS</dc:title>
  <dc:creator>Todd Huffman</dc:creator>
  <cp:lastModifiedBy>Todd Huffman</cp:lastModifiedBy>
  <cp:revision>1</cp:revision>
  <dcterms:created xsi:type="dcterms:W3CDTF">2016-12-20T16:13:55Z</dcterms:created>
  <dcterms:modified xsi:type="dcterms:W3CDTF">2016-12-20T16:22:50Z</dcterms:modified>
</cp:coreProperties>
</file>