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382" r:id="rId2"/>
    <p:sldId id="333" r:id="rId3"/>
    <p:sldId id="383" r:id="rId4"/>
    <p:sldId id="415" r:id="rId5"/>
    <p:sldId id="384" r:id="rId6"/>
    <p:sldId id="414" r:id="rId7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>
        <p:scale>
          <a:sx n="100" d="100"/>
          <a:sy n="100" d="100"/>
        </p:scale>
        <p:origin x="-642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12/01/2017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12/01/2017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12/01/2017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12/01/2017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12/01/2017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12/01/2017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12/01/2017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12/01/2017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19 </a:t>
            </a:r>
            <a:r>
              <a:rPr lang="en-GB" sz="3200" dirty="0" smtClean="0"/>
              <a:t>January 2017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mini-module</a:t>
            </a:r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Atlys firmware / CHESS-2 analogue test status</a:t>
            </a:r>
            <a:r>
              <a:rPr lang="en-GB" sz="2000" dirty="0" smtClean="0"/>
              <a:t>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4451207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software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6839" y="5132439"/>
            <a:ext cx="87958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</a:t>
            </a:r>
            <a:r>
              <a:rPr lang="en-GB" sz="2000" dirty="0"/>
              <a:t>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Robin is testing this in the lab with </a:t>
            </a:r>
            <a:r>
              <a:rPr lang="en-GB" dirty="0" err="1" smtClean="0"/>
              <a:t>ChipScope</a:t>
            </a:r>
            <a:r>
              <a:rPr lang="en-GB" dirty="0" smtClean="0"/>
              <a:t>. 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Also, need to integrate SPI firmware and software for the external DAC on the adaptor board. Let Jaya John know if any further info is needed about SPI.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839" y="796642"/>
            <a:ext cx="8795842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Nexys Video firmware status</a:t>
            </a:r>
            <a:r>
              <a:rPr lang="en-GB" sz="2000" dirty="0" smtClean="0"/>
              <a:t>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Wojtek </a:t>
            </a:r>
            <a:r>
              <a:rPr lang="en-GB" dirty="0" smtClean="0"/>
              <a:t>has updated the firmware build with the updated </a:t>
            </a:r>
            <a:r>
              <a:rPr lang="en-GB" dirty="0" err="1" smtClean="0"/>
              <a:t>ocb_saci.vhd</a:t>
            </a:r>
            <a:r>
              <a:rPr lang="en-GB" dirty="0" smtClean="0"/>
              <a:t>. The static outputs do not yet make sense – reset and select. Will debug with </a:t>
            </a:r>
            <a:r>
              <a:rPr lang="en-GB" dirty="0" err="1" smtClean="0"/>
              <a:t>ChipScope</a:t>
            </a:r>
            <a:r>
              <a:rPr lang="en-GB" dirty="0" smtClean="0"/>
              <a:t> next.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DIO signals have been assigned to match the FMC connector pinout. This is one possible file to recheck.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Matt: in ITSDAQ, all FPGA pins are enabled and defined as I/</a:t>
            </a:r>
            <a:r>
              <a:rPr lang="en-GB" dirty="0" err="1" smtClean="0"/>
              <a:t>Os</a:t>
            </a:r>
            <a:r>
              <a:rPr lang="en-GB" dirty="0" smtClean="0"/>
              <a:t>, so all pins will be connected.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top-level simulation could be used to check the outputs, as it includes the I/</a:t>
            </a:r>
            <a:r>
              <a:rPr lang="en-GB" dirty="0" err="1" smtClean="0"/>
              <a:t>Os</a:t>
            </a:r>
            <a:r>
              <a:rPr lang="en-GB" dirty="0" smtClean="0"/>
              <a:t>. That should check the static signals.</a:t>
            </a:r>
          </a:p>
        </p:txBody>
      </p:sp>
    </p:spTree>
    <p:extLst>
      <p:ext uri="{BB962C8B-B14F-4D97-AF65-F5344CB8AC3E}">
        <p14:creationId xmlns:p14="http://schemas.microsoft.com/office/powerpoint/2010/main" val="162320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boards are ready at the </a:t>
            </a:r>
            <a:r>
              <a:rPr lang="en-GB" smtClean="0"/>
              <a:t>assembly house! </a:t>
            </a:r>
            <a:endParaRPr lang="en-GB" dirty="0" smtClean="0"/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Should be at UBC soon, as the shipping is only across Vancouver.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510463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other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4190473"/>
            <a:ext cx="87958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Testing is continuing at SLAC, working towards a second build to distribute. 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From the </a:t>
            </a:r>
            <a:r>
              <a:rPr lang="en-GB" dirty="0" err="1" smtClean="0"/>
              <a:t>TWiki</a:t>
            </a:r>
            <a:r>
              <a:rPr lang="en-GB" dirty="0" smtClean="0"/>
              <a:t> page, the plan is to first run the carrier board in standalone mode (connecting to a PC over Ethernet without an HSIO-2) – good news for the ABCN’ work.</a:t>
            </a:r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mini-module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/>
              <a:t>Current status: </a:t>
            </a:r>
            <a:r>
              <a:rPr lang="en-GB" dirty="0" smtClean="0"/>
              <a:t>(same as last time)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Next step: Jaya John to look at details of hybrid panel connector.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This is still pending – have been concentrating on the SACI/CHESS-2 firmware and now testing with CHESS-2.</a:t>
            </a:r>
            <a:endParaRPr lang="en-GB" dirty="0"/>
          </a:p>
        </p:txBody>
      </p:sp>
      <p:sp>
        <p:nvSpPr>
          <p:cNvPr id="34" name="Rectangle 33"/>
          <p:cNvSpPr/>
          <p:nvPr/>
        </p:nvSpPr>
        <p:spPr>
          <a:xfrm>
            <a:off x="643105" y="3169870"/>
            <a:ext cx="5979418" cy="2463148"/>
          </a:xfrm>
          <a:prstGeom prst="rect">
            <a:avLst/>
          </a:prstGeom>
          <a:solidFill>
            <a:srgbClr val="00CC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19471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JTAG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667819" y="4984599"/>
            <a:ext cx="762847" cy="471895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hybrid panel connector</a:t>
            </a:r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39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3282147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Rectangle 41"/>
          <p:cNvSpPr/>
          <p:nvPr/>
        </p:nvSpPr>
        <p:spPr>
          <a:xfrm>
            <a:off x="5449471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449471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23125" y="3997924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45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3287411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05184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 rot="10800000">
            <a:off x="1958394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ctangle 47"/>
          <p:cNvSpPr/>
          <p:nvPr/>
        </p:nvSpPr>
        <p:spPr>
          <a:xfrm>
            <a:off x="5667819" y="3997923"/>
            <a:ext cx="762847" cy="764471"/>
          </a:xfrm>
          <a:prstGeom prst="rect">
            <a:avLst/>
          </a:prstGeom>
          <a:solidFill>
            <a:srgbClr val="FFCC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ABCN’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(FPGA)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449471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449471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449471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449471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791302" y="3327946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791302" y="3684892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791302" y="4101454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791302" y="4458400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1791302" y="4863933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791302" y="5220879"/>
            <a:ext cx="50659" cy="25715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19471" y="5040525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power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667819" y="3327946"/>
            <a:ext cx="770154" cy="360041"/>
          </a:xfrm>
          <a:prstGeom prst="rect">
            <a:avLst/>
          </a:prstGeom>
          <a:solidFill>
            <a:srgbClr val="CCC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clock?</a:t>
            </a:r>
            <a:endParaRPr lang="en-GB" sz="1600" dirty="0">
              <a:solidFill>
                <a:schemeClr val="tx1"/>
              </a:solidFill>
            </a:endParaRPr>
          </a:p>
        </p:txBody>
      </p:sp>
      <p:pic>
        <p:nvPicPr>
          <p:cNvPr id="30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049210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:\_SLHC\CMOS\_CHESS\AMS\CHESS-2\photos\CHESS-2 layout_50pc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865"/>
          <a:stretch/>
        </p:blipFill>
        <p:spPr bwMode="auto">
          <a:xfrm>
            <a:off x="3668470" y="4816272"/>
            <a:ext cx="1674420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154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39576</TotalTime>
  <Words>358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Progress and next steps  19 January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1415</cp:revision>
  <cp:lastPrinted>2015-07-21T15:43:16Z</cp:lastPrinted>
  <dcterms:created xsi:type="dcterms:W3CDTF">2014-09-18T13:48:06Z</dcterms:created>
  <dcterms:modified xsi:type="dcterms:W3CDTF">2017-01-12T16:43:44Z</dcterms:modified>
</cp:coreProperties>
</file>