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9" r:id="rId2"/>
    <p:sldId id="293" r:id="rId3"/>
    <p:sldId id="29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117" d="100"/>
          <a:sy n="117" d="100"/>
        </p:scale>
        <p:origin x="-72" y="-450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26.01.2017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26.01.2017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27.1.2017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Imagers in SASE1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27.1.2017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Status installation of Imagers</a:t>
            </a:r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344942" y="1744092"/>
            <a:ext cx="10128601" cy="2346216"/>
            <a:chOff x="1308328" y="1628777"/>
            <a:chExt cx="7745184" cy="179411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5350" y="2041074"/>
              <a:ext cx="7626803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8328" y="1628777"/>
              <a:ext cx="7743825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4334" y="2392138"/>
              <a:ext cx="756285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1137" y="2600327"/>
              <a:ext cx="757237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0728" y="2818043"/>
              <a:ext cx="75914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744" y="3036443"/>
              <a:ext cx="7639050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2625" y="3222867"/>
              <a:ext cx="762952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7984674" y="1572648"/>
            <a:ext cx="2857497" cy="259113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endParaRPr lang="en-US" sz="1200" dirty="0" smtClean="0"/>
          </a:p>
          <a:p>
            <a:pPr>
              <a:lnSpc>
                <a:spcPct val="150000"/>
              </a:lnSpc>
            </a:pPr>
            <a:endParaRPr lang="en-US" sz="1200" dirty="0" smtClean="0"/>
          </a:p>
          <a:p>
            <a:pPr>
              <a:lnSpc>
                <a:spcPct val="150000"/>
              </a:lnSpc>
            </a:pPr>
            <a:endParaRPr lang="de-DE" sz="1200" dirty="0" smtClean="0"/>
          </a:p>
          <a:p>
            <a:pPr>
              <a:lnSpc>
                <a:spcPct val="150000"/>
              </a:lnSpc>
            </a:pPr>
            <a:r>
              <a:rPr lang="de-DE" sz="1200" dirty="0" err="1"/>
              <a:t>L</a:t>
            </a:r>
            <a:r>
              <a:rPr lang="de-DE" sz="1200" dirty="0" err="1" smtClean="0"/>
              <a:t>ocal</a:t>
            </a:r>
            <a:r>
              <a:rPr lang="de-DE" sz="1200" dirty="0" smtClean="0"/>
              <a:t> </a:t>
            </a:r>
            <a:r>
              <a:rPr lang="de-DE" sz="1200" dirty="0" err="1" smtClean="0"/>
              <a:t>tests</a:t>
            </a:r>
            <a:r>
              <a:rPr lang="de-DE" sz="1200" dirty="0" smtClean="0"/>
              <a:t>, </a:t>
            </a:r>
            <a:r>
              <a:rPr lang="de-DE" sz="1200" dirty="0" err="1" smtClean="0"/>
              <a:t>Monday</a:t>
            </a:r>
            <a:r>
              <a:rPr lang="de-DE" sz="1200" dirty="0" smtClean="0"/>
              <a:t> 30</a:t>
            </a:r>
            <a:r>
              <a:rPr lang="en-US" sz="1200" dirty="0" smtClean="0"/>
              <a:t>/1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Local tests, d</a:t>
            </a:r>
            <a:r>
              <a:rPr lang="en-US" sz="1200" dirty="0" smtClean="0"/>
              <a:t>one – </a:t>
            </a:r>
            <a:r>
              <a:rPr lang="en-US" sz="1200" dirty="0" err="1" smtClean="0"/>
              <a:t>Beckhoff</a:t>
            </a:r>
            <a:r>
              <a:rPr lang="en-US" sz="1200" dirty="0" smtClean="0"/>
              <a:t> loop wk5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dirty="0"/>
              <a:t>Local </a:t>
            </a:r>
            <a:r>
              <a:rPr lang="en-US" sz="1200" dirty="0" smtClean="0"/>
              <a:t>tests, done </a:t>
            </a:r>
            <a:r>
              <a:rPr lang="en-US" sz="1200" dirty="0"/>
              <a:t>– </a:t>
            </a:r>
            <a:r>
              <a:rPr lang="en-US" sz="1200" dirty="0" err="1"/>
              <a:t>Beckhoff</a:t>
            </a:r>
            <a:r>
              <a:rPr lang="en-US" sz="1200" dirty="0"/>
              <a:t> loop </a:t>
            </a:r>
            <a:r>
              <a:rPr lang="en-US" sz="1200" dirty="0" smtClean="0"/>
              <a:t>wk5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/>
              <a:t>Local </a:t>
            </a:r>
            <a:r>
              <a:rPr lang="en-US" sz="1200" dirty="0" smtClean="0"/>
              <a:t>tests, done </a:t>
            </a:r>
            <a:r>
              <a:rPr lang="en-US" sz="1200" dirty="0"/>
              <a:t>– </a:t>
            </a:r>
            <a:r>
              <a:rPr lang="en-US" sz="1200" dirty="0" err="1"/>
              <a:t>Beckhoff</a:t>
            </a:r>
            <a:r>
              <a:rPr lang="en-US" sz="1200" dirty="0"/>
              <a:t> loop </a:t>
            </a:r>
            <a:r>
              <a:rPr lang="en-US" sz="1200" dirty="0" smtClean="0"/>
              <a:t>wk5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/>
              <a:t>Local </a:t>
            </a:r>
            <a:r>
              <a:rPr lang="en-US" sz="1200" dirty="0" smtClean="0"/>
              <a:t>tests, done – </a:t>
            </a:r>
            <a:r>
              <a:rPr lang="en-US" sz="1200" dirty="0" err="1"/>
              <a:t>Beckhoff</a:t>
            </a:r>
            <a:r>
              <a:rPr lang="en-US" sz="1200" dirty="0"/>
              <a:t> loop </a:t>
            </a:r>
            <a:r>
              <a:rPr lang="en-US" sz="1200" dirty="0" smtClean="0"/>
              <a:t>wk5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/>
              <a:t>Local </a:t>
            </a:r>
            <a:r>
              <a:rPr lang="en-US" sz="1200" dirty="0" smtClean="0"/>
              <a:t>tests, done – </a:t>
            </a:r>
            <a:r>
              <a:rPr lang="en-US" sz="1200" dirty="0" err="1"/>
              <a:t>Beckhoff</a:t>
            </a:r>
            <a:r>
              <a:rPr lang="en-US" sz="1200" dirty="0"/>
              <a:t> loop </a:t>
            </a:r>
            <a:r>
              <a:rPr lang="en-US" sz="1200" dirty="0" smtClean="0"/>
              <a:t>wk5</a:t>
            </a:r>
            <a:endParaRPr lang="en-US" sz="1200" dirty="0"/>
          </a:p>
          <a:p>
            <a:pPr>
              <a:lnSpc>
                <a:spcPct val="150000"/>
              </a:lnSpc>
            </a:pPr>
            <a:endParaRPr lang="en-US" sz="1200" dirty="0"/>
          </a:p>
          <a:p>
            <a:pPr>
              <a:lnSpc>
                <a:spcPct val="150000"/>
              </a:lnSpc>
            </a:pPr>
            <a:endParaRPr lang="en-US" sz="1200" dirty="0" smtClean="0"/>
          </a:p>
          <a:p>
            <a:pPr>
              <a:lnSpc>
                <a:spcPct val="150000"/>
              </a:lnSpc>
            </a:pPr>
            <a:endParaRPr lang="en-US" sz="1200" dirty="0"/>
          </a:p>
          <a:p>
            <a:endParaRPr lang="de-DE" sz="1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849085" y="4865914"/>
            <a:ext cx="9535885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9"/>
              </a:buBlip>
            </a:pPr>
            <a:r>
              <a:rPr lang="en-US" sz="2000" dirty="0" smtClean="0"/>
              <a:t>Next week: Start with </a:t>
            </a:r>
            <a:r>
              <a:rPr lang="en-US" sz="2000" dirty="0" err="1" smtClean="0"/>
              <a:t>Beckhoff</a:t>
            </a:r>
            <a:r>
              <a:rPr lang="en-US" sz="2000" dirty="0" smtClean="0"/>
              <a:t> loop tests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  <a:endParaRPr lang="de-DE" sz="2000" dirty="0" err="1" smtClean="0"/>
          </a:p>
        </p:txBody>
      </p:sp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Status installation of Imagers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36813" y="2073727"/>
            <a:ext cx="9535885" cy="36086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Delay: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Timing </a:t>
            </a:r>
            <a:r>
              <a:rPr lang="en-US" dirty="0"/>
              <a:t>trigger cable installation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 smtClean="0">
                <a:sym typeface="Wingdings" panose="05000000000000000000" pitchFamily="2" charset="2"/>
              </a:rPr>
              <a:t>Start next week.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Short of resources. Can we get help?</a:t>
            </a:r>
            <a:br>
              <a:rPr lang="en-US" dirty="0" smtClean="0">
                <a:sym typeface="Wingdings" panose="05000000000000000000" pitchFamily="2" charset="2"/>
              </a:rPr>
            </a:br>
            <a:endParaRPr lang="en-US" dirty="0" smtClean="0">
              <a:sym typeface="Wingdings" panose="05000000000000000000" pitchFamily="2" charset="2"/>
            </a:endParaRP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>
                <a:sym typeface="Wingdings" panose="05000000000000000000" pitchFamily="2" charset="2"/>
              </a:rPr>
              <a:t> Rework: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>
                <a:sym typeface="Wingdings" panose="05000000000000000000" pitchFamily="2" charset="2"/>
              </a:rPr>
              <a:t>EPS switches, </a:t>
            </a:r>
            <a:r>
              <a:rPr lang="en-US" dirty="0" smtClean="0">
                <a:sym typeface="Wingdings" panose="05000000000000000000" pitchFamily="2" charset="2"/>
              </a:rPr>
              <a:t>to be changed </a:t>
            </a:r>
            <a:r>
              <a:rPr lang="en-US" dirty="0">
                <a:sym typeface="Wingdings" panose="05000000000000000000" pitchFamily="2" charset="2"/>
              </a:rPr>
              <a:t>to NO (normally open</a:t>
            </a:r>
            <a:r>
              <a:rPr lang="en-US" dirty="0" smtClean="0">
                <a:sym typeface="Wingdings" panose="05000000000000000000" pitchFamily="2" charset="2"/>
              </a:rPr>
              <a:t>).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</p:spTree>
    <p:extLst>
      <p:ext uri="{BB962C8B-B14F-4D97-AF65-F5344CB8AC3E}">
        <p14:creationId xmlns:p14="http://schemas.microsoft.com/office/powerpoint/2010/main" val="261956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92</Words>
  <Application>Microsoft Office PowerPoint</Application>
  <PresentationFormat>Custom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European_XFEL_Template_Presentation_16x9</vt:lpstr>
      <vt:lpstr>Progress on Imagers in SASE1</vt:lpstr>
      <vt:lpstr>Status installation of Imagers</vt:lpstr>
      <vt:lpstr>Status installation of Imagers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kocha</cp:lastModifiedBy>
  <cp:revision>14</cp:revision>
  <dcterms:created xsi:type="dcterms:W3CDTF">2017-01-26T12:40:52Z</dcterms:created>
  <dcterms:modified xsi:type="dcterms:W3CDTF">2017-01-26T16:11:33Z</dcterms:modified>
</cp:coreProperties>
</file>