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75" r:id="rId2"/>
    <p:sldId id="293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275" userDrawn="1">
          <p15:clr>
            <a:srgbClr val="A4A3A4"/>
          </p15:clr>
        </p15:guide>
        <p15:guide id="2" pos="3727" userDrawn="1">
          <p15:clr>
            <a:srgbClr val="A4A3A4"/>
          </p15:clr>
        </p15:guide>
        <p15:guide id="3" pos="3953" userDrawn="1">
          <p15:clr>
            <a:srgbClr val="A4A3A4"/>
          </p15:clr>
        </p15:guide>
        <p15:guide id="4" pos="7287" userDrawn="1">
          <p15:clr>
            <a:srgbClr val="A4A3A4"/>
          </p15:clr>
        </p15:guide>
        <p15:guide id="5" pos="393" userDrawn="1">
          <p15:clr>
            <a:srgbClr val="A4A3A4"/>
          </p15:clr>
        </p15:guide>
        <p15:guide id="6" orient="horz" pos="3725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4660"/>
  </p:normalViewPr>
  <p:slideViewPr>
    <p:cSldViewPr snapToGrid="0" showGuides="1">
      <p:cViewPr varScale="1">
        <p:scale>
          <a:sx n="93" d="100"/>
          <a:sy n="93" d="100"/>
        </p:scale>
        <p:origin x="-128" y="-360"/>
      </p:cViewPr>
      <p:guideLst>
        <p:guide orient="horz" pos="1275"/>
        <p:guide orient="horz" pos="3725"/>
        <p:guide pos="3727"/>
        <p:guide pos="3953"/>
        <p:guide pos="7287"/>
        <p:guide pos="3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25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0AC80-9589-41A1-8ED2-EC2076B0E8E8}" type="datetimeFigureOut">
              <a:rPr lang="de-DE" smtClean="0"/>
              <a:t>02/02/17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3A726-01A3-41A5-8C71-74C8A626EA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161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92030-5346-4222-B1C0-77ABA51E04BA}" type="datetimeFigureOut">
              <a:rPr lang="de-DE" smtClean="0"/>
              <a:t>02/02/17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B39C8-6D5D-40E8-8D83-C1E41A39F5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38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emf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000" y="1120776"/>
            <a:ext cx="8039624" cy="105092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de-DE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889" y="2583180"/>
            <a:ext cx="8039624" cy="3330258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 smtClean="0"/>
              <a:t>Click to edit Master subtitle style</a:t>
            </a:r>
            <a:endParaRPr lang="en-US" noProof="0" dirty="0"/>
          </a:p>
        </p:txBody>
      </p:sp>
      <p:pic>
        <p:nvPicPr>
          <p:cNvPr id="7" name="Grafik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4125" y="771527"/>
            <a:ext cx="1423988" cy="1422341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7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icture,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4"/>
            <a:ext cx="8101013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smtClean="0"/>
              <a:t>Drag picture to placeholder or click icon to add</a:t>
            </a:r>
            <a:endParaRPr lang="en-GB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7" y="5913438"/>
            <a:ext cx="8101013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8934451" y="2033590"/>
            <a:ext cx="2633662" cy="3879847"/>
          </a:xfrm>
        </p:spPr>
        <p:txBody>
          <a:bodyPr/>
          <a:lstStyle>
            <a:lvl1pPr marL="266700" indent="-266700">
              <a:defRPr sz="1400"/>
            </a:lvl1pPr>
            <a:lvl2pPr marL="542925" indent="-276225">
              <a:defRPr sz="1400"/>
            </a:lvl2pPr>
            <a:lvl3pPr marL="809625" indent="-266700">
              <a:defRPr sz="1400"/>
            </a:lvl3pPr>
            <a:lvl4pPr marL="990600" indent="-180975">
              <a:defRPr sz="1400"/>
            </a:lvl4pPr>
            <a:lvl5pPr marL="1162050" indent="-171450">
              <a:defRPr sz="1400"/>
            </a:lvl5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02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303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635" y="1552576"/>
            <a:ext cx="10961477" cy="3814764"/>
          </a:xfrm>
        </p:spPr>
        <p:txBody>
          <a:bodyPr anchor="ctr"/>
          <a:lstStyle>
            <a:lvl1pPr>
              <a:defRPr sz="6300">
                <a:solidFill>
                  <a:schemeClr val="tx1"/>
                </a:solidFill>
              </a:defRPr>
            </a:lvl1pPr>
          </a:lstStyle>
          <a:p>
            <a:r>
              <a:rPr lang="de-DE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5448300"/>
            <a:ext cx="10944225" cy="57467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422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4116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614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Click to edit Master title style</a:t>
            </a:r>
            <a:endParaRPr lang="en-US" noProof="0" dirty="0"/>
          </a:p>
        </p:txBody>
      </p:sp>
      <p:sp>
        <p:nvSpPr>
          <p:cNvPr id="5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3"/>
            <a:ext cx="10944224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smtClean="0"/>
              <a:t>Drag picture to placeholder or click icon to add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35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828675"/>
            <a:ext cx="10944224" cy="50847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smtClean="0"/>
              <a:t>Drag picture to placeholder or click icon to add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23887" y="5913438"/>
            <a:ext cx="10944225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212403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9" y="1196976"/>
            <a:ext cx="5292723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smtClean="0"/>
              <a:t>Drag picture to placeholder or click icon to add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8" y="1196976"/>
            <a:ext cx="5292725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smtClean="0"/>
              <a:t>Drag picture to placeholder or click icon to add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913438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913438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1700034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7" y="2024063"/>
            <a:ext cx="52927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smtClean="0"/>
              <a:t>Drag picture to placeholder or click icon to add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9" y="2024063"/>
            <a:ext cx="5292724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smtClean="0"/>
              <a:t>Drag picture to placeholder or click icon to add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086351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086351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00823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2.emf"/><Relationship Id="rId13" Type="http://schemas.openxmlformats.org/officeDocument/2006/relationships/image" Target="../media/image1.emf"/><Relationship Id="rId14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9" y="712232"/>
            <a:ext cx="10956924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2024064"/>
            <a:ext cx="10944224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11377083" y="293577"/>
            <a:ext cx="514351" cy="29379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fld id="{A5DEC3FA-4FB7-4309-A077-6BB31CA8E81A}" type="slidenum">
              <a:rPr lang="en-US" sz="1600" noProof="0" smtClean="0"/>
              <a:pPr algn="r"/>
              <a:t>‹#›</a:t>
            </a:fld>
            <a:endParaRPr lang="en-US" sz="1600" noProof="0" dirty="0"/>
          </a:p>
        </p:txBody>
      </p:sp>
      <p:cxnSp>
        <p:nvCxnSpPr>
          <p:cNvPr id="11" name="Gerader Verbinder 10"/>
          <p:cNvCxnSpPr/>
          <p:nvPr/>
        </p:nvCxnSpPr>
        <p:spPr>
          <a:xfrm>
            <a:off x="623889" y="339297"/>
            <a:ext cx="5292724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>
            <a:off x="6275389" y="339297"/>
            <a:ext cx="52927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623888" y="381001"/>
            <a:ext cx="52927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SASE 1 Readiness Meeting</a:t>
            </a:r>
            <a:endParaRPr lang="en-US" sz="900" dirty="0"/>
          </a:p>
        </p:txBody>
      </p:sp>
      <p:sp>
        <p:nvSpPr>
          <p:cNvPr id="8" name="Rechteck 7"/>
          <p:cNvSpPr/>
          <p:nvPr/>
        </p:nvSpPr>
        <p:spPr>
          <a:xfrm>
            <a:off x="6275389" y="381001"/>
            <a:ext cx="5292724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Martin Dommach, Vacuum Group, </a:t>
            </a:r>
            <a:r>
              <a:rPr lang="en-US" sz="900" dirty="0" smtClean="0"/>
              <a:t>03.02.2017</a:t>
            </a:r>
            <a:endParaRPr lang="en-US" sz="900" dirty="0" smtClean="0"/>
          </a:p>
        </p:txBody>
      </p:sp>
    </p:spTree>
    <p:extLst>
      <p:ext uri="{BB962C8B-B14F-4D97-AF65-F5344CB8AC3E}">
        <p14:creationId xmlns:p14="http://schemas.microsoft.com/office/powerpoint/2010/main" val="9260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  <p:sldLayoutId id="2147483673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114000"/>
        </a:lnSpc>
        <a:spcBef>
          <a:spcPts val="1800"/>
        </a:spcBef>
        <a:buClr>
          <a:schemeClr val="bg2"/>
        </a:buClr>
        <a:buFontTx/>
        <a:buBlip>
          <a:blip r:embed="rId13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14375" indent="-357188" algn="l" defTabSz="914400" rtl="0" eaLnBrk="1" latinLnBrk="0" hangingPunct="1">
        <a:lnSpc>
          <a:spcPct val="114000"/>
        </a:lnSpc>
        <a:spcBef>
          <a:spcPts val="0"/>
        </a:spcBef>
        <a:buClr>
          <a:schemeClr val="accent2"/>
        </a:buClr>
        <a:buFontTx/>
        <a:buBlip>
          <a:blip r:embed="rId1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2663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162050" indent="-17303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788" indent="-180975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1275" userDrawn="1">
          <p15:clr>
            <a:srgbClr val="F26B43"/>
          </p15:clr>
        </p15:guide>
        <p15:guide id="2" pos="3727" userDrawn="1">
          <p15:clr>
            <a:srgbClr val="F26B43"/>
          </p15:clr>
        </p15:guide>
        <p15:guide id="3" pos="3953" userDrawn="1">
          <p15:clr>
            <a:srgbClr val="F26B43"/>
          </p15:clr>
        </p15:guide>
        <p15:guide id="4" pos="393" userDrawn="1">
          <p15:clr>
            <a:srgbClr val="F26B43"/>
          </p15:clr>
        </p15:guide>
        <p15:guide id="5" pos="7287" userDrawn="1">
          <p15:clr>
            <a:srgbClr val="F26B43"/>
          </p15:clr>
        </p15:guide>
        <p15:guide id="6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Relationship Id="rId3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Relationship Id="rId3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Accomplished tasks this </a:t>
            </a:r>
            <a:r>
              <a:rPr lang="en-GB" dirty="0" smtClean="0"/>
              <a:t>week (XTD2)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889" y="1846549"/>
            <a:ext cx="4729529" cy="3889375"/>
          </a:xfrm>
        </p:spPr>
        <p:txBody>
          <a:bodyPr/>
          <a:lstStyle/>
          <a:p>
            <a:r>
              <a:rPr lang="en-GB" dirty="0" smtClean="0"/>
              <a:t>Differential </a:t>
            </a:r>
            <a:r>
              <a:rPr lang="en-GB" dirty="0" smtClean="0"/>
              <a:t>pumping</a:t>
            </a:r>
          </a:p>
          <a:p>
            <a:pPr lvl="1"/>
            <a:r>
              <a:rPr lang="en-GB" dirty="0" smtClean="0"/>
              <a:t>No change since last week</a:t>
            </a:r>
            <a:endParaRPr lang="en-GB" dirty="0" smtClean="0"/>
          </a:p>
          <a:p>
            <a:pPr lvl="1"/>
            <a:r>
              <a:rPr lang="en-GB" dirty="0" smtClean="0"/>
              <a:t>Waiting for CAS</a:t>
            </a:r>
            <a:endParaRPr lang="en-GB" dirty="0" smtClean="0"/>
          </a:p>
          <a:p>
            <a:r>
              <a:rPr lang="en-GB" dirty="0" smtClean="0"/>
              <a:t>PBLM</a:t>
            </a:r>
          </a:p>
          <a:p>
            <a:pPr lvl="1"/>
            <a:r>
              <a:rPr lang="en-GB" dirty="0" smtClean="0"/>
              <a:t>Motors and Encoders wired</a:t>
            </a:r>
          </a:p>
          <a:p>
            <a:r>
              <a:rPr lang="en-GB" dirty="0" smtClean="0"/>
              <a:t>Mirror chamber 2</a:t>
            </a:r>
          </a:p>
          <a:p>
            <a:pPr lvl="1"/>
            <a:r>
              <a:rPr lang="en-GB" dirty="0" smtClean="0"/>
              <a:t>Closed again and under vacuum</a:t>
            </a:r>
            <a:endParaRPr lang="en-GB" dirty="0"/>
          </a:p>
          <a:p>
            <a:pPr lvl="1"/>
            <a:r>
              <a:rPr lang="en-GB" dirty="0" smtClean="0"/>
              <a:t>NEG pump installed</a:t>
            </a:r>
            <a:endParaRPr lang="en-GB" dirty="0" smtClean="0"/>
          </a:p>
          <a:p>
            <a:pPr lvl="1"/>
            <a:endParaRPr lang="en-GB" dirty="0" smtClean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375549" y="1848744"/>
            <a:ext cx="5696956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57188" indent="-357188" algn="l" defTabSz="914400" rtl="0" eaLnBrk="1" latinLnBrk="0" hangingPunct="1">
              <a:lnSpc>
                <a:spcPct val="114000"/>
              </a:lnSpc>
              <a:spcBef>
                <a:spcPts val="1800"/>
              </a:spcBef>
              <a:buClr>
                <a:schemeClr val="bg2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4375" indent="-357188" algn="l" defTabSz="914400" rtl="0" eaLnBrk="1" latinLnBrk="0" hangingPunct="1">
              <a:lnSpc>
                <a:spcPct val="114000"/>
              </a:lnSpc>
              <a:spcBef>
                <a:spcPts val="0"/>
              </a:spcBef>
              <a:buClr>
                <a:schemeClr val="accent2"/>
              </a:buClr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2663" indent="-268288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2050" indent="-173038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7788" indent="-180975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Fast </a:t>
            </a:r>
            <a:r>
              <a:rPr lang="en-GB" dirty="0" smtClean="0"/>
              <a:t>valve</a:t>
            </a:r>
          </a:p>
          <a:p>
            <a:pPr lvl="1"/>
            <a:r>
              <a:rPr lang="en-GB" dirty="0" smtClean="0"/>
              <a:t>Local </a:t>
            </a:r>
            <a:r>
              <a:rPr lang="en-GB" dirty="0" smtClean="0"/>
              <a:t>test with AE </a:t>
            </a:r>
            <a:r>
              <a:rPr lang="en-GB" dirty="0" smtClean="0"/>
              <a:t>done</a:t>
            </a:r>
          </a:p>
          <a:p>
            <a:pPr lvl="2"/>
            <a:r>
              <a:rPr lang="en-GB" dirty="0" smtClean="0"/>
              <a:t>But not yet included in PLC-loop</a:t>
            </a:r>
            <a:endParaRPr lang="en-GB" dirty="0" smtClean="0"/>
          </a:p>
          <a:p>
            <a:r>
              <a:rPr lang="en-GB" dirty="0" smtClean="0"/>
              <a:t>Thermocouples wired to equipment protection crate</a:t>
            </a:r>
          </a:p>
          <a:p>
            <a:pPr lvl="1"/>
            <a:r>
              <a:rPr lang="en-GB" dirty="0" smtClean="0"/>
              <a:t>Collimator</a:t>
            </a:r>
          </a:p>
          <a:p>
            <a:pPr lvl="1"/>
            <a:r>
              <a:rPr lang="en-GB" dirty="0" smtClean="0"/>
              <a:t>Absorber</a:t>
            </a:r>
          </a:p>
          <a:p>
            <a:pPr lvl="1"/>
            <a:r>
              <a:rPr lang="en-GB" dirty="0" smtClean="0"/>
              <a:t>Frontend in XS3</a:t>
            </a:r>
            <a:endParaRPr lang="en-GB" dirty="0" smtClean="0"/>
          </a:p>
          <a:p>
            <a:r>
              <a:rPr lang="en-GB" dirty="0" smtClean="0"/>
              <a:t>Interface to WP-19</a:t>
            </a:r>
          </a:p>
          <a:p>
            <a:pPr lvl="1"/>
            <a:r>
              <a:rPr lang="en-GB" dirty="0" smtClean="0"/>
              <a:t>MVS will continue in week 7 with compressed air installation and missing limit switches</a:t>
            </a:r>
          </a:p>
        </p:txBody>
      </p:sp>
    </p:spTree>
    <p:extLst>
      <p:ext uri="{BB962C8B-B14F-4D97-AF65-F5344CB8AC3E}">
        <p14:creationId xmlns:p14="http://schemas.microsoft.com/office/powerpoint/2010/main" val="2976560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Accomplished tasks this week </a:t>
            </a:r>
            <a:r>
              <a:rPr lang="en-GB" dirty="0" smtClean="0"/>
              <a:t>(XTD9)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889" y="1652205"/>
            <a:ext cx="6259077" cy="4765440"/>
          </a:xfrm>
        </p:spPr>
        <p:txBody>
          <a:bodyPr/>
          <a:lstStyle/>
          <a:p>
            <a:r>
              <a:rPr lang="en-GB" dirty="0" smtClean="0"/>
              <a:t>Whole SASE1 Photon Vacuum System</a:t>
            </a:r>
            <a:endParaRPr lang="en-GB" dirty="0" smtClean="0"/>
          </a:p>
          <a:p>
            <a:pPr lvl="1"/>
            <a:r>
              <a:rPr lang="en-GB" dirty="0" smtClean="0"/>
              <a:t>System pumped, leak tested</a:t>
            </a:r>
            <a:endParaRPr lang="en-GB" dirty="0"/>
          </a:p>
          <a:p>
            <a:pPr lvl="1"/>
            <a:r>
              <a:rPr lang="en-GB" dirty="0" smtClean="0"/>
              <a:t>All ion pumps switched </a:t>
            </a:r>
            <a:r>
              <a:rPr lang="en-GB" dirty="0" smtClean="0"/>
              <a:t>on</a:t>
            </a:r>
            <a:endParaRPr lang="en-GB" dirty="0" smtClean="0"/>
          </a:p>
          <a:p>
            <a:r>
              <a:rPr lang="en-GB" dirty="0" smtClean="0"/>
              <a:t>SPB devices</a:t>
            </a:r>
            <a:endParaRPr lang="en-GB" dirty="0" smtClean="0"/>
          </a:p>
          <a:p>
            <a:pPr lvl="1"/>
            <a:r>
              <a:rPr lang="en-GB" dirty="0" smtClean="0"/>
              <a:t>Solid Attenuator Pule Picker under vacuum </a:t>
            </a:r>
            <a:endParaRPr lang="en-GB" dirty="0" smtClean="0"/>
          </a:p>
          <a:p>
            <a:pPr lvl="1"/>
            <a:r>
              <a:rPr lang="en-GB" dirty="0" smtClean="0"/>
              <a:t>Cables for CRL were pulled </a:t>
            </a:r>
          </a:p>
          <a:p>
            <a:r>
              <a:rPr lang="en-GB" dirty="0"/>
              <a:t>FXE Si-</a:t>
            </a:r>
            <a:r>
              <a:rPr lang="en-GB" dirty="0" err="1"/>
              <a:t>Monos</a:t>
            </a:r>
            <a:endParaRPr lang="en-GB" dirty="0"/>
          </a:p>
          <a:p>
            <a:pPr lvl="1"/>
            <a:r>
              <a:rPr lang="en-GB" dirty="0"/>
              <a:t>Internal wiring finished</a:t>
            </a:r>
          </a:p>
          <a:p>
            <a:pPr lvl="1"/>
            <a:r>
              <a:rPr lang="en-GB" dirty="0"/>
              <a:t>Under vacuum</a:t>
            </a:r>
            <a:endParaRPr lang="en-GB" dirty="0" smtClean="0"/>
          </a:p>
          <a:p>
            <a:pPr lvl="1"/>
            <a:endParaRPr lang="en-GB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361995" y="1643937"/>
            <a:ext cx="5096083" cy="391346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57188" indent="-357188" algn="l" defTabSz="914400" rtl="0" eaLnBrk="1" latinLnBrk="0" hangingPunct="1">
              <a:lnSpc>
                <a:spcPct val="114000"/>
              </a:lnSpc>
              <a:spcBef>
                <a:spcPts val="1800"/>
              </a:spcBef>
              <a:buClr>
                <a:schemeClr val="bg2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4375" indent="-357188" algn="l" defTabSz="914400" rtl="0" eaLnBrk="1" latinLnBrk="0" hangingPunct="1">
              <a:lnSpc>
                <a:spcPct val="114000"/>
              </a:lnSpc>
              <a:spcBef>
                <a:spcPts val="0"/>
              </a:spcBef>
              <a:buClr>
                <a:schemeClr val="accent2"/>
              </a:buClr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2663" indent="-268288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2050" indent="-173038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7788" indent="-180975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Fast valves</a:t>
            </a:r>
          </a:p>
          <a:p>
            <a:pPr lvl="1"/>
            <a:r>
              <a:rPr lang="en-GB" dirty="0" smtClean="0"/>
              <a:t>Local </a:t>
            </a:r>
            <a:r>
              <a:rPr lang="en-GB" dirty="0" smtClean="0"/>
              <a:t>test with AE </a:t>
            </a:r>
            <a:r>
              <a:rPr lang="en-GB" dirty="0" smtClean="0"/>
              <a:t>done</a:t>
            </a:r>
          </a:p>
          <a:p>
            <a:pPr lvl="2"/>
            <a:r>
              <a:rPr lang="en-GB" dirty="0"/>
              <a:t>But not yet included in PLC-</a:t>
            </a:r>
            <a:r>
              <a:rPr lang="en-GB" dirty="0" smtClean="0"/>
              <a:t>loop</a:t>
            </a:r>
          </a:p>
          <a:p>
            <a:r>
              <a:rPr lang="en-GB" dirty="0" smtClean="0"/>
              <a:t>PBLM (FXE &amp; SPB)</a:t>
            </a:r>
            <a:endParaRPr lang="en-GB" dirty="0"/>
          </a:p>
          <a:p>
            <a:pPr lvl="1"/>
            <a:r>
              <a:rPr lang="en-GB" dirty="0" smtClean="0"/>
              <a:t>Motor and Encoder cabling almost done</a:t>
            </a:r>
          </a:p>
          <a:p>
            <a:pPr lvl="1"/>
            <a:r>
              <a:rPr lang="en-GB" dirty="0" smtClean="0"/>
              <a:t>Ready for local test mid of next week </a:t>
            </a:r>
            <a:endParaRPr lang="en-GB" dirty="0" smtClean="0"/>
          </a:p>
          <a:p>
            <a:r>
              <a:rPr lang="en-GB" dirty="0"/>
              <a:t>DP </a:t>
            </a:r>
            <a:r>
              <a:rPr lang="mr-IN" dirty="0"/>
              <a:t>–</a:t>
            </a:r>
            <a:r>
              <a:rPr lang="en-GB" dirty="0"/>
              <a:t> XGM </a:t>
            </a:r>
            <a:r>
              <a:rPr lang="mr-IN" dirty="0"/>
              <a:t>–</a:t>
            </a:r>
            <a:r>
              <a:rPr lang="en-GB" dirty="0"/>
              <a:t> DP</a:t>
            </a:r>
          </a:p>
          <a:p>
            <a:pPr lvl="1"/>
            <a:r>
              <a:rPr lang="en-GB" dirty="0"/>
              <a:t>Local test started yesterday</a:t>
            </a:r>
          </a:p>
          <a:p>
            <a:pPr lvl="1"/>
            <a:r>
              <a:rPr lang="en-GB" dirty="0"/>
              <a:t>Small cabling issues found</a:t>
            </a:r>
          </a:p>
          <a:p>
            <a:pPr lvl="2"/>
            <a:r>
              <a:rPr lang="en-GB" dirty="0"/>
              <a:t>Will be solved in the next </a:t>
            </a:r>
            <a:r>
              <a:rPr lang="en-GB" dirty="0" smtClean="0"/>
              <a:t>days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lvl="1"/>
            <a:endParaRPr lang="en-GB" dirty="0" smtClean="0"/>
          </a:p>
          <a:p>
            <a:pPr marL="357187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85847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theme/theme1.xml><?xml version="1.0" encoding="utf-8"?>
<a:theme xmlns:a="http://schemas.openxmlformats.org/drawingml/2006/main" name="20170127_SASE1_Readiness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</a:spPr>
      <a:bodyPr rtlCol="0" anchor="ctr">
        <a:noAutofit/>
      </a:bodyPr>
      <a:lstStyle>
        <a:defPPr algn="ctr">
          <a:lnSpc>
            <a:spcPct val="113000"/>
          </a:lnSpc>
          <a:defRPr sz="1400" dirty="0" err="1" smtClean="0"/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 marL="269875" indent="-269875">
          <a:lnSpc>
            <a:spcPct val="112000"/>
          </a:lnSpc>
          <a:buBlip>
            <a:blip xmlns:r="http://schemas.openxmlformats.org/officeDocument/2006/relationships" r:embed="rId1"/>
          </a:buBlip>
          <a:defRPr sz="1400" dirty="0" err="1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XFEL_PowerPoint_16x9.potx" id="{5D9E4C7F-CF90-47AA-9B5A-D1B8A1F64B49}" vid="{107EC11D-EED3-47DC-89A2-C8C245B9F565}"/>
    </a:ext>
  </a:extLst>
</a:theme>
</file>

<file path=ppt/theme/theme2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20170127_SASE1_Readiness.potx</Template>
  <TotalTime>1310</TotalTime>
  <Words>177</Words>
  <Application>Microsoft Macintosh PowerPoint</Application>
  <PresentationFormat>Custom</PresentationFormat>
  <Paragraphs>40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20170127_SASE1_Readiness</vt:lpstr>
      <vt:lpstr>Accomplished tasks this week (XTD2)</vt:lpstr>
      <vt:lpstr>Accomplished tasks this week (XTD9)</vt:lpstr>
    </vt:vector>
  </TitlesOfParts>
  <Company>XFEL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XFEL</dc:creator>
  <cp:lastModifiedBy>Martin Dommach</cp:lastModifiedBy>
  <cp:revision>62</cp:revision>
  <cp:lastPrinted>2017-02-02T16:03:03Z</cp:lastPrinted>
  <dcterms:created xsi:type="dcterms:W3CDTF">2016-08-23T09:10:25Z</dcterms:created>
  <dcterms:modified xsi:type="dcterms:W3CDTF">2017-02-03T08:09:06Z</dcterms:modified>
</cp:coreProperties>
</file>