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79" r:id="rId2"/>
    <p:sldId id="293" r:id="rId3"/>
    <p:sldId id="29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654" y="-858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howGuides="1">
      <p:cViewPr varScale="1">
        <p:scale>
          <a:sx n="105" d="100"/>
          <a:sy n="105" d="100"/>
        </p:scale>
        <p:origin x="-32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02.02.2017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02.02.2017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Progress on Imagers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Andreas Koch, 27.1.2017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Progress on Imagers in SASE1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Andreas Koch</a:t>
            </a:r>
            <a:endParaRPr lang="en-GB" dirty="0"/>
          </a:p>
          <a:p>
            <a:r>
              <a:rPr lang="en-GB" dirty="0" smtClean="0"/>
              <a:t>WP74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3.2.2017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Status installation of Imagers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49085" y="4865914"/>
            <a:ext cx="9535885" cy="108585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Next week: </a:t>
            </a:r>
            <a:endParaRPr lang="en-US" sz="2000" dirty="0" smtClean="0"/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/>
              <a:t>Start with </a:t>
            </a:r>
            <a:r>
              <a:rPr lang="en-US" dirty="0" err="1"/>
              <a:t>Karabo</a:t>
            </a:r>
            <a:r>
              <a:rPr lang="en-US" dirty="0"/>
              <a:t> tests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Start with cabling of timing signal.</a:t>
            </a:r>
            <a:endParaRPr lang="de-DE" dirty="0" err="1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1" y="1924050"/>
            <a:ext cx="11496676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13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Status installation of Imagers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36813" y="2073727"/>
            <a:ext cx="9535885" cy="36086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Planning:</a:t>
            </a:r>
            <a:endParaRPr lang="en-US" sz="2000" dirty="0" smtClean="0"/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Progress as planed.</a:t>
            </a:r>
            <a:r>
              <a:rPr lang="en-US" dirty="0" smtClean="0">
                <a:sym typeface="Wingdings" panose="05000000000000000000" pitchFamily="2" charset="2"/>
              </a:rPr>
              <a:t/>
            </a:r>
            <a:br>
              <a:rPr lang="en-US" dirty="0" smtClean="0">
                <a:sym typeface="Wingdings" panose="05000000000000000000" pitchFamily="2" charset="2"/>
              </a:rPr>
            </a:br>
            <a:endParaRPr lang="en-US" dirty="0" smtClean="0">
              <a:sym typeface="Wingdings" panose="05000000000000000000" pitchFamily="2" charset="2"/>
            </a:endParaRPr>
          </a:p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>
                <a:sym typeface="Wingdings" panose="05000000000000000000" pitchFamily="2" charset="2"/>
              </a:rPr>
              <a:t> Rework: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>
                <a:sym typeface="Wingdings" panose="05000000000000000000" pitchFamily="2" charset="2"/>
              </a:rPr>
              <a:t>EPS switches, </a:t>
            </a:r>
            <a:r>
              <a:rPr lang="en-US" dirty="0" smtClean="0">
                <a:sym typeface="Wingdings" panose="05000000000000000000" pitchFamily="2" charset="2"/>
              </a:rPr>
              <a:t>to be changed </a:t>
            </a:r>
            <a:r>
              <a:rPr lang="en-US" dirty="0">
                <a:sym typeface="Wingdings" panose="05000000000000000000" pitchFamily="2" charset="2"/>
              </a:rPr>
              <a:t>to NO (normally open</a:t>
            </a:r>
            <a:r>
              <a:rPr lang="en-US" dirty="0" smtClean="0">
                <a:sym typeface="Wingdings" panose="05000000000000000000" pitchFamily="2" charset="2"/>
              </a:rPr>
              <a:t>).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Swap PIN configuration of motor movement.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SR imager: Installation of compensating air pressure springs.</a:t>
            </a: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endParaRPr lang="de-DE" dirty="0" err="1"/>
          </a:p>
        </p:txBody>
      </p:sp>
    </p:spTree>
    <p:extLst>
      <p:ext uri="{BB962C8B-B14F-4D97-AF65-F5344CB8AC3E}">
        <p14:creationId xmlns:p14="http://schemas.microsoft.com/office/powerpoint/2010/main" val="261956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16x9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European_XFEL_Template_Presentation_16x9</Template>
  <TotalTime>0</TotalTime>
  <Words>38</Words>
  <Application>Microsoft Office PowerPoint</Application>
  <PresentationFormat>Custom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European_XFEL_Template_Presentation_16x9</vt:lpstr>
      <vt:lpstr>Progress on Imagers in SASE1</vt:lpstr>
      <vt:lpstr>Status installation of Imagers</vt:lpstr>
      <vt:lpstr>Status installation of Imagers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kocha</dc:creator>
  <cp:lastModifiedBy>kocha</cp:lastModifiedBy>
  <cp:revision>19</cp:revision>
  <dcterms:created xsi:type="dcterms:W3CDTF">2017-01-26T12:40:52Z</dcterms:created>
  <dcterms:modified xsi:type="dcterms:W3CDTF">2017-02-02T13:27:02Z</dcterms:modified>
</cp:coreProperties>
</file>