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75" r:id="rId2"/>
    <p:sldId id="29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-128" y="-360"/>
      </p:cViewPr>
      <p:guideLst>
        <p:guide orient="horz" pos="1275"/>
        <p:guide orient="horz" pos="3725"/>
        <p:guide pos="3727"/>
        <p:guide pos="3953"/>
        <p:guide pos="7287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09/02/17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09/02/17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4"/>
            <a:ext cx="8101013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3"/>
            <a:ext cx="10944224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828675"/>
            <a:ext cx="10944224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9" y="1196976"/>
            <a:ext cx="5292723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8" y="1196976"/>
            <a:ext cx="52927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7" y="2024063"/>
            <a:ext cx="52927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9" y="2024063"/>
            <a:ext cx="5292724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smtClean="0"/>
              <a:t>Drag picture to placeholder or click icon to add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2.emf"/><Relationship Id="rId13" Type="http://schemas.openxmlformats.org/officeDocument/2006/relationships/image" Target="../media/image1.emf"/><Relationship Id="rId14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SASE 1 Readiness Meeting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Martin Dommach, Vacuum Group, </a:t>
            </a:r>
            <a:r>
              <a:rPr lang="en-US" sz="900" dirty="0" smtClean="0"/>
              <a:t>10.02.2017</a:t>
            </a:r>
            <a:endParaRPr 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1800"/>
        </a:spcBef>
        <a:buClr>
          <a:schemeClr val="bg2"/>
        </a:buClr>
        <a:buFontTx/>
        <a:buBlip>
          <a:blip r:embed="rId13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03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180975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Accomplished tasks this </a:t>
            </a:r>
            <a:r>
              <a:rPr lang="en-GB" dirty="0" smtClean="0"/>
              <a:t>week (XTD2)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9" y="1846549"/>
            <a:ext cx="4729529" cy="3889375"/>
          </a:xfrm>
        </p:spPr>
        <p:txBody>
          <a:bodyPr/>
          <a:lstStyle/>
          <a:p>
            <a:r>
              <a:rPr lang="en-GB" dirty="0" smtClean="0"/>
              <a:t>Differential pumping</a:t>
            </a:r>
          </a:p>
          <a:p>
            <a:pPr lvl="1"/>
            <a:r>
              <a:rPr lang="en-GB" dirty="0" smtClean="0"/>
              <a:t>No change since last week</a:t>
            </a:r>
          </a:p>
          <a:p>
            <a:pPr lvl="1"/>
            <a:r>
              <a:rPr lang="en-GB" dirty="0" smtClean="0"/>
              <a:t>Waiting for </a:t>
            </a:r>
            <a:r>
              <a:rPr lang="en-GB" dirty="0" smtClean="0"/>
              <a:t>CAS</a:t>
            </a:r>
          </a:p>
          <a:p>
            <a:pPr lvl="1"/>
            <a:r>
              <a:rPr lang="en-GB" dirty="0" smtClean="0"/>
              <a:t>Preparation for XGM repair</a:t>
            </a:r>
            <a:endParaRPr lang="en-GB" dirty="0" smtClean="0"/>
          </a:p>
          <a:p>
            <a:r>
              <a:rPr lang="en-GB" dirty="0" smtClean="0"/>
              <a:t>PBLM</a:t>
            </a:r>
          </a:p>
          <a:p>
            <a:pPr lvl="1"/>
            <a:r>
              <a:rPr lang="en-GB" dirty="0" smtClean="0"/>
              <a:t>Motors and Encoders wired</a:t>
            </a:r>
          </a:p>
          <a:p>
            <a:r>
              <a:rPr lang="en-GB" dirty="0" smtClean="0"/>
              <a:t>Mirror </a:t>
            </a:r>
            <a:r>
              <a:rPr lang="en-GB" dirty="0" smtClean="0"/>
              <a:t>chambers</a:t>
            </a:r>
            <a:endParaRPr lang="en-GB" dirty="0" smtClean="0"/>
          </a:p>
          <a:p>
            <a:pPr lvl="1"/>
            <a:r>
              <a:rPr lang="en-GB" dirty="0" smtClean="0"/>
              <a:t>Local test of motors and encoders done</a:t>
            </a:r>
          </a:p>
          <a:p>
            <a:pPr lvl="1"/>
            <a:r>
              <a:rPr lang="en-GB" dirty="0" smtClean="0"/>
              <a:t>Problem with one encoder, fixed yesterday, needs testing again</a:t>
            </a:r>
            <a:endParaRPr lang="en-GB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375549" y="1848744"/>
            <a:ext cx="5696956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57188" indent="-357188" algn="l" defTabSz="914400" rtl="0" eaLnBrk="1" latinLnBrk="0" hangingPunct="1">
              <a:lnSpc>
                <a:spcPct val="114000"/>
              </a:lnSpc>
              <a:spcBef>
                <a:spcPts val="1800"/>
              </a:spcBef>
              <a:buClr>
                <a:schemeClr val="bg2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3571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Clr>
                <a:schemeClr val="accent2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2663" indent="-2682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17303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7788" indent="-180975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Fast valve</a:t>
            </a:r>
          </a:p>
          <a:p>
            <a:pPr lvl="1"/>
            <a:r>
              <a:rPr lang="en-GB" dirty="0" smtClean="0"/>
              <a:t>Local test with AE </a:t>
            </a:r>
            <a:r>
              <a:rPr lang="en-GB" dirty="0" smtClean="0"/>
              <a:t>done</a:t>
            </a:r>
            <a:endParaRPr lang="en-GB" dirty="0" smtClean="0"/>
          </a:p>
          <a:p>
            <a:r>
              <a:rPr lang="en-GB" dirty="0" smtClean="0"/>
              <a:t>SRA (PSLIT) </a:t>
            </a:r>
          </a:p>
          <a:p>
            <a:pPr lvl="1"/>
            <a:r>
              <a:rPr lang="en-GB" dirty="0" smtClean="0"/>
              <a:t>Local test finished yesterday</a:t>
            </a:r>
          </a:p>
          <a:p>
            <a:pPr lvl="1"/>
            <a:r>
              <a:rPr lang="en-GB" dirty="0" smtClean="0"/>
              <a:t>Cooling water connection next week</a:t>
            </a:r>
            <a:endParaRPr lang="en-GB" dirty="0" smtClean="0"/>
          </a:p>
          <a:p>
            <a:r>
              <a:rPr lang="en-GB" dirty="0" smtClean="0"/>
              <a:t>Interface </a:t>
            </a:r>
            <a:r>
              <a:rPr lang="en-GB" dirty="0" smtClean="0"/>
              <a:t>to WP-19</a:t>
            </a:r>
          </a:p>
          <a:p>
            <a:pPr lvl="1"/>
            <a:r>
              <a:rPr lang="en-GB" dirty="0" smtClean="0"/>
              <a:t>MVS will continue </a:t>
            </a:r>
            <a:r>
              <a:rPr lang="en-GB" dirty="0" smtClean="0"/>
              <a:t>next week with </a:t>
            </a:r>
            <a:r>
              <a:rPr lang="en-GB" dirty="0" smtClean="0"/>
              <a:t>compressed air installation and missing limit </a:t>
            </a:r>
            <a:r>
              <a:rPr lang="en-GB" dirty="0" smtClean="0"/>
              <a:t>switches</a:t>
            </a:r>
          </a:p>
          <a:p>
            <a:pPr lvl="1"/>
            <a:r>
              <a:rPr lang="en-GB" dirty="0" smtClean="0"/>
              <a:t>Our cables are ready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76560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Accomplished tasks this week </a:t>
            </a:r>
            <a:r>
              <a:rPr lang="en-GB" dirty="0" smtClean="0"/>
              <a:t>(XTD9)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9" y="1652205"/>
            <a:ext cx="6259077" cy="4765440"/>
          </a:xfrm>
        </p:spPr>
        <p:txBody>
          <a:bodyPr/>
          <a:lstStyle/>
          <a:p>
            <a:r>
              <a:rPr lang="en-GB" dirty="0"/>
              <a:t>Fast valves</a:t>
            </a:r>
          </a:p>
          <a:p>
            <a:pPr lvl="1"/>
            <a:r>
              <a:rPr lang="en-GB" dirty="0"/>
              <a:t>Cable for MPS connection pulled</a:t>
            </a:r>
          </a:p>
          <a:p>
            <a:r>
              <a:rPr lang="en-GB" dirty="0"/>
              <a:t>PBLMs</a:t>
            </a:r>
          </a:p>
          <a:p>
            <a:pPr lvl="1"/>
            <a:r>
              <a:rPr lang="en-GB" dirty="0"/>
              <a:t>Motor and encoder cabling done</a:t>
            </a:r>
          </a:p>
          <a:p>
            <a:pPr lvl="1"/>
            <a:r>
              <a:rPr lang="en-GB" dirty="0"/>
              <a:t>XTD9 med. priority PBLM wired</a:t>
            </a:r>
          </a:p>
          <a:p>
            <a:pPr lvl="1"/>
            <a:r>
              <a:rPr lang="en-GB" dirty="0"/>
              <a:t>Ready for local test mid of next week </a:t>
            </a:r>
          </a:p>
          <a:p>
            <a:r>
              <a:rPr lang="en-GB" dirty="0"/>
              <a:t>DP </a:t>
            </a:r>
            <a:r>
              <a:rPr lang="mr-IN" dirty="0"/>
              <a:t>–</a:t>
            </a:r>
            <a:r>
              <a:rPr lang="en-GB" dirty="0"/>
              <a:t> XGM </a:t>
            </a:r>
            <a:r>
              <a:rPr lang="mr-IN" dirty="0"/>
              <a:t>–</a:t>
            </a:r>
            <a:r>
              <a:rPr lang="en-GB" dirty="0"/>
              <a:t> DP</a:t>
            </a:r>
          </a:p>
          <a:p>
            <a:pPr lvl="1"/>
            <a:r>
              <a:rPr lang="en-GB" dirty="0"/>
              <a:t>Almost ready</a:t>
            </a:r>
          </a:p>
          <a:p>
            <a:pPr lvl="1"/>
            <a:r>
              <a:rPr lang="en-GB" dirty="0"/>
              <a:t>More cabling issues then expected</a:t>
            </a:r>
          </a:p>
          <a:p>
            <a:pPr lvl="1"/>
            <a:r>
              <a:rPr lang="en-GB" dirty="0"/>
              <a:t>Test setup in vacuum lab prepared for AE to test serial communication</a:t>
            </a:r>
          </a:p>
          <a:p>
            <a:pPr lvl="1"/>
            <a:endParaRPr lang="en-GB" dirty="0"/>
          </a:p>
          <a:p>
            <a:pPr marL="357187" lvl="1" indent="0">
              <a:buNone/>
            </a:pPr>
            <a:endParaRPr lang="en-GB" dirty="0"/>
          </a:p>
          <a:p>
            <a:endParaRPr lang="en-GB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361995" y="1643937"/>
            <a:ext cx="5096083" cy="391346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57188" indent="-357188" algn="l" defTabSz="914400" rtl="0" eaLnBrk="1" latinLnBrk="0" hangingPunct="1">
              <a:lnSpc>
                <a:spcPct val="114000"/>
              </a:lnSpc>
              <a:spcBef>
                <a:spcPts val="1800"/>
              </a:spcBef>
              <a:buClr>
                <a:schemeClr val="bg2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3571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Clr>
                <a:schemeClr val="accent2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2663" indent="-2682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2050" indent="-17303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7788" indent="-180975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7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8584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20170127_SASE1_Readiness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20170127_SASE1_Readiness.potx</Template>
  <TotalTime>2255</TotalTime>
  <Words>146</Words>
  <Application>Microsoft Macintosh PowerPoint</Application>
  <PresentationFormat>Custom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20170127_SASE1_Readiness</vt:lpstr>
      <vt:lpstr>Accomplished tasks this week (XTD2)</vt:lpstr>
      <vt:lpstr>Accomplished tasks this week (XTD9)</vt:lpstr>
    </vt:vector>
  </TitlesOfParts>
  <Company>XFEL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XFEL</dc:creator>
  <cp:lastModifiedBy>Martin Dommach</cp:lastModifiedBy>
  <cp:revision>68</cp:revision>
  <cp:lastPrinted>2017-02-02T16:03:03Z</cp:lastPrinted>
  <dcterms:created xsi:type="dcterms:W3CDTF">2016-08-23T09:10:25Z</dcterms:created>
  <dcterms:modified xsi:type="dcterms:W3CDTF">2017-02-10T07:31:56Z</dcterms:modified>
</cp:coreProperties>
</file>