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9" r:id="rId2"/>
    <p:sldId id="280" r:id="rId3"/>
    <p:sldId id="281" r:id="rId4"/>
    <p:sldId id="284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-640" y="-112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09.02.17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09.02.17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emf"/><Relationship Id="rId13" Type="http://schemas.openxmlformats.org/officeDocument/2006/relationships/image" Target="../media/image1.emf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Consistency of documentation for tunnel electronics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Patrick </a:t>
            </a:r>
            <a:r>
              <a:rPr lang="en-US" sz="900" dirty="0" err="1" smtClean="0"/>
              <a:t>Geßler</a:t>
            </a:r>
            <a:r>
              <a:rPr lang="en-US" sz="900" dirty="0" smtClean="0"/>
              <a:t>, Head of AE, 2017-02-10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Consistency </a:t>
            </a:r>
            <a:r>
              <a:rPr lang="en-GB" dirty="0" smtClean="0"/>
              <a:t>of documentation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/>
              <a:t>tunnel electronics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Patrick </a:t>
            </a:r>
            <a:r>
              <a:rPr lang="en-GB" dirty="0" err="1" smtClean="0"/>
              <a:t>Geßler</a:t>
            </a:r>
            <a:endParaRPr lang="en-GB" dirty="0"/>
          </a:p>
          <a:p>
            <a:r>
              <a:rPr lang="en-GB" dirty="0" smtClean="0"/>
              <a:t>AE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SASE1 Readiness Meeting, 2017-02-10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orrect Workflow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72" y="3249783"/>
            <a:ext cx="959232" cy="95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22" y="1422272"/>
            <a:ext cx="959232" cy="959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605" y="5027075"/>
            <a:ext cx="959232" cy="959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31" y="4510418"/>
            <a:ext cx="2466595" cy="678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698" y="2024666"/>
            <a:ext cx="949221" cy="1487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081" y="2907172"/>
            <a:ext cx="3140652" cy="161394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2977156" y="3495566"/>
            <a:ext cx="1147161" cy="6281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8" name="Right Arrow 17"/>
          <p:cNvSpPr/>
          <p:nvPr/>
        </p:nvSpPr>
        <p:spPr>
          <a:xfrm>
            <a:off x="5833579" y="3456802"/>
            <a:ext cx="1147161" cy="6281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9" name="Down Arrow 18"/>
          <p:cNvSpPr/>
          <p:nvPr/>
        </p:nvSpPr>
        <p:spPr>
          <a:xfrm rot="18351260">
            <a:off x="5626552" y="2444165"/>
            <a:ext cx="341417" cy="66907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20" name="Down Arrow 19"/>
          <p:cNvSpPr/>
          <p:nvPr/>
        </p:nvSpPr>
        <p:spPr>
          <a:xfrm rot="13719511">
            <a:off x="5656041" y="4398964"/>
            <a:ext cx="341417" cy="66907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21" name="TextBox 20"/>
          <p:cNvSpPr txBox="1"/>
          <p:nvPr/>
        </p:nvSpPr>
        <p:spPr>
          <a:xfrm>
            <a:off x="4137970" y="942164"/>
            <a:ext cx="1283728" cy="6963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Hardware Parameters</a:t>
            </a:r>
            <a:endParaRPr lang="en-US" sz="1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222087" y="5846348"/>
            <a:ext cx="1283728" cy="6963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/>
              <a:t>Interlock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Definition</a:t>
            </a:r>
            <a:endParaRPr lang="en-US" sz="1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720741" y="3755002"/>
            <a:ext cx="846714" cy="573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OR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8793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04" y="1829711"/>
            <a:ext cx="10430776" cy="45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87" y="1620588"/>
            <a:ext cx="10015560" cy="45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80" y="1830411"/>
            <a:ext cx="6972032" cy="42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7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09" y="1788746"/>
            <a:ext cx="3795279" cy="4386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33" y="1215256"/>
            <a:ext cx="6619721" cy="2076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9015" y="1160637"/>
            <a:ext cx="6473266" cy="217107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6" name="Rectangle 5"/>
          <p:cNvSpPr/>
          <p:nvPr/>
        </p:nvSpPr>
        <p:spPr>
          <a:xfrm>
            <a:off x="2062158" y="1693165"/>
            <a:ext cx="2444546" cy="91485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48502" y="1160637"/>
            <a:ext cx="3400513" cy="53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34845" y="2608020"/>
            <a:ext cx="3414170" cy="710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93047" y="1515656"/>
            <a:ext cx="942311" cy="177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20361" y="2594365"/>
            <a:ext cx="928654" cy="245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97963" y="1502001"/>
            <a:ext cx="2157756" cy="1187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679159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European_XFEL_Template_Presentation_16x9.potx</Template>
  <TotalTime>45</TotalTime>
  <Words>30</Words>
  <Application>Microsoft Macintosh PowerPoint</Application>
  <PresentationFormat>Custom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European_XFEL_Template_Presentation_16x9</vt:lpstr>
      <vt:lpstr>Consistency of documentation for tunnel electronics</vt:lpstr>
      <vt:lpstr>Correct Workflow</vt:lpstr>
      <vt:lpstr>Current situations</vt:lpstr>
      <vt:lpstr>Current situations</vt:lpstr>
      <vt:lpstr>Current situations</vt:lpstr>
      <vt:lpstr>Current situations</vt:lpstr>
    </vt:vector>
  </TitlesOfParts>
  <Company>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XFEL</dc:creator>
  <cp:lastModifiedBy>Patrick</cp:lastModifiedBy>
  <cp:revision>55</cp:revision>
  <dcterms:created xsi:type="dcterms:W3CDTF">2016-08-23T09:10:25Z</dcterms:created>
  <dcterms:modified xsi:type="dcterms:W3CDTF">2017-02-09T21:31:05Z</dcterms:modified>
</cp:coreProperties>
</file>