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79" r:id="rId2"/>
    <p:sldId id="282" r:id="rId3"/>
    <p:sldId id="283" r:id="rId4"/>
    <p:sldId id="284" r:id="rId5"/>
    <p:sldId id="285" r:id="rId6"/>
    <p:sldId id="286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-102" y="-174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09.02.2017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09.02.2017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</a:t>
            </a:r>
            <a:r>
              <a:rPr lang="en-GB" dirty="0" smtClean="0"/>
              <a:t>– progress week 6 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February </a:t>
            </a:r>
            <a:r>
              <a:rPr lang="en-GB" dirty="0" smtClean="0"/>
              <a:t>10</a:t>
            </a:r>
            <a:r>
              <a:rPr lang="en-GB" baseline="30000" dirty="0" smtClean="0"/>
              <a:t>th</a:t>
            </a:r>
            <a:r>
              <a:rPr lang="en-GB" dirty="0" smtClean="0"/>
              <a:t>, </a:t>
            </a:r>
            <a:r>
              <a:rPr lang="en-GB" dirty="0" smtClean="0"/>
              <a:t>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by </a:t>
            </a:r>
            <a:r>
              <a:rPr lang="en-GB" b="1" dirty="0" err="1" smtClean="0"/>
              <a:t>K.Tiedtke</a:t>
            </a:r>
            <a:r>
              <a:rPr lang="en-GB" b="1" dirty="0" smtClean="0"/>
              <a:t> </a:t>
            </a:r>
            <a:r>
              <a:rPr lang="en-GB" b="1" dirty="0" smtClean="0"/>
              <a:t>/ </a:t>
            </a:r>
            <a:r>
              <a:rPr lang="en-GB" b="1" dirty="0" err="1" smtClean="0"/>
              <a:t>F.Jastrow</a:t>
            </a:r>
            <a:r>
              <a:rPr lang="en-GB" b="1" dirty="0" smtClean="0"/>
              <a:t> </a:t>
            </a:r>
            <a:r>
              <a:rPr lang="en-GB" b="1" dirty="0" smtClean="0"/>
              <a:t>from </a:t>
            </a:r>
            <a:r>
              <a:rPr lang="en-GB" b="1" dirty="0" smtClean="0"/>
              <a:t>DESY-FS-FL-D and from WP74 team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(w6)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7" y="2024067"/>
            <a:ext cx="7921625" cy="3216527"/>
          </a:xfrm>
        </p:spPr>
        <p:txBody>
          <a:bodyPr/>
          <a:lstStyle/>
          <a:p>
            <a:r>
              <a:rPr lang="en-GB" dirty="0" smtClean="0"/>
              <a:t>RGA check of new resistors at </a:t>
            </a:r>
            <a:r>
              <a:rPr lang="en-GB" dirty="0" smtClean="0"/>
              <a:t>DESY test chamber: </a:t>
            </a:r>
            <a:r>
              <a:rPr lang="en-GB" b="1" dirty="0" smtClean="0"/>
              <a:t>RGA is OK</a:t>
            </a:r>
          </a:p>
          <a:p>
            <a:r>
              <a:rPr lang="de-DE" dirty="0"/>
              <a:t>HV </a:t>
            </a:r>
            <a:r>
              <a:rPr lang="de-DE" dirty="0" err="1"/>
              <a:t>tests</a:t>
            </a:r>
            <a:r>
              <a:rPr lang="de-DE" dirty="0"/>
              <a:t> in GMD test-</a:t>
            </a:r>
            <a:r>
              <a:rPr lang="de-DE" dirty="0" err="1"/>
              <a:t>chamber</a:t>
            </a:r>
            <a:r>
              <a:rPr lang="de-DE" dirty="0"/>
              <a:t> at FLASH2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 smtClean="0"/>
              <a:t>resistors</a:t>
            </a:r>
            <a:r>
              <a:rPr lang="de-DE" dirty="0" smtClean="0"/>
              <a:t>: </a:t>
            </a:r>
            <a:r>
              <a:rPr lang="de-DE" b="1" dirty="0" smtClean="0"/>
              <a:t>OK</a:t>
            </a:r>
            <a:endParaRPr lang="en-GB" b="1" dirty="0" smtClean="0"/>
          </a:p>
          <a:p>
            <a:r>
              <a:rPr lang="en-GB" dirty="0" smtClean="0"/>
              <a:t>XGM01 </a:t>
            </a:r>
            <a:r>
              <a:rPr lang="en-GB" dirty="0" smtClean="0"/>
              <a:t>was opened </a:t>
            </a:r>
            <a:r>
              <a:rPr lang="en-GB" dirty="0" err="1"/>
              <a:t>t</a:t>
            </a:r>
            <a:r>
              <a:rPr lang="en-GB" dirty="0" err="1" smtClean="0"/>
              <a:t>uesday</a:t>
            </a:r>
            <a:r>
              <a:rPr lang="en-GB" dirty="0" smtClean="0"/>
              <a:t> </a:t>
            </a:r>
            <a:r>
              <a:rPr lang="en-GB" dirty="0" smtClean="0"/>
              <a:t>in HERA-S clean room, and </a:t>
            </a:r>
            <a:r>
              <a:rPr lang="en-GB" dirty="0"/>
              <a:t>resistors </a:t>
            </a:r>
            <a:r>
              <a:rPr lang="en-GB" dirty="0" smtClean="0"/>
              <a:t>were exchanged</a:t>
            </a:r>
            <a:r>
              <a:rPr lang="en-GB" dirty="0" smtClean="0"/>
              <a:t>.</a:t>
            </a:r>
          </a:p>
          <a:p>
            <a:r>
              <a:rPr lang="de-DE" dirty="0"/>
              <a:t>RGA </a:t>
            </a:r>
            <a:r>
              <a:rPr lang="de-DE" dirty="0" err="1"/>
              <a:t>test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HERA XGM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smtClean="0"/>
              <a:t>OK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HV </a:t>
            </a:r>
            <a:r>
              <a:rPr lang="de-DE" dirty="0" err="1"/>
              <a:t>tests</a:t>
            </a:r>
            <a:r>
              <a:rPr lang="de-DE" dirty="0"/>
              <a:t> </a:t>
            </a:r>
            <a:r>
              <a:rPr lang="de-DE" b="1" dirty="0" smtClean="0"/>
              <a:t>OK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Pulse </a:t>
            </a:r>
            <a:r>
              <a:rPr lang="de-DE" dirty="0" err="1"/>
              <a:t>tests</a:t>
            </a:r>
            <a:r>
              <a:rPr lang="de-DE" dirty="0"/>
              <a:t> </a:t>
            </a:r>
            <a:r>
              <a:rPr lang="de-DE" b="1" dirty="0" smtClean="0"/>
              <a:t>OK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 A </a:t>
            </a:r>
            <a:r>
              <a:rPr lang="de-DE" dirty="0" err="1" smtClean="0"/>
              <a:t>suitable</a:t>
            </a:r>
            <a:r>
              <a:rPr lang="de-DE" dirty="0" smtClean="0"/>
              <a:t> </a:t>
            </a:r>
            <a:r>
              <a:rPr lang="de-DE" dirty="0" err="1"/>
              <a:t>solution</a:t>
            </a:r>
            <a:r>
              <a:rPr lang="de-DE" dirty="0"/>
              <a:t> for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problem</a:t>
            </a:r>
            <a:r>
              <a:rPr lang="de-DE" dirty="0" smtClean="0"/>
              <a:t> was </a:t>
            </a:r>
            <a:r>
              <a:rPr lang="de-DE" dirty="0" err="1" smtClean="0"/>
              <a:t>found</a:t>
            </a:r>
            <a:r>
              <a:rPr lang="de-DE" dirty="0" smtClean="0"/>
              <a:t> </a:t>
            </a:r>
            <a:r>
              <a:rPr lang="de-DE" dirty="0"/>
              <a:t>:-)</a:t>
            </a: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RGA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resistors</a:t>
            </a:r>
            <a:r>
              <a:rPr lang="de-DE" dirty="0" smtClean="0"/>
              <a:t>: ok</a:t>
            </a:r>
            <a:endParaRPr lang="de-D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388" y="638954"/>
            <a:ext cx="4916128" cy="5964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53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942" y="639096"/>
            <a:ext cx="7921625" cy="332566"/>
          </a:xfrm>
        </p:spPr>
        <p:txBody>
          <a:bodyPr/>
          <a:lstStyle/>
          <a:p>
            <a:r>
              <a:rPr lang="de-DE" dirty="0" err="1" smtClean="0"/>
              <a:t>Repair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XGM01 @ HERA-S</a:t>
            </a:r>
            <a:endParaRPr lang="de-DE" dirty="0"/>
          </a:p>
        </p:txBody>
      </p:sp>
      <p:pic>
        <p:nvPicPr>
          <p:cNvPr id="2050" name="Picture 2" descr="https://ttfinfo.desy.de/XFEL-WP74-elog/data/2017/06/07.02/2017-02-07T16:33:57-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2" y="1083123"/>
            <a:ext cx="7580671" cy="577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17110" y="1258527"/>
            <a:ext cx="1376516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smtClean="0"/>
              <a:t>Extractor Tool</a:t>
            </a:r>
            <a:endParaRPr lang="de-DE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04684" y="3392125"/>
            <a:ext cx="2915264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err="1" smtClean="0"/>
              <a:t>Removal</a:t>
            </a:r>
            <a:r>
              <a:rPr lang="de-DE" sz="1400" dirty="0" smtClean="0"/>
              <a:t> </a:t>
            </a:r>
            <a:r>
              <a:rPr lang="de-DE" sz="1400" dirty="0" err="1" smtClean="0"/>
              <a:t>of</a:t>
            </a:r>
            <a:r>
              <a:rPr lang="de-DE" sz="1400" dirty="0" smtClean="0"/>
              <a:t> </a:t>
            </a:r>
            <a:r>
              <a:rPr lang="de-DE" sz="1400" dirty="0" err="1" smtClean="0"/>
              <a:t>commercial</a:t>
            </a:r>
            <a:r>
              <a:rPr lang="de-DE" sz="1400" dirty="0" smtClean="0"/>
              <a:t> </a:t>
            </a:r>
            <a:r>
              <a:rPr lang="de-DE" sz="1400" dirty="0" err="1" smtClean="0"/>
              <a:t>multiplier</a:t>
            </a:r>
            <a:endParaRPr lang="de-DE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447071" y="6395882"/>
            <a:ext cx="2448231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/>
              <a:t>New </a:t>
            </a:r>
            <a:r>
              <a:rPr lang="de-DE" sz="1400" dirty="0" err="1"/>
              <a:t>resistor</a:t>
            </a:r>
            <a:r>
              <a:rPr lang="de-DE" sz="1400" dirty="0"/>
              <a:t> </a:t>
            </a:r>
            <a:r>
              <a:rPr lang="de-DE" sz="1400" dirty="0" err="1" smtClean="0"/>
              <a:t>near</a:t>
            </a:r>
            <a:r>
              <a:rPr lang="de-DE" sz="1400" dirty="0" smtClean="0"/>
              <a:t> e1</a:t>
            </a:r>
            <a:endParaRPr lang="de-DE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06477" y="6430293"/>
            <a:ext cx="2330246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smtClean="0"/>
              <a:t>New </a:t>
            </a:r>
            <a:r>
              <a:rPr lang="de-DE" sz="1400" dirty="0" err="1" smtClean="0"/>
              <a:t>resistor</a:t>
            </a:r>
            <a:r>
              <a:rPr lang="de-DE" sz="1400" dirty="0" smtClean="0"/>
              <a:t> at </a:t>
            </a:r>
            <a:r>
              <a:rPr lang="de-DE" sz="1400" dirty="0" err="1" smtClean="0"/>
              <a:t>feedthrough</a:t>
            </a:r>
            <a:endParaRPr lang="de-DE" sz="1400" dirty="0" smtClean="0"/>
          </a:p>
        </p:txBody>
      </p:sp>
    </p:spTree>
    <p:extLst>
      <p:ext uri="{BB962C8B-B14F-4D97-AF65-F5344CB8AC3E}">
        <p14:creationId xmlns:p14="http://schemas.microsoft.com/office/powerpoint/2010/main" val="324064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Detail </a:t>
            </a:r>
            <a:r>
              <a:rPr lang="de-DE" dirty="0" err="1" smtClean="0"/>
              <a:t>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electrodes</a:t>
            </a:r>
            <a:endParaRPr lang="de-DE" dirty="0"/>
          </a:p>
        </p:txBody>
      </p:sp>
      <p:pic>
        <p:nvPicPr>
          <p:cNvPr id="3074" name="Picture 2" descr="https://ttfinfo.desy.de/XFEL-WP74-elog/data/2017/06/07.02/2017-02-07T16:38:31-0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02"/>
          <a:stretch/>
        </p:blipFill>
        <p:spPr bwMode="auto">
          <a:xfrm>
            <a:off x="4727575" y="681089"/>
            <a:ext cx="3895315" cy="597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09282" y="4737229"/>
            <a:ext cx="28135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all </a:t>
            </a:r>
            <a:r>
              <a:rPr lang="de-DE" dirty="0" err="1" smtClean="0"/>
              <a:t>electrodes</a:t>
            </a:r>
            <a:r>
              <a:rPr lang="de-DE" dirty="0" smtClean="0"/>
              <a:t> </a:t>
            </a:r>
          </a:p>
          <a:p>
            <a:r>
              <a:rPr lang="de-DE" dirty="0" smtClean="0"/>
              <a:t>in an XGMD</a:t>
            </a:r>
            <a:endParaRPr lang="de-DE" dirty="0"/>
          </a:p>
        </p:txBody>
      </p:sp>
      <p:sp>
        <p:nvSpPr>
          <p:cNvPr id="6" name="Rectangle 5"/>
          <p:cNvSpPr/>
          <p:nvPr/>
        </p:nvSpPr>
        <p:spPr>
          <a:xfrm>
            <a:off x="2559771" y="1871124"/>
            <a:ext cx="18517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 smtClean="0"/>
              <a:t>Resistors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split</a:t>
            </a:r>
            <a:r>
              <a:rPr lang="de-DE" dirty="0" smtClean="0"/>
              <a:t> </a:t>
            </a:r>
            <a:r>
              <a:rPr lang="de-DE" dirty="0" err="1" smtClean="0"/>
              <a:t>electrodes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068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– more on progress (w6)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7" y="2024067"/>
            <a:ext cx="7921625" cy="3216527"/>
          </a:xfrm>
        </p:spPr>
        <p:txBody>
          <a:bodyPr/>
          <a:lstStyle/>
          <a:p>
            <a:r>
              <a:rPr lang="en-US" dirty="0" smtClean="0"/>
              <a:t>XGM_XTD2 </a:t>
            </a:r>
          </a:p>
          <a:p>
            <a:pPr lvl="1"/>
            <a:r>
              <a:rPr lang="en-US" dirty="0" smtClean="0"/>
              <a:t>Connected </a:t>
            </a:r>
            <a:r>
              <a:rPr lang="en-US" dirty="0"/>
              <a:t>~50% of the </a:t>
            </a:r>
            <a:r>
              <a:rPr lang="en-US" dirty="0" smtClean="0"/>
              <a:t>XGM/</a:t>
            </a:r>
            <a:r>
              <a:rPr lang="en-US" dirty="0" err="1" smtClean="0"/>
              <a:t>Beckhoff</a:t>
            </a:r>
            <a:r>
              <a:rPr lang="en-US" dirty="0" smtClean="0"/>
              <a:t> vacuum cables</a:t>
            </a:r>
          </a:p>
          <a:p>
            <a:pPr lvl="1"/>
            <a:r>
              <a:rPr lang="en-US" dirty="0" smtClean="0"/>
              <a:t>Determined some issues </a:t>
            </a:r>
            <a:r>
              <a:rPr lang="en-US" dirty="0"/>
              <a:t>with </a:t>
            </a:r>
            <a:r>
              <a:rPr lang="en-US" dirty="0" smtClean="0"/>
              <a:t>other 50% cables (connectors </a:t>
            </a:r>
            <a:r>
              <a:rPr lang="en-US" dirty="0"/>
              <a:t>not fitting, cable not working, documentation </a:t>
            </a:r>
            <a:r>
              <a:rPr lang="en-US" dirty="0" smtClean="0"/>
              <a:t>inconsistent)</a:t>
            </a:r>
          </a:p>
          <a:p>
            <a:pPr lvl="1"/>
            <a:r>
              <a:rPr lang="en-US" dirty="0" smtClean="0"/>
              <a:t>Received </a:t>
            </a:r>
            <a:r>
              <a:rPr lang="en-US" dirty="0"/>
              <a:t>all hoses </a:t>
            </a:r>
            <a:r>
              <a:rPr lang="en-US" dirty="0" smtClean="0"/>
              <a:t>/ </a:t>
            </a:r>
            <a:r>
              <a:rPr lang="en-US" dirty="0"/>
              <a:t>fittings for the GasSupply_XGM_XTD2 (will be connected when XTD2_XGM has to be opened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XGM_XTD9</a:t>
            </a:r>
          </a:p>
          <a:p>
            <a:pPr lvl="1"/>
            <a:r>
              <a:rPr lang="en-US" dirty="0" smtClean="0"/>
              <a:t>Finished </a:t>
            </a:r>
            <a:r>
              <a:rPr lang="en-US" dirty="0"/>
              <a:t>the pressurized air piping (copper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Installed the </a:t>
            </a:r>
            <a:r>
              <a:rPr lang="en-US" dirty="0" err="1" smtClean="0"/>
              <a:t>Keithleys</a:t>
            </a:r>
            <a:r>
              <a:rPr lang="en-US" dirty="0" smtClean="0"/>
              <a:t> and SRG controller</a:t>
            </a:r>
            <a:endParaRPr lang="en-US" dirty="0"/>
          </a:p>
          <a:p>
            <a:pPr lvl="1"/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7085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768428"/>
            <a:ext cx="7921625" cy="3889375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Planning</a:t>
            </a:r>
            <a:r>
              <a:rPr lang="de-DE" dirty="0" smtClean="0"/>
              <a:t> </a:t>
            </a:r>
            <a:r>
              <a:rPr lang="de-DE" dirty="0"/>
              <a:t>for </a:t>
            </a:r>
            <a:r>
              <a:rPr lang="de-DE" dirty="0" err="1"/>
              <a:t>exchange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resistors</a:t>
            </a:r>
            <a:r>
              <a:rPr lang="de-DE" dirty="0"/>
              <a:t> at </a:t>
            </a:r>
            <a:r>
              <a:rPr lang="de-DE" b="1" dirty="0" smtClean="0"/>
              <a:t>XGM@XTD2</a:t>
            </a:r>
            <a:r>
              <a:rPr lang="de-DE" dirty="0" smtClean="0"/>
              <a:t>:</a:t>
            </a:r>
            <a:endParaRPr lang="de-DE" dirty="0"/>
          </a:p>
          <a:p>
            <a:r>
              <a:rPr lang="de-DE" dirty="0" err="1" smtClean="0"/>
              <a:t>Involved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:  XFEL VAC, DESY-</a:t>
            </a:r>
            <a:r>
              <a:rPr lang="de-DE" dirty="0" err="1" smtClean="0"/>
              <a:t>Tiedke</a:t>
            </a:r>
            <a:r>
              <a:rPr lang="de-DE" dirty="0"/>
              <a:t>, </a:t>
            </a:r>
            <a:r>
              <a:rPr lang="de-DE" dirty="0" smtClean="0"/>
              <a:t>Survey,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smtClean="0"/>
              <a:t>WP74</a:t>
            </a:r>
            <a:endParaRPr lang="de-DE" dirty="0"/>
          </a:p>
          <a:p>
            <a:r>
              <a:rPr lang="de-DE" dirty="0" err="1" smtClean="0"/>
              <a:t>Planning</a:t>
            </a:r>
            <a:r>
              <a:rPr lang="de-DE" dirty="0" smtClean="0"/>
              <a:t> </a:t>
            </a:r>
            <a:r>
              <a:rPr lang="de-DE" dirty="0" err="1"/>
              <a:t>ongoing</a:t>
            </a:r>
            <a:r>
              <a:rPr lang="de-DE" dirty="0"/>
              <a:t>,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soon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possible</a:t>
            </a:r>
            <a:endParaRPr lang="de-DE" dirty="0"/>
          </a:p>
          <a:p>
            <a:endParaRPr lang="en-GB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6168" y="4170188"/>
            <a:ext cx="7921625" cy="14355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67884" indent="-267884" algn="l" defTabSz="685783" rtl="0" eaLnBrk="1" latinLnBrk="0" hangingPunct="1">
              <a:lnSpc>
                <a:spcPct val="114000"/>
              </a:lnSpc>
              <a:spcBef>
                <a:spcPts val="1350"/>
              </a:spcBef>
              <a:buClr>
                <a:schemeClr val="bg2"/>
              </a:buClr>
              <a:buFontTx/>
              <a:buBlip>
                <a:blip r:embed="rId2"/>
              </a:buBlip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5768" indent="-267884" algn="l" defTabSz="685783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6979" indent="-201211" algn="l" defTabSz="685783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71517" indent="-129776" algn="l" defTabSz="685783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10816" indent="-135728" algn="l" defTabSz="685783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/>
              <a:t>Other XGM </a:t>
            </a:r>
            <a:r>
              <a:rPr lang="de-DE" dirty="0" err="1" smtClean="0"/>
              <a:t>tasks</a:t>
            </a:r>
            <a:r>
              <a:rPr lang="de-DE" dirty="0" smtClean="0"/>
              <a:t>:</a:t>
            </a:r>
            <a:endParaRPr lang="de-DE" dirty="0"/>
          </a:p>
          <a:p>
            <a:r>
              <a:rPr lang="en-GB" b="1" dirty="0" smtClean="0"/>
              <a:t>XGM@XTD2</a:t>
            </a:r>
            <a:r>
              <a:rPr lang="en-GB" b="1" dirty="0" smtClean="0"/>
              <a:t>: </a:t>
            </a:r>
            <a:r>
              <a:rPr lang="en-GB" b="1" dirty="0" smtClean="0"/>
              <a:t>local </a:t>
            </a:r>
            <a:r>
              <a:rPr lang="en-GB" b="1" dirty="0" err="1" smtClean="0"/>
              <a:t>Beckhoff</a:t>
            </a:r>
            <a:r>
              <a:rPr lang="en-GB" b="1" dirty="0" smtClean="0"/>
              <a:t> test, including Gas-Supply</a:t>
            </a:r>
          </a:p>
          <a:p>
            <a:r>
              <a:rPr lang="en-GB" dirty="0" smtClean="0"/>
              <a:t>XGM@XTD9</a:t>
            </a:r>
            <a:r>
              <a:rPr lang="en-GB" dirty="0" smtClean="0"/>
              <a:t>: wiring of vacuum-to-</a:t>
            </a:r>
            <a:r>
              <a:rPr lang="en-GB" dirty="0" err="1" smtClean="0"/>
              <a:t>Beckhoff</a:t>
            </a:r>
            <a:r>
              <a:rPr lang="en-GB" dirty="0" smtClean="0"/>
              <a:t>, installation </a:t>
            </a:r>
            <a:r>
              <a:rPr lang="en-GB" dirty="0" smtClean="0"/>
              <a:t>of wiring </a:t>
            </a:r>
            <a:r>
              <a:rPr lang="en-GB" dirty="0" smtClean="0"/>
              <a:t>terminals (2x) on girder, cables from girder terminals to rack</a:t>
            </a:r>
          </a:p>
          <a:p>
            <a:r>
              <a:rPr lang="en-GB" dirty="0" smtClean="0"/>
              <a:t>Both: test of </a:t>
            </a:r>
            <a:r>
              <a:rPr lang="en-GB" b="1" dirty="0" smtClean="0"/>
              <a:t>serial communication </a:t>
            </a:r>
            <a:r>
              <a:rPr lang="en-GB" dirty="0" smtClean="0"/>
              <a:t>from DOOCS to </a:t>
            </a:r>
            <a:r>
              <a:rPr lang="en-GB" dirty="0" err="1" smtClean="0"/>
              <a:t>Keithleys</a:t>
            </a:r>
            <a:r>
              <a:rPr lang="en-GB" dirty="0" smtClean="0"/>
              <a:t>/SRG/RVC300/HV-crate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299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European_XFEL_Template_Presentation_4x3</vt:lpstr>
      <vt:lpstr>XGM – progress week 6 / 2017</vt:lpstr>
      <vt:lpstr>XGM - Progress (w6)</vt:lpstr>
      <vt:lpstr>RGA of new resistors: ok</vt:lpstr>
      <vt:lpstr>Repair of XGM01 @ HERA-S</vt:lpstr>
      <vt:lpstr>Detail view of electrodes</vt:lpstr>
      <vt:lpstr>XGM – more on progress (w6)</vt:lpstr>
      <vt:lpstr>XGM - Plan week 7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17</cp:revision>
  <dcterms:created xsi:type="dcterms:W3CDTF">2016-12-02T16:24:22Z</dcterms:created>
  <dcterms:modified xsi:type="dcterms:W3CDTF">2017-02-09T18:24:13Z</dcterms:modified>
</cp:coreProperties>
</file>