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79" r:id="rId2"/>
    <p:sldId id="29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-216" y="-102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howGuides="1">
      <p:cViewPr varScale="1">
        <p:scale>
          <a:sx n="105" d="100"/>
          <a:sy n="105" d="100"/>
        </p:scale>
        <p:origin x="-320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16.02.2017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16.02.2017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1120776"/>
            <a:ext cx="8039624" cy="105092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889" y="2583180"/>
            <a:ext cx="8039624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7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125" y="771527"/>
            <a:ext cx="1423988" cy="1422341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4"/>
            <a:ext cx="8101013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7" y="5913438"/>
            <a:ext cx="8101013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8934451" y="2033590"/>
            <a:ext cx="2633662" cy="3879847"/>
          </a:xfrm>
        </p:spPr>
        <p:txBody>
          <a:bodyPr/>
          <a:lstStyle>
            <a:lvl1pPr marL="266700" indent="-266700">
              <a:defRPr sz="1400"/>
            </a:lvl1pPr>
            <a:lvl2pPr marL="542925" indent="-276225">
              <a:defRPr sz="1400"/>
            </a:lvl2pPr>
            <a:lvl3pPr marL="809625" indent="-266700">
              <a:defRPr sz="1400"/>
            </a:lvl3pPr>
            <a:lvl4pPr marL="990600" indent="-180975">
              <a:defRPr sz="1400"/>
            </a:lvl4pPr>
            <a:lvl5pPr marL="1162050" indent="-171450"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35" y="1552576"/>
            <a:ext cx="10961477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448300"/>
            <a:ext cx="109442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2024063"/>
            <a:ext cx="10944224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8" y="828675"/>
            <a:ext cx="10944224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23887" y="5913438"/>
            <a:ext cx="10944225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9" y="1196976"/>
            <a:ext cx="5292723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8" y="1196976"/>
            <a:ext cx="52927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913438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913438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3887" y="2024063"/>
            <a:ext cx="52927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275389" y="2024063"/>
            <a:ext cx="5292724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23888" y="5086351"/>
            <a:ext cx="52927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275385" y="5086351"/>
            <a:ext cx="52927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Progress on Imagers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Andreas Koch, 16.2.2017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1800"/>
        </a:spcBef>
        <a:buClr>
          <a:schemeClr val="bg2"/>
        </a:buClr>
        <a:buFontTx/>
        <a:buBlip>
          <a:blip r:embed="rId13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17303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788" indent="-180975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Progress on Imagers in SASE1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Andreas Koch</a:t>
            </a:r>
            <a:endParaRPr lang="en-GB" dirty="0"/>
          </a:p>
          <a:p>
            <a:r>
              <a:rPr lang="en-GB" dirty="0" smtClean="0"/>
              <a:t>WP74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16.2.2017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13" y="558800"/>
            <a:ext cx="10956924" cy="489472"/>
          </a:xfrm>
        </p:spPr>
        <p:txBody>
          <a:bodyPr/>
          <a:lstStyle/>
          <a:p>
            <a:r>
              <a:rPr lang="en-GB" dirty="0" smtClean="0"/>
              <a:t>Status installation of Imagers SASE1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36813" y="3737427"/>
            <a:ext cx="9535885" cy="2460173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This </a:t>
            </a:r>
            <a:r>
              <a:rPr lang="en-US" sz="2000" dirty="0"/>
              <a:t>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Rework on connectors and cabling done for all imagers.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Waiting </a:t>
            </a:r>
            <a:r>
              <a:rPr lang="en-US" dirty="0"/>
              <a:t>for </a:t>
            </a:r>
            <a:r>
              <a:rPr lang="en-US" dirty="0" err="1"/>
              <a:t>Karabo</a:t>
            </a:r>
            <a:r>
              <a:rPr lang="en-US" dirty="0"/>
              <a:t> </a:t>
            </a:r>
            <a:r>
              <a:rPr lang="en-US" dirty="0" smtClean="0"/>
              <a:t>access in tunnel.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Start </a:t>
            </a:r>
            <a:r>
              <a:rPr lang="en-US" dirty="0">
                <a:sym typeface="Wingdings" panose="05000000000000000000" pitchFamily="2" charset="2"/>
              </a:rPr>
              <a:t>with cabling of timing signal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>
                <a:sym typeface="Wingdings" panose="05000000000000000000" pitchFamily="2" charset="2"/>
              </a:rPr>
              <a:t>RFI for XTD10 imagers </a:t>
            </a:r>
            <a:r>
              <a:rPr lang="en-US" dirty="0" smtClean="0">
                <a:sym typeface="Wingdings" panose="05000000000000000000" pitchFamily="2" charset="2"/>
              </a:rPr>
              <a:t>1x Pop-In </a:t>
            </a:r>
            <a:r>
              <a:rPr lang="en-US" dirty="0" smtClean="0">
                <a:sym typeface="Wingdings" panose="05000000000000000000" pitchFamily="2" charset="2"/>
              </a:rPr>
              <a:t>I </a:t>
            </a:r>
            <a:r>
              <a:rPr lang="en-US" dirty="0" smtClean="0">
                <a:sym typeface="Wingdings" panose="05000000000000000000" pitchFamily="2" charset="2"/>
              </a:rPr>
              <a:t>und 1x Pop-In </a:t>
            </a:r>
            <a:r>
              <a:rPr lang="en-US" dirty="0" smtClean="0">
                <a:sym typeface="Wingdings" panose="05000000000000000000" pitchFamily="2" charset="2"/>
              </a:rPr>
              <a:t>II-45.</a:t>
            </a:r>
          </a:p>
          <a:p>
            <a:pPr marL="449263" indent="-449263">
              <a:lnSpc>
                <a:spcPct val="112000"/>
              </a:lnSpc>
              <a:buBlip>
                <a:blip r:embed="rId2"/>
              </a:buBlip>
            </a:pPr>
            <a:r>
              <a:rPr lang="en-US" sz="2000" dirty="0" smtClean="0"/>
              <a:t>Next </a:t>
            </a:r>
            <a:r>
              <a:rPr lang="en-US" sz="2000" dirty="0"/>
              <a:t>week: </a:t>
            </a:r>
          </a:p>
          <a:p>
            <a:pPr marL="714375" lvl="1" indent="-357188" defTabSz="914400">
              <a:lnSpc>
                <a:spcPct val="114000"/>
              </a:lnSpc>
              <a:buClr>
                <a:schemeClr val="accent2"/>
              </a:buClr>
              <a:buBlip>
                <a:blip r:embed="rId3"/>
              </a:buBlip>
            </a:pPr>
            <a:r>
              <a:rPr lang="en-US" dirty="0" smtClean="0"/>
              <a:t>Start </a:t>
            </a:r>
            <a:r>
              <a:rPr lang="en-US" dirty="0" err="1" smtClean="0"/>
              <a:t>Karabo</a:t>
            </a:r>
            <a:r>
              <a:rPr lang="en-US" dirty="0" smtClean="0"/>
              <a:t> tests</a:t>
            </a:r>
            <a:r>
              <a:rPr lang="en-US" dirty="0" smtClean="0">
                <a:sym typeface="Wingdings" panose="05000000000000000000" pitchFamily="2" charset="2"/>
              </a:rPr>
              <a:t>.</a:t>
            </a: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/>
            </a:r>
            <a:br>
              <a:rPr lang="en-US" dirty="0">
                <a:sym typeface="Wingdings" panose="05000000000000000000" pitchFamily="2" charset="2"/>
              </a:rPr>
            </a:br>
            <a:endParaRPr lang="de-DE" dirty="0" err="1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55" y="1052513"/>
            <a:ext cx="10254345" cy="2400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13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16x9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European_XFEL_Template_Presentation_16x9</Template>
  <TotalTime>0</TotalTime>
  <Words>60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European_XFEL_Template_Presentation_16x9</vt:lpstr>
      <vt:lpstr>Progress on Imagers in SASE1</vt:lpstr>
      <vt:lpstr>Status installation of Imagers SASE1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kocha</dc:creator>
  <cp:lastModifiedBy>kocha</cp:lastModifiedBy>
  <cp:revision>25</cp:revision>
  <dcterms:created xsi:type="dcterms:W3CDTF">2017-01-26T12:40:52Z</dcterms:created>
  <dcterms:modified xsi:type="dcterms:W3CDTF">2017-02-16T10:08:55Z</dcterms:modified>
</cp:coreProperties>
</file>