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9" r:id="rId2"/>
    <p:sldId id="282" r:id="rId3"/>
    <p:sldId id="284" r:id="rId4"/>
    <p:sldId id="285" r:id="rId5"/>
    <p:sldId id="274" r:id="rId6"/>
    <p:sldId id="28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2767" userDrawn="1">
          <p15:clr>
            <a:srgbClr val="A4A3A4"/>
          </p15:clr>
        </p15:guide>
        <p15:guide id="3" pos="2993" userDrawn="1">
          <p15:clr>
            <a:srgbClr val="A4A3A4"/>
          </p15:clr>
        </p15:guide>
        <p15:guide id="4" pos="5375" userDrawn="1">
          <p15:clr>
            <a:srgbClr val="A4A3A4"/>
          </p15:clr>
        </p15:guide>
        <p15:guide id="5" pos="385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-450" y="-108"/>
      </p:cViewPr>
      <p:guideLst>
        <p:guide orient="horz" pos="1275"/>
        <p:guide orient="horz" pos="3725"/>
        <p:guide pos="2767"/>
        <p:guide pos="2993"/>
        <p:guide pos="5375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16.02.2017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16.02.2017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8" y="1120779"/>
            <a:ext cx="5877529" cy="1050925"/>
          </a:xfrm>
        </p:spPr>
        <p:txBody>
          <a:bodyPr anchor="b"/>
          <a:lstStyle>
            <a:lvl1pPr algn="l">
              <a:defRPr sz="2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5886446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4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8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823" y="771527"/>
            <a:ext cx="1423988" cy="1422341"/>
          </a:xfrm>
          <a:prstGeom prst="rect">
            <a:avLst/>
          </a:prstGeom>
        </p:spPr>
      </p:pic>
      <p:pic>
        <p:nvPicPr>
          <p:cNvPr id="6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7"/>
            <a:ext cx="5932487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593248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753224" y="2033593"/>
            <a:ext cx="1779590" cy="3879847"/>
          </a:xfrm>
        </p:spPr>
        <p:txBody>
          <a:bodyPr/>
          <a:lstStyle>
            <a:lvl1pPr marL="200020" indent="-200020">
              <a:defRPr sz="1050"/>
            </a:lvl1pPr>
            <a:lvl2pPr marL="407184" indent="-207164">
              <a:defRPr sz="1050"/>
            </a:lvl2pPr>
            <a:lvl3pPr marL="607204" indent="-200020">
              <a:defRPr sz="1050"/>
            </a:lvl3pPr>
            <a:lvl4pPr marL="742931" indent="-135728">
              <a:defRPr sz="1050"/>
            </a:lvl4pPr>
            <a:lvl5pPr marL="871517" indent="-128585"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552576"/>
            <a:ext cx="7921626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8" y="5448300"/>
            <a:ext cx="79216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6"/>
            <a:ext cx="7921625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828678"/>
            <a:ext cx="7921625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11190" y="5913441"/>
            <a:ext cx="79216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7" y="1196979"/>
            <a:ext cx="37814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1196979"/>
            <a:ext cx="3781426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3781428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7" y="5913441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90" y="5086354"/>
            <a:ext cx="37814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5" y="5086354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8" y="712232"/>
            <a:ext cx="7921625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7" y="2024067"/>
            <a:ext cx="7921625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532814" y="293577"/>
            <a:ext cx="385763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11187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4751388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6111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XGM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47513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Dr.</a:t>
            </a:r>
            <a:r>
              <a:rPr lang="en-US" sz="900" baseline="0" dirty="0" smtClean="0"/>
              <a:t> </a:t>
            </a:r>
            <a:r>
              <a:rPr lang="en-US" sz="900" dirty="0" smtClean="0"/>
              <a:t>Jan Grünert,  Group Leader X-ray Photon Diagnostics</a:t>
            </a:r>
            <a:endParaRPr lang="en-US" sz="9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685783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884" indent="-267884" algn="l" defTabSz="685783" rtl="0" eaLnBrk="1" latinLnBrk="0" hangingPunct="1">
        <a:lnSpc>
          <a:spcPct val="114000"/>
        </a:lnSpc>
        <a:spcBef>
          <a:spcPts val="1350"/>
        </a:spcBef>
        <a:buClr>
          <a:schemeClr val="bg2"/>
        </a:buClr>
        <a:buFontTx/>
        <a:buBlip>
          <a:blip r:embed="rId13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35768" indent="-267884" algn="l" defTabSz="685783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979" indent="-201211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71517" indent="-129776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10816" indent="-135728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2767" userDrawn="1">
          <p15:clr>
            <a:srgbClr val="F26B43"/>
          </p15:clr>
        </p15:guide>
        <p15:guide id="3" pos="2993" userDrawn="1">
          <p15:clr>
            <a:srgbClr val="F26B43"/>
          </p15:clr>
        </p15:guide>
        <p15:guide id="4" pos="385" userDrawn="1">
          <p15:clr>
            <a:srgbClr val="F26B43"/>
          </p15:clr>
        </p15:guide>
        <p15:guide id="5" pos="5375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XGM – progress week 7 / 2017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7982206" cy="3330258"/>
          </a:xfrm>
        </p:spPr>
        <p:txBody>
          <a:bodyPr/>
          <a:lstStyle/>
          <a:p>
            <a:r>
              <a:rPr lang="en-GB" dirty="0" err="1" smtClean="0"/>
              <a:t>Dr.</a:t>
            </a:r>
            <a:r>
              <a:rPr lang="en-GB" dirty="0" smtClean="0"/>
              <a:t> Jan Grünert</a:t>
            </a:r>
            <a:endParaRPr lang="en-GB" dirty="0"/>
          </a:p>
          <a:p>
            <a:r>
              <a:rPr lang="en-GB" dirty="0" smtClean="0"/>
              <a:t>X-ray Photon Diagnostics</a:t>
            </a:r>
            <a:endParaRPr lang="en-GB" dirty="0"/>
          </a:p>
          <a:p>
            <a:r>
              <a:rPr lang="en-GB" dirty="0" smtClean="0"/>
              <a:t>Group Leader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Hamburg, February 17</a:t>
            </a:r>
            <a:r>
              <a:rPr lang="en-GB" baseline="30000" dirty="0" smtClean="0"/>
              <a:t>th</a:t>
            </a:r>
            <a:r>
              <a:rPr lang="en-GB" dirty="0" smtClean="0"/>
              <a:t>, 2017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b="1" dirty="0" smtClean="0"/>
              <a:t>Contains information </a:t>
            </a:r>
            <a:r>
              <a:rPr lang="en-GB" b="1" dirty="0"/>
              <a:t>from WP74 team</a:t>
            </a:r>
          </a:p>
          <a:p>
            <a:r>
              <a:rPr lang="en-GB" b="1" dirty="0"/>
              <a:t>a</a:t>
            </a:r>
            <a:r>
              <a:rPr lang="en-GB" b="1" dirty="0" smtClean="0"/>
              <a:t>nd from </a:t>
            </a:r>
            <a:r>
              <a:rPr lang="en-GB" b="1" dirty="0" err="1" smtClean="0"/>
              <a:t>K.Tiedtke</a:t>
            </a:r>
            <a:r>
              <a:rPr lang="en-GB" b="1" dirty="0" smtClean="0"/>
              <a:t> / </a:t>
            </a:r>
            <a:r>
              <a:rPr lang="en-GB" b="1" dirty="0" err="1" smtClean="0"/>
              <a:t>F.Jastrow</a:t>
            </a:r>
            <a:r>
              <a:rPr lang="en-GB" b="1" dirty="0" smtClean="0"/>
              <a:t> from DESY-FS-FL-D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Progress (w7)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7" y="2024067"/>
            <a:ext cx="7921625" cy="3216527"/>
          </a:xfrm>
        </p:spPr>
        <p:txBody>
          <a:bodyPr/>
          <a:lstStyle/>
          <a:p>
            <a:r>
              <a:rPr lang="en-GB" dirty="0" smtClean="0"/>
              <a:t>Repair of XGM@XTD2 (</a:t>
            </a:r>
            <a:r>
              <a:rPr lang="en-GB" dirty="0"/>
              <a:t>exchange by </a:t>
            </a:r>
            <a:r>
              <a:rPr lang="en-GB" dirty="0" smtClean="0"/>
              <a:t>DESY of resistors in both XGMD-chambers): </a:t>
            </a:r>
            <a:r>
              <a:rPr lang="en-GB" b="1" dirty="0" smtClean="0"/>
              <a:t>DONE</a:t>
            </a:r>
          </a:p>
          <a:p>
            <a:r>
              <a:rPr lang="en-GB" dirty="0" smtClean="0"/>
              <a:t>Pump-down after repair: 4E-6mbar (Thursday 18h)</a:t>
            </a:r>
          </a:p>
          <a:p>
            <a:r>
              <a:rPr lang="en-GB" dirty="0" smtClean="0"/>
              <a:t>Leak check: </a:t>
            </a:r>
            <a:r>
              <a:rPr lang="en-GB" b="1" dirty="0" smtClean="0"/>
              <a:t>OK</a:t>
            </a:r>
          </a:p>
          <a:p>
            <a:r>
              <a:rPr lang="en-GB" dirty="0" smtClean="0"/>
              <a:t>Started tests </a:t>
            </a:r>
            <a:r>
              <a:rPr lang="en-GB" dirty="0"/>
              <a:t>of serial communication from DOOCS to </a:t>
            </a:r>
            <a:r>
              <a:rPr lang="en-GB" dirty="0" err="1" smtClean="0"/>
              <a:t>Keithleys</a:t>
            </a:r>
            <a:r>
              <a:rPr lang="en-GB" dirty="0" smtClean="0"/>
              <a:t>/SRG/RVC300/HV-crate:</a:t>
            </a:r>
            <a:endParaRPr lang="en-GB" dirty="0"/>
          </a:p>
          <a:p>
            <a:pPr lvl="1"/>
            <a:r>
              <a:rPr lang="en-GB" dirty="0"/>
              <a:t>RVC300@XTD2 </a:t>
            </a:r>
            <a:r>
              <a:rPr lang="en-GB" b="1" dirty="0" smtClean="0"/>
              <a:t>done</a:t>
            </a: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r>
              <a:rPr lang="en-GB" dirty="0" smtClean="0"/>
              <a:t>Friday 17-FEB-2017 (now…): 	XGM@XTD2</a:t>
            </a:r>
            <a:r>
              <a:rPr lang="en-GB" dirty="0"/>
              <a:t>: local </a:t>
            </a:r>
            <a:r>
              <a:rPr lang="en-GB" dirty="0" err="1"/>
              <a:t>Beckhoff</a:t>
            </a:r>
            <a:r>
              <a:rPr lang="en-GB" dirty="0"/>
              <a:t> test, including Gas-Supply</a:t>
            </a:r>
          </a:p>
          <a:p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697668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7296" y="4892758"/>
            <a:ext cx="1947597" cy="35396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de-DE" sz="1400" dirty="0" err="1" smtClean="0"/>
              <a:t>Removal</a:t>
            </a:r>
            <a:r>
              <a:rPr lang="de-DE" sz="1400" dirty="0" smtClean="0"/>
              <a:t> </a:t>
            </a:r>
            <a:r>
              <a:rPr lang="de-DE" sz="1400" dirty="0" err="1" smtClean="0"/>
              <a:t>of</a:t>
            </a:r>
            <a:r>
              <a:rPr lang="de-DE" sz="1400" dirty="0" smtClean="0"/>
              <a:t> </a:t>
            </a:r>
            <a:r>
              <a:rPr lang="de-DE" sz="1400" dirty="0" err="1" smtClean="0"/>
              <a:t>electrodes</a:t>
            </a:r>
            <a:endParaRPr lang="de-DE" sz="1400" dirty="0" smtClean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11188" y="712232"/>
            <a:ext cx="7921625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783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err="1"/>
              <a:t>Repair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XGM @ XTD2</a:t>
            </a:r>
            <a:endParaRPr lang="en-GB" dirty="0"/>
          </a:p>
        </p:txBody>
      </p:sp>
      <p:pic>
        <p:nvPicPr>
          <p:cNvPr id="1026" name="Picture 2" descr="N:\4all\intern\User data\wp74\Images - Photos\2017-02-16_XGM@XTD2-repair\20170216_0926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61" y="1792009"/>
            <a:ext cx="4003378" cy="3002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482" y="1243410"/>
            <a:ext cx="3899555" cy="519940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144757" y="6012358"/>
            <a:ext cx="3810088" cy="35396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de-DE" sz="1400" dirty="0" err="1" smtClean="0"/>
              <a:t>Difficult</a:t>
            </a:r>
            <a:r>
              <a:rPr lang="de-DE" sz="1400" dirty="0" smtClean="0"/>
              <a:t> </a:t>
            </a:r>
            <a:r>
              <a:rPr lang="de-DE" sz="1400" dirty="0" err="1" smtClean="0"/>
              <a:t>situation</a:t>
            </a:r>
            <a:r>
              <a:rPr lang="de-DE" sz="1400" dirty="0" smtClean="0"/>
              <a:t> at XTD2 on </a:t>
            </a:r>
            <a:r>
              <a:rPr lang="de-DE" sz="1400" dirty="0" err="1" smtClean="0"/>
              <a:t>elevated</a:t>
            </a:r>
            <a:r>
              <a:rPr lang="de-DE" sz="1400" dirty="0" smtClean="0"/>
              <a:t> </a:t>
            </a:r>
            <a:r>
              <a:rPr lang="de-DE" sz="1400" dirty="0" err="1" smtClean="0"/>
              <a:t>platform</a:t>
            </a:r>
            <a:endParaRPr lang="de-DE" sz="1400" dirty="0" smtClean="0"/>
          </a:p>
        </p:txBody>
      </p:sp>
    </p:spTree>
    <p:extLst>
      <p:ext uri="{BB962C8B-B14F-4D97-AF65-F5344CB8AC3E}">
        <p14:creationId xmlns:p14="http://schemas.microsoft.com/office/powerpoint/2010/main" val="324064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dirty="0" smtClean="0"/>
              <a:t>Tests </a:t>
            </a:r>
            <a:r>
              <a:rPr lang="de-DE" b="0" dirty="0" err="1" smtClean="0"/>
              <a:t>of</a:t>
            </a:r>
            <a:r>
              <a:rPr lang="de-DE" b="0" dirty="0" smtClean="0"/>
              <a:t> </a:t>
            </a:r>
            <a:r>
              <a:rPr lang="de-DE" i="1" dirty="0" smtClean="0"/>
              <a:t>DOOCS </a:t>
            </a:r>
            <a:r>
              <a:rPr lang="de-DE" i="1" dirty="0" err="1" smtClean="0"/>
              <a:t>serial</a:t>
            </a:r>
            <a:r>
              <a:rPr lang="de-DE" i="1" dirty="0" smtClean="0"/>
              <a:t> </a:t>
            </a:r>
            <a:r>
              <a:rPr lang="de-DE" i="1" dirty="0" err="1" smtClean="0"/>
              <a:t>control</a:t>
            </a:r>
            <a:r>
              <a:rPr lang="de-DE" i="1" dirty="0" smtClean="0"/>
              <a:t> </a:t>
            </a:r>
            <a:r>
              <a:rPr lang="de-DE" b="0" dirty="0" err="1" smtClean="0"/>
              <a:t>of</a:t>
            </a:r>
            <a:r>
              <a:rPr lang="de-DE" b="0" dirty="0" smtClean="0"/>
              <a:t> XGM </a:t>
            </a:r>
            <a:r>
              <a:rPr lang="de-DE" b="0" dirty="0" err="1" smtClean="0"/>
              <a:t>subcomponents</a:t>
            </a:r>
            <a:endParaRPr lang="de-DE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RVC300 / </a:t>
            </a:r>
            <a:r>
              <a:rPr lang="de-DE" dirty="0" err="1" smtClean="0"/>
              <a:t>pressure</a:t>
            </a:r>
            <a:r>
              <a:rPr lang="de-DE" dirty="0" smtClean="0"/>
              <a:t> </a:t>
            </a:r>
            <a:r>
              <a:rPr lang="de-DE" dirty="0" err="1" smtClean="0"/>
              <a:t>reading</a:t>
            </a:r>
            <a:r>
              <a:rPr lang="de-DE" dirty="0" smtClean="0"/>
              <a:t>:</a:t>
            </a:r>
            <a:endParaRPr lang="de-DE" dirty="0"/>
          </a:p>
        </p:txBody>
      </p:sp>
      <p:pic>
        <p:nvPicPr>
          <p:cNvPr id="2050" name="Picture 2" descr="N:\4all\intern\User data\wp74\Images - Photos\2017-02-16_XGM@XTD2-repair\Screenshot from 2017-02-16 16-29-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186" y="2296269"/>
            <a:ext cx="5711649" cy="4005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9184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Plan week 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444" y="2066139"/>
            <a:ext cx="7921625" cy="3889375"/>
          </a:xfrm>
        </p:spPr>
        <p:txBody>
          <a:bodyPr/>
          <a:lstStyle/>
          <a:p>
            <a:r>
              <a:rPr lang="en-GB" dirty="0"/>
              <a:t>Planning of Repair XGM@XTD9 </a:t>
            </a:r>
            <a:endParaRPr lang="en-GB" dirty="0" smtClean="0"/>
          </a:p>
          <a:p>
            <a:r>
              <a:rPr lang="en-GB" dirty="0" smtClean="0"/>
              <a:t>XGM@XTD2</a:t>
            </a:r>
            <a:r>
              <a:rPr lang="en-GB" dirty="0"/>
              <a:t>: </a:t>
            </a:r>
            <a:r>
              <a:rPr lang="en-GB" dirty="0" smtClean="0"/>
              <a:t>finish (?) local </a:t>
            </a:r>
            <a:r>
              <a:rPr lang="en-GB" dirty="0" err="1"/>
              <a:t>Beckhoff</a:t>
            </a:r>
            <a:r>
              <a:rPr lang="en-GB" dirty="0"/>
              <a:t> test, including Gas-Supply</a:t>
            </a:r>
          </a:p>
          <a:p>
            <a:r>
              <a:rPr lang="en-GB" dirty="0"/>
              <a:t>XGM@XTD9: wiring of vacuum-to-</a:t>
            </a:r>
            <a:r>
              <a:rPr lang="en-GB" dirty="0" err="1"/>
              <a:t>Beckhoff</a:t>
            </a:r>
            <a:r>
              <a:rPr lang="en-GB" dirty="0"/>
              <a:t>, installation of wiring terminals (2x) on girder, cables from girder terminals to </a:t>
            </a:r>
            <a:r>
              <a:rPr lang="en-GB" dirty="0" smtClean="0"/>
              <a:t>rack</a:t>
            </a:r>
          </a:p>
          <a:p>
            <a:r>
              <a:rPr lang="en-GB" dirty="0"/>
              <a:t>Continue tests of serial communication from DOOCS to </a:t>
            </a:r>
            <a:r>
              <a:rPr lang="en-GB" dirty="0" err="1"/>
              <a:t>Keithleys</a:t>
            </a:r>
            <a:r>
              <a:rPr lang="en-GB" dirty="0"/>
              <a:t>/SRG/RVC300/</a:t>
            </a:r>
            <a:r>
              <a:rPr lang="en-GB" b="1" dirty="0"/>
              <a:t>HV-crate</a:t>
            </a:r>
          </a:p>
          <a:p>
            <a:r>
              <a:rPr lang="en-GB" dirty="0" smtClean="0"/>
              <a:t>Trigger </a:t>
            </a:r>
            <a:r>
              <a:rPr lang="en-GB" dirty="0"/>
              <a:t>cabling </a:t>
            </a:r>
            <a:r>
              <a:rPr lang="en-GB" dirty="0" smtClean="0"/>
              <a:t>(rack-to-devices) in XTD2+XTD9 </a:t>
            </a:r>
            <a:r>
              <a:rPr lang="en-GB" dirty="0"/>
              <a:t>(~2-3 days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Survey&amp;Alignment</a:t>
            </a:r>
            <a:r>
              <a:rPr lang="en-GB" dirty="0" smtClean="0"/>
              <a:t>: 22.2.2017 at XTD2, 23.2.2017 at HERA-S</a:t>
            </a:r>
          </a:p>
          <a:p>
            <a:r>
              <a:rPr lang="en-GB" dirty="0" smtClean="0"/>
              <a:t>Grounding : check actual ground connections XTD2+9+10 (24.2.)</a:t>
            </a:r>
          </a:p>
        </p:txBody>
      </p:sp>
    </p:spTree>
    <p:extLst>
      <p:ext uri="{BB962C8B-B14F-4D97-AF65-F5344CB8AC3E}">
        <p14:creationId xmlns:p14="http://schemas.microsoft.com/office/powerpoint/2010/main" val="355346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WP74 – </a:t>
            </a:r>
            <a:r>
              <a:rPr lang="en-GB" dirty="0"/>
              <a:t>o</a:t>
            </a:r>
            <a:r>
              <a:rPr lang="en-GB" dirty="0" smtClean="0"/>
              <a:t>ther devices SASE1– w7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444" y="2066139"/>
            <a:ext cx="7921625" cy="3889375"/>
          </a:xfrm>
        </p:spPr>
        <p:txBody>
          <a:bodyPr/>
          <a:lstStyle/>
          <a:p>
            <a:r>
              <a:rPr lang="de-DE" dirty="0"/>
              <a:t>SR-</a:t>
            </a:r>
            <a:r>
              <a:rPr lang="de-DE" dirty="0" err="1"/>
              <a:t>Imager</a:t>
            </a:r>
            <a:r>
              <a:rPr lang="de-DE" dirty="0"/>
              <a:t> </a:t>
            </a:r>
            <a:r>
              <a:rPr lang="de-DE" dirty="0" smtClean="0"/>
              <a:t>@ XTD2: </a:t>
            </a:r>
            <a:r>
              <a:rPr lang="de-DE" dirty="0" err="1" smtClean="0"/>
              <a:t>adjusted</a:t>
            </a:r>
            <a:r>
              <a:rPr lang="de-DE" dirty="0" smtClean="0"/>
              <a:t> (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now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adjusted</a:t>
            </a:r>
            <a:r>
              <a:rPr lang="de-DE" dirty="0" smtClean="0"/>
              <a:t> in Y, </a:t>
            </a:r>
            <a:r>
              <a:rPr lang="de-DE" dirty="0" err="1" smtClean="0"/>
              <a:t>needed</a:t>
            </a:r>
            <a:r>
              <a:rPr lang="de-DE" dirty="0" smtClean="0"/>
              <a:t> additional </a:t>
            </a:r>
            <a:r>
              <a:rPr lang="de-DE" dirty="0" err="1" smtClean="0"/>
              <a:t>comp.</a:t>
            </a:r>
            <a:r>
              <a:rPr lang="de-DE" dirty="0" smtClean="0"/>
              <a:t> </a:t>
            </a:r>
            <a:r>
              <a:rPr lang="de-DE" dirty="0" err="1" smtClean="0"/>
              <a:t>springs</a:t>
            </a:r>
            <a:r>
              <a:rPr lang="de-DE" dirty="0" smtClean="0"/>
              <a:t>)</a:t>
            </a:r>
          </a:p>
          <a:p>
            <a:r>
              <a:rPr lang="de-DE" dirty="0"/>
              <a:t>MCP </a:t>
            </a:r>
            <a:r>
              <a:rPr lang="de-DE" dirty="0" smtClean="0"/>
              <a:t>@ XTD10: </a:t>
            </a:r>
            <a:r>
              <a:rPr lang="de-DE" dirty="0" err="1" smtClean="0"/>
              <a:t>now</a:t>
            </a:r>
            <a:r>
              <a:rPr lang="de-DE" dirty="0" smtClean="0"/>
              <a:t> </a:t>
            </a:r>
            <a:r>
              <a:rPr lang="de-DE" dirty="0" err="1" smtClean="0"/>
              <a:t>installed</a:t>
            </a:r>
            <a:r>
              <a:rPr lang="de-DE" dirty="0" smtClean="0"/>
              <a:t> </a:t>
            </a:r>
            <a:r>
              <a:rPr lang="de-DE" dirty="0" err="1" smtClean="0"/>
              <a:t>again</a:t>
            </a:r>
            <a:r>
              <a:rPr lang="de-DE" dirty="0" smtClean="0"/>
              <a:t> at final </a:t>
            </a:r>
            <a:r>
              <a:rPr lang="de-DE" dirty="0" err="1" smtClean="0"/>
              <a:t>position</a:t>
            </a:r>
            <a:endParaRPr lang="de-DE" dirty="0" smtClean="0"/>
          </a:p>
          <a:p>
            <a:r>
              <a:rPr lang="de-DE" dirty="0" smtClean="0"/>
              <a:t>Filter </a:t>
            </a:r>
            <a:r>
              <a:rPr lang="de-DE" dirty="0" err="1" smtClean="0"/>
              <a:t>chamber</a:t>
            </a:r>
            <a:r>
              <a:rPr lang="de-DE" dirty="0" smtClean="0"/>
              <a:t> @ XTD2</a:t>
            </a:r>
          </a:p>
          <a:p>
            <a:pPr lvl="1"/>
            <a:r>
              <a:rPr lang="de-DE" dirty="0"/>
              <a:t>EPS </a:t>
            </a:r>
            <a:r>
              <a:rPr lang="de-DE" dirty="0" err="1"/>
              <a:t>switches</a:t>
            </a:r>
            <a:r>
              <a:rPr lang="de-DE" dirty="0"/>
              <a:t> </a:t>
            </a:r>
            <a:r>
              <a:rPr lang="de-DE" dirty="0" err="1"/>
              <a:t>rebuilt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smtClean="0"/>
              <a:t>NO (also an all </a:t>
            </a:r>
            <a:r>
              <a:rPr lang="de-DE" dirty="0" err="1" smtClean="0"/>
              <a:t>other</a:t>
            </a:r>
            <a:r>
              <a:rPr lang="de-DE" dirty="0" smtClean="0"/>
              <a:t> FILT)</a:t>
            </a:r>
          </a:p>
          <a:p>
            <a:pPr lvl="1"/>
            <a:r>
              <a:rPr lang="de-DE" dirty="0" smtClean="0"/>
              <a:t>Motor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switch</a:t>
            </a:r>
            <a:r>
              <a:rPr lang="de-DE" dirty="0" smtClean="0"/>
              <a:t> </a:t>
            </a:r>
            <a:r>
              <a:rPr lang="de-DE" dirty="0" err="1" smtClean="0"/>
              <a:t>tested</a:t>
            </a:r>
            <a:r>
              <a:rPr lang="de-DE" dirty="0" smtClean="0"/>
              <a:t>: </a:t>
            </a:r>
            <a:r>
              <a:rPr lang="de-DE" dirty="0" err="1" smtClean="0"/>
              <a:t>moving</a:t>
            </a:r>
            <a:r>
              <a:rPr lang="de-DE" dirty="0" smtClean="0"/>
              <a:t> </a:t>
            </a:r>
            <a:r>
              <a:rPr lang="de-DE" dirty="0" err="1" smtClean="0"/>
              <a:t>entire</a:t>
            </a:r>
            <a:r>
              <a:rPr lang="de-DE" dirty="0" smtClean="0"/>
              <a:t> </a:t>
            </a:r>
            <a:r>
              <a:rPr lang="de-DE" dirty="0" err="1" smtClean="0"/>
              <a:t>range</a:t>
            </a:r>
            <a:r>
              <a:rPr lang="de-DE" dirty="0" smtClean="0"/>
              <a:t> in &lt; 30sec</a:t>
            </a:r>
            <a:endParaRPr lang="de-DE" dirty="0"/>
          </a:p>
          <a:p>
            <a:pPr lvl="1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613593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4x3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4x3.potx" id="{BC191F8A-93AC-4D54-B0A3-61F02C6C23C2}" vid="{3786C33C-45D4-4C30-B0CA-267E7E45770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European_XFEL_Template_Presentation_4x3</Template>
  <TotalTime>0</TotalTime>
  <Words>256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European_XFEL_Template_Presentation_4x3</vt:lpstr>
      <vt:lpstr>XGM – progress week 7 / 2017</vt:lpstr>
      <vt:lpstr>XGM - Progress (w7)</vt:lpstr>
      <vt:lpstr>PowerPoint Presentation</vt:lpstr>
      <vt:lpstr>Tests of DOOCS serial control of XGM subcomponents</vt:lpstr>
      <vt:lpstr>XGM - Plan week 8</vt:lpstr>
      <vt:lpstr>WP74 – other devices SASE1– w7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gruenert</dc:creator>
  <cp:lastModifiedBy>gruenert</cp:lastModifiedBy>
  <cp:revision>23</cp:revision>
  <dcterms:created xsi:type="dcterms:W3CDTF">2016-12-02T16:24:22Z</dcterms:created>
  <dcterms:modified xsi:type="dcterms:W3CDTF">2017-02-16T17:44:41Z</dcterms:modified>
</cp:coreProperties>
</file>