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5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135" d="100"/>
          <a:sy n="135" d="100"/>
        </p:scale>
        <p:origin x="-128" y="-424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17/02/17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17/02/17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2.emf"/><Relationship Id="rId13" Type="http://schemas.openxmlformats.org/officeDocument/2006/relationships/image" Target="../media/image1.emf"/><Relationship Id="rId1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SASE 1 Readiness Meeting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Martin Dommach, Vacuum Group, 17.02.2017</a:t>
            </a:r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5484811" cy="780540"/>
          </a:xfrm>
        </p:spPr>
        <p:txBody>
          <a:bodyPr/>
          <a:lstStyle/>
          <a:p>
            <a:r>
              <a:rPr lang="en-GB" dirty="0" smtClean="0"/>
              <a:t>SASE1 mirror chambers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9" y="1846549"/>
            <a:ext cx="5293370" cy="3889375"/>
          </a:xfrm>
        </p:spPr>
        <p:txBody>
          <a:bodyPr/>
          <a:lstStyle/>
          <a:p>
            <a:r>
              <a:rPr lang="en-GB" dirty="0" smtClean="0"/>
              <a:t>All three chambers under vacuum</a:t>
            </a:r>
          </a:p>
          <a:p>
            <a:r>
              <a:rPr lang="en-GB" dirty="0" smtClean="0"/>
              <a:t>All motors and encoders wired to </a:t>
            </a:r>
            <a:r>
              <a:rPr lang="en-GB" dirty="0" err="1" smtClean="0"/>
              <a:t>Beckhoff</a:t>
            </a:r>
            <a:r>
              <a:rPr lang="en-GB" dirty="0" smtClean="0"/>
              <a:t> crates </a:t>
            </a:r>
            <a:endParaRPr lang="en-GB" dirty="0" smtClean="0"/>
          </a:p>
          <a:p>
            <a:pPr lvl="1"/>
            <a:r>
              <a:rPr lang="en-GB" dirty="0" smtClean="0"/>
              <a:t>Problem with one encoder </a:t>
            </a:r>
            <a:r>
              <a:rPr lang="en-GB" dirty="0" smtClean="0"/>
              <a:t>was fixed </a:t>
            </a:r>
            <a:r>
              <a:rPr lang="en-GB" dirty="0" smtClean="0"/>
              <a:t>last week</a:t>
            </a:r>
          </a:p>
          <a:p>
            <a:r>
              <a:rPr lang="en-GB" dirty="0" smtClean="0"/>
              <a:t>Local test with AE done</a:t>
            </a:r>
          </a:p>
          <a:p>
            <a:r>
              <a:rPr lang="en-GB" dirty="0" smtClean="0"/>
              <a:t>Waiting for CAS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285498" y="714120"/>
            <a:ext cx="5484811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SASE1 PBLMs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98198" y="1848437"/>
            <a:ext cx="5526913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18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17303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18097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All motors and encoders wired to </a:t>
            </a:r>
            <a:r>
              <a:rPr lang="en-GB" dirty="0" err="1" smtClean="0"/>
              <a:t>Beckhoff</a:t>
            </a:r>
            <a:r>
              <a:rPr lang="en-GB" dirty="0" smtClean="0"/>
              <a:t> crates</a:t>
            </a:r>
            <a:endParaRPr lang="en-GB" dirty="0"/>
          </a:p>
          <a:p>
            <a:r>
              <a:rPr lang="en-GB" dirty="0" smtClean="0"/>
              <a:t>Cabling of CCD camera on-going</a:t>
            </a:r>
          </a:p>
          <a:p>
            <a:pPr lvl="1"/>
            <a:r>
              <a:rPr lang="en-GB" dirty="0" smtClean="0"/>
              <a:t>Power</a:t>
            </a:r>
          </a:p>
          <a:p>
            <a:pPr lvl="1"/>
            <a:r>
              <a:rPr lang="en-GB" dirty="0" smtClean="0"/>
              <a:t>Trigger</a:t>
            </a:r>
          </a:p>
          <a:p>
            <a:pPr lvl="1"/>
            <a:r>
              <a:rPr lang="en-GB" dirty="0" smtClean="0"/>
              <a:t>Signal</a:t>
            </a:r>
          </a:p>
          <a:p>
            <a:r>
              <a:rPr lang="en-GB" dirty="0" smtClean="0"/>
              <a:t>Local test (motors and enc.) with AE scheduled for today</a:t>
            </a:r>
          </a:p>
          <a:p>
            <a:pPr lvl="1"/>
            <a:r>
              <a:rPr lang="en-GB" dirty="0" smtClean="0"/>
              <a:t>Some problems with ELMO motor controller</a:t>
            </a:r>
          </a:p>
        </p:txBody>
      </p:sp>
    </p:spTree>
    <p:extLst>
      <p:ext uri="{BB962C8B-B14F-4D97-AF65-F5344CB8AC3E}">
        <p14:creationId xmlns:p14="http://schemas.microsoft.com/office/powerpoint/2010/main" val="2976560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 Protection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482" y="1652205"/>
            <a:ext cx="5566185" cy="4537869"/>
          </a:xfrm>
        </p:spPr>
        <p:txBody>
          <a:bodyPr/>
          <a:lstStyle/>
          <a:p>
            <a:r>
              <a:rPr lang="en-GB" dirty="0" err="1" smtClean="0"/>
              <a:t>Beckhoff</a:t>
            </a:r>
            <a:r>
              <a:rPr lang="en-GB" dirty="0" smtClean="0"/>
              <a:t> loop not closed jet</a:t>
            </a:r>
          </a:p>
          <a:p>
            <a:r>
              <a:rPr lang="en-GB" dirty="0" smtClean="0"/>
              <a:t>Fast </a:t>
            </a:r>
            <a:r>
              <a:rPr lang="en-GB" dirty="0"/>
              <a:t>valves</a:t>
            </a:r>
          </a:p>
          <a:p>
            <a:pPr lvl="1"/>
            <a:r>
              <a:rPr lang="en-GB" dirty="0" smtClean="0"/>
              <a:t>XTD9: Cable for </a:t>
            </a:r>
            <a:r>
              <a:rPr lang="en-GB" dirty="0"/>
              <a:t>MPS </a:t>
            </a:r>
            <a:r>
              <a:rPr lang="en-GB" dirty="0" smtClean="0"/>
              <a:t>pulled, rack 1.11 -&gt; 1.14 cabling next week</a:t>
            </a:r>
          </a:p>
          <a:p>
            <a:pPr lvl="1"/>
            <a:r>
              <a:rPr lang="en-GB" dirty="0" smtClean="0"/>
              <a:t>XTD2: need to agree with DESY which µTCA crate to use</a:t>
            </a:r>
            <a:endParaRPr lang="en-GB" dirty="0"/>
          </a:p>
          <a:p>
            <a:r>
              <a:rPr lang="en-GB" dirty="0" smtClean="0"/>
              <a:t>High priority temperature sensors </a:t>
            </a:r>
          </a:p>
          <a:p>
            <a:pPr lvl="1"/>
            <a:r>
              <a:rPr lang="en-GB" dirty="0" smtClean="0"/>
              <a:t>Defined by </a:t>
            </a:r>
            <a:r>
              <a:rPr lang="en-GB" dirty="0" err="1" smtClean="0"/>
              <a:t>Harald</a:t>
            </a:r>
            <a:endParaRPr lang="en-GB" dirty="0"/>
          </a:p>
          <a:p>
            <a:pPr lvl="1"/>
            <a:r>
              <a:rPr lang="en-GB" dirty="0" smtClean="0"/>
              <a:t>Cables are pulled </a:t>
            </a:r>
            <a:endParaRPr lang="en-GB" dirty="0"/>
          </a:p>
          <a:p>
            <a:pPr lvl="1"/>
            <a:r>
              <a:rPr lang="en-GB" dirty="0" smtClean="0"/>
              <a:t>Connected to </a:t>
            </a:r>
            <a:r>
              <a:rPr lang="en-GB" dirty="0" err="1" smtClean="0"/>
              <a:t>Beckhoff</a:t>
            </a:r>
            <a:r>
              <a:rPr lang="en-GB" dirty="0" smtClean="0"/>
              <a:t> EPS crates</a:t>
            </a:r>
            <a:endParaRPr lang="en-GB" dirty="0"/>
          </a:p>
          <a:p>
            <a:pPr lvl="1"/>
            <a:r>
              <a:rPr lang="en-GB" dirty="0" smtClean="0"/>
              <a:t>Ready </a:t>
            </a:r>
            <a:r>
              <a:rPr lang="en-GB" dirty="0"/>
              <a:t>for local test </a:t>
            </a:r>
            <a:r>
              <a:rPr lang="en-GB" dirty="0" smtClean="0"/>
              <a:t>by AE</a:t>
            </a:r>
            <a:endParaRPr lang="en-GB" dirty="0"/>
          </a:p>
          <a:p>
            <a:pPr marL="357187" lvl="1" indent="0">
              <a:buNone/>
            </a:pPr>
            <a:endParaRPr lang="en-GB" dirty="0"/>
          </a:p>
          <a:p>
            <a:endParaRPr lang="en-GB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61995" y="1643937"/>
            <a:ext cx="5096083" cy="39134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18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17303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18097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7" lvl="1" indent="0">
              <a:buNone/>
            </a:pP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60808" y="1616456"/>
            <a:ext cx="5566185" cy="47654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18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17303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18097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Interface EPS </a:t>
            </a:r>
            <a:r>
              <a:rPr lang="mr-IN" dirty="0" smtClean="0"/>
              <a:t>–</a:t>
            </a:r>
            <a:r>
              <a:rPr lang="de-DE" dirty="0" smtClean="0"/>
              <a:t> MPS (</a:t>
            </a:r>
            <a:r>
              <a:rPr lang="de-DE" dirty="0" err="1" smtClean="0"/>
              <a:t>rack</a:t>
            </a:r>
            <a:r>
              <a:rPr lang="de-DE" dirty="0" smtClean="0"/>
              <a:t> 1.14)</a:t>
            </a:r>
          </a:p>
          <a:p>
            <a:pPr lvl="1"/>
            <a:r>
              <a:rPr lang="en-GB" dirty="0" smtClean="0"/>
              <a:t>Installation of signal </a:t>
            </a:r>
            <a:r>
              <a:rPr lang="en-GB" dirty="0" smtClean="0"/>
              <a:t>converters has started</a:t>
            </a:r>
            <a:endParaRPr lang="en-GB" dirty="0" smtClean="0"/>
          </a:p>
          <a:p>
            <a:pPr lvl="1"/>
            <a:endParaRPr lang="en-GB" dirty="0" smtClean="0"/>
          </a:p>
          <a:p>
            <a:pPr marL="357187" lvl="1" indent="0">
              <a:buFontTx/>
              <a:buNone/>
            </a:pP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98584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20170127_SASE1_Readiness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20170127_SASE1_Readiness.potx</Template>
  <TotalTime>2599</TotalTime>
  <Words>119</Words>
  <Application>Microsoft Macintosh PowerPoint</Application>
  <PresentationFormat>Custom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20170127_SASE1_Readiness</vt:lpstr>
      <vt:lpstr>SASE1 mirror chambers</vt:lpstr>
      <vt:lpstr>Equipment Protection System</vt:lpstr>
    </vt:vector>
  </TitlesOfParts>
  <Company>XFEL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XFEL</dc:creator>
  <cp:lastModifiedBy>Martin Dommach</cp:lastModifiedBy>
  <cp:revision>79</cp:revision>
  <cp:lastPrinted>2017-02-02T16:03:03Z</cp:lastPrinted>
  <dcterms:created xsi:type="dcterms:W3CDTF">2016-08-23T09:10:25Z</dcterms:created>
  <dcterms:modified xsi:type="dcterms:W3CDTF">2017-02-17T07:38:37Z</dcterms:modified>
</cp:coreProperties>
</file>