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6" r:id="rId5"/>
    <p:sldId id="419" r:id="rId6"/>
    <p:sldId id="38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 autoAdjust="0"/>
    <p:restoredTop sz="50000" autoAdjust="0"/>
  </p:normalViewPr>
  <p:slideViewPr>
    <p:cSldViewPr snapToGrid="0">
      <p:cViewPr>
        <p:scale>
          <a:sx n="116" d="100"/>
          <a:sy n="116" d="100"/>
        </p:scale>
        <p:origin x="-10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02/03/2017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02/03/2017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02/03/2017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02/03/2017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event/587631/contributions/2471706/attachments/1415599/2167195/TrentoW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23 February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ABC130*/HCC* news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Firmware: still using va113, all well.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Analogue system testing: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Kestutis is mapping out the 512-pixel test array’s sensitivity variations.</a:t>
            </a:r>
          </a:p>
          <a:p>
            <a:pPr marL="633412" lvl="2">
              <a:spcAft>
                <a:spcPts val="4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108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away at the moment.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Wojtek</a:t>
            </a:r>
            <a:r>
              <a:rPr lang="en-GB" dirty="0" smtClean="0">
                <a:solidFill>
                  <a:prstClr val="black"/>
                </a:solidFill>
              </a:rPr>
              <a:t> wiring up the SPI at the moment.</a:t>
            </a: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41689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mtClean="0"/>
              <a:t>No update this week.</a:t>
            </a:r>
            <a:endParaRPr lang="en-GB" dirty="0" smtClean="0"/>
          </a:p>
        </p:txBody>
      </p:sp>
      <p:pic>
        <p:nvPicPr>
          <p:cNvPr id="1026" name="878C1714-BF70-4CB7-8E4F-FC4BAC62C602" descr="3E3EB4E3-A83F-4F83-8DDD-DAD63F4ABAB8@tel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54" y="814717"/>
            <a:ext cx="4290646" cy="57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No update this week.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32098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ABC* / HCC*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4000993"/>
            <a:ext cx="8795842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Laura </a:t>
            </a:r>
            <a:r>
              <a:rPr lang="en-GB" dirty="0" err="1" smtClean="0"/>
              <a:t>Gonella</a:t>
            </a:r>
            <a:r>
              <a:rPr lang="en-GB" dirty="0" smtClean="0"/>
              <a:t> (Birmingham) presented a talk on the ABC* and HCC* at the Trento workshop this week which is a very useful summary of the current state of </a:t>
            </a:r>
            <a:r>
              <a:rPr lang="en-GB" smtClean="0"/>
              <a:t>the designs: </a:t>
            </a:r>
            <a:r>
              <a:rPr lang="en-GB" dirty="0" smtClean="0">
                <a:hlinkClick r:id="rId2"/>
              </a:rPr>
              <a:t>link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40499</TotalTime>
  <Words>174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23 February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1536</cp:revision>
  <cp:lastPrinted>2015-07-21T15:43:16Z</cp:lastPrinted>
  <dcterms:created xsi:type="dcterms:W3CDTF">2014-09-18T13:48:06Z</dcterms:created>
  <dcterms:modified xsi:type="dcterms:W3CDTF">2017-03-02T14:35:13Z</dcterms:modified>
</cp:coreProperties>
</file>