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382" r:id="rId2"/>
    <p:sldId id="333" r:id="rId3"/>
    <p:sldId id="383" r:id="rId4"/>
    <p:sldId id="416" r:id="rId5"/>
    <p:sldId id="420" r:id="rId6"/>
    <p:sldId id="421" r:id="rId7"/>
    <p:sldId id="419" r:id="rId8"/>
    <p:sldId id="384" r:id="rId9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006600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588" autoAdjust="0"/>
    <p:restoredTop sz="50000" autoAdjust="0"/>
  </p:normalViewPr>
  <p:slideViewPr>
    <p:cSldViewPr snapToGrid="0">
      <p:cViewPr>
        <p:scale>
          <a:sx n="116" d="100"/>
          <a:sy n="116" d="100"/>
        </p:scale>
        <p:origin x="-19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02/03/2017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02/03/2017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02/03/2017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02/03/2017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02/03/2017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02/03/2017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02/03/2017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02/03/2017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02/03/2017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02/03/2017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02/03/2017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02/03/2017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02/03/2017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2 March 2017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emulator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firmware - SACI 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readout software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adaptor board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 digital hardware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>
                <a:solidFill>
                  <a:schemeClr val="bg1">
                    <a:lumMod val="75000"/>
                  </a:schemeClr>
                </a:solidFill>
              </a:rPr>
              <a:t>CHESS-2 mini-module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>
                <a:solidFill>
                  <a:schemeClr val="bg1">
                    <a:lumMod val="75000"/>
                  </a:schemeClr>
                </a:solidFill>
              </a:rPr>
              <a:t>ABC130*/HCC* news</a:t>
            </a:r>
            <a:endParaRPr lang="en-GB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6839" y="6117168"/>
            <a:ext cx="8107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n-GB" sz="1600" dirty="0" err="1" smtClean="0">
                <a:solidFill>
                  <a:schemeClr val="bg1">
                    <a:lumMod val="65000"/>
                  </a:schemeClr>
                </a:solidFill>
              </a:rPr>
              <a:t>TWiki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page for CHESS and its test hardware: </a:t>
            </a:r>
            <a:r>
              <a:rPr lang="en-GB" sz="1600" dirty="0">
                <a:hlinkClick r:id="rId2"/>
              </a:rPr>
              <a:t>https://twiki.cern.ch/twiki/bin/view/Atlas/CHESSStripTestChip</a:t>
            </a:r>
            <a:r>
              <a:rPr lang="en-GB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Atlys firmware / CHESS-2 analogue test status:</a:t>
            </a:r>
            <a:endParaRPr lang="en-GB" dirty="0" smtClean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Firmware: still using va113, all well.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Analogue system testing: 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Kestutis </a:t>
            </a:r>
            <a:r>
              <a:rPr lang="en-GB" dirty="0" smtClean="0"/>
              <a:t>has mapped out </a:t>
            </a:r>
            <a:r>
              <a:rPr lang="en-GB" dirty="0" smtClean="0"/>
              <a:t>the 512-pixel test array’s sensitivity variations.</a:t>
            </a:r>
          </a:p>
          <a:p>
            <a:pPr marL="633412" lvl="2">
              <a:spcAft>
                <a:spcPts val="40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status, continued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6642"/>
            <a:ext cx="879584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Nexys Video firmware and software status</a:t>
            </a:r>
            <a:r>
              <a:rPr lang="en-GB" sz="2000" dirty="0" smtClean="0">
                <a:solidFill>
                  <a:srgbClr val="0000FF"/>
                </a:solidFill>
              </a:rPr>
              <a:t>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Now able to send SACI commands, probed on hardware:</a:t>
            </a:r>
            <a:endParaRPr lang="en-GB" dirty="0" smtClean="0">
              <a:solidFill>
                <a:prstClr val="black"/>
              </a:solidFill>
            </a:endParaRPr>
          </a:p>
        </p:txBody>
      </p:sp>
      <p:pic>
        <p:nvPicPr>
          <p:cNvPr id="1026" name="DD416B10-C31F-4EC8-A3CA-02C3C1C6033D" descr="image00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45" b="31447"/>
          <a:stretch/>
        </p:blipFill>
        <p:spPr bwMode="auto">
          <a:xfrm>
            <a:off x="457199" y="1820564"/>
            <a:ext cx="3851189" cy="2951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F85A82E2-7E5E-4C47-8230-507FB509407E" descr="image00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568" b="29324"/>
          <a:stretch/>
        </p:blipFill>
        <p:spPr bwMode="auto">
          <a:xfrm>
            <a:off x="4835611" y="1820563"/>
            <a:ext cx="3851189" cy="2951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65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status, continued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6642"/>
            <a:ext cx="879584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Nexys Video firmware and software </a:t>
            </a:r>
            <a:r>
              <a:rPr lang="en-GB" sz="2000" dirty="0" smtClean="0">
                <a:solidFill>
                  <a:srgbClr val="0000FF"/>
                </a:solidFill>
              </a:rPr>
              <a:t>status, continued: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prstClr val="black"/>
                </a:solidFill>
              </a:rPr>
              <a:t>ChipScope</a:t>
            </a:r>
            <a:r>
              <a:rPr lang="en-GB" dirty="0" smtClean="0">
                <a:solidFill>
                  <a:prstClr val="black"/>
                </a:solidFill>
              </a:rPr>
              <a:t> screenshot 1:</a:t>
            </a:r>
            <a:endParaRPr lang="en-GB" dirty="0" smtClean="0">
              <a:solidFill>
                <a:prstClr val="black"/>
              </a:solidFill>
            </a:endParaRPr>
          </a:p>
        </p:txBody>
      </p:sp>
      <p:pic>
        <p:nvPicPr>
          <p:cNvPr id="2050" name="50B7AAD8-4E42-4DD1-80C4-380F63DB9695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324" y="1622853"/>
            <a:ext cx="8097795" cy="5061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196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84446B20-CEEF-4FF6-BDEB-42A43ACB3908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323" y="1622853"/>
            <a:ext cx="8097795" cy="5061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status, continued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6642"/>
            <a:ext cx="879584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Nexys Video firmware and software </a:t>
            </a:r>
            <a:r>
              <a:rPr lang="en-GB" sz="2000" dirty="0" smtClean="0">
                <a:solidFill>
                  <a:srgbClr val="0000FF"/>
                </a:solidFill>
              </a:rPr>
              <a:t>status, continued: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prstClr val="black"/>
                </a:solidFill>
              </a:rPr>
              <a:t>ChipScope</a:t>
            </a:r>
            <a:r>
              <a:rPr lang="en-GB" dirty="0" smtClean="0">
                <a:solidFill>
                  <a:prstClr val="black"/>
                </a:solidFill>
              </a:rPr>
              <a:t> screenshot 2:</a:t>
            </a:r>
            <a:endParaRPr lang="en-GB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96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CHESS-2-to-FMC adaptor board status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7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416897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.</a:t>
            </a:r>
            <a:endParaRPr lang="en-GB" dirty="0" smtClean="0"/>
          </a:p>
        </p:txBody>
      </p:sp>
      <p:pic>
        <p:nvPicPr>
          <p:cNvPr id="1026" name="878C1714-BF70-4CB7-8E4F-FC4BAC62C602" descr="3E3EB4E3-A83F-4F83-8DDD-DAD63F4ABAB8@telu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6154" y="814717"/>
            <a:ext cx="4290646" cy="5712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11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8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11790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digital hardware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1800"/>
            <a:ext cx="879584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/>
              <a:t>Update from Tuesday’s Strip CMOS meeting from Su Dong</a:t>
            </a:r>
            <a:r>
              <a:rPr lang="en-GB" sz="2000" dirty="0" smtClean="0"/>
              <a:t>:</a:t>
            </a:r>
          </a:p>
          <a:p>
            <a:pPr marL="0" lvl="1">
              <a:spcAft>
                <a:spcPts val="600"/>
              </a:spcAft>
            </a:pPr>
            <a:endParaRPr lang="en-GB" sz="2000" dirty="0"/>
          </a:p>
          <a:p>
            <a:pPr marL="0" lvl="1">
              <a:spcAft>
                <a:spcPts val="600"/>
              </a:spcAft>
            </a:pPr>
            <a:r>
              <a:rPr lang="en-GB" sz="2000" dirty="0" smtClean="0"/>
              <a:t>Carrier boards:</a:t>
            </a:r>
            <a:endParaRPr lang="en-GB" sz="2000" dirty="0" smtClean="0"/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Carrier board production completed. Arrived at SLAC on 27 Feb, now testing and preparing the boards.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Su Dong is currently collecting people’s shipping addresses for the carrier boards.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Shipping to CERN to collect at ATLAS upgrade week is one possibility, or directly shipping if they are needed sooner.</a:t>
            </a:r>
            <a:br>
              <a:rPr lang="en-GB" dirty="0" smtClean="0"/>
            </a:br>
            <a:endParaRPr lang="en-GB" dirty="0" smtClean="0"/>
          </a:p>
          <a:p>
            <a:pPr indent="-280988">
              <a:spcAft>
                <a:spcPts val="600"/>
              </a:spcAft>
            </a:pPr>
            <a:r>
              <a:rPr lang="en-GB" sz="2000" dirty="0" smtClean="0"/>
              <a:t>Daughterboards:</a:t>
            </a:r>
          </a:p>
          <a:p>
            <a:pPr marL="519112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The digital </a:t>
            </a:r>
            <a:r>
              <a:rPr lang="en-GB" dirty="0" err="1"/>
              <a:t>daughterboard’s</a:t>
            </a:r>
            <a:r>
              <a:rPr lang="en-GB" dirty="0"/>
              <a:t> revised layout is nearly complete. </a:t>
            </a:r>
            <a:r>
              <a:rPr lang="en-GB" dirty="0" smtClean="0"/>
              <a:t>It should ease the wire-bonding.</a:t>
            </a:r>
            <a:endParaRPr lang="en-GB" dirty="0"/>
          </a:p>
          <a:p>
            <a:pPr marL="519112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Su Dong will e-mail the group when the files are ready, to review the layout and provide feedback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40511</TotalTime>
  <Words>221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Progress and next steps  2 March 2017  this version is the minutes of the meeting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1543</cp:revision>
  <cp:lastPrinted>2015-07-21T15:43:16Z</cp:lastPrinted>
  <dcterms:created xsi:type="dcterms:W3CDTF">2014-09-18T13:48:06Z</dcterms:created>
  <dcterms:modified xsi:type="dcterms:W3CDTF">2017-03-02T15:23:38Z</dcterms:modified>
</cp:coreProperties>
</file>