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382" r:id="rId2"/>
    <p:sldId id="333" r:id="rId3"/>
    <p:sldId id="383" r:id="rId4"/>
    <p:sldId id="416" r:id="rId5"/>
    <p:sldId id="420" r:id="rId6"/>
    <p:sldId id="421" r:id="rId7"/>
    <p:sldId id="384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50000" autoAdjust="0"/>
  </p:normalViewPr>
  <p:slideViewPr>
    <p:cSldViewPr snapToGrid="0">
      <p:cViewPr varScale="1">
        <p:scale>
          <a:sx n="111" d="100"/>
          <a:sy n="11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 March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</a:t>
            </a: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ABC130*/HCC* news</a:t>
            </a:r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 testing: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Kestutis has mapped out the 512-pixel test array’s sensitivity variations.</a:t>
            </a:r>
          </a:p>
          <a:p>
            <a:pPr marL="633412" lvl="2">
              <a:spcAft>
                <a:spcPts val="4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Resolved issues of cores not being generated. The Technology Schematics were useful.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Now sending SACI </a:t>
            </a:r>
            <a:r>
              <a:rPr lang="en-GB" dirty="0" smtClean="0">
                <a:solidFill>
                  <a:prstClr val="black"/>
                </a:solidFill>
              </a:rPr>
              <a:t>commands, probed </a:t>
            </a:r>
            <a:r>
              <a:rPr lang="en-GB" dirty="0" smtClean="0">
                <a:solidFill>
                  <a:prstClr val="black"/>
                </a:solidFill>
              </a:rPr>
              <a:t>after FMC connector</a:t>
            </a:r>
            <a:r>
              <a:rPr lang="en-GB" dirty="0" smtClean="0">
                <a:solidFill>
                  <a:prstClr val="black"/>
                </a:solidFill>
              </a:rPr>
              <a:t>:</a:t>
            </a:r>
            <a:endParaRPr lang="en-GB" dirty="0" smtClean="0">
              <a:solidFill>
                <a:prstClr val="black"/>
              </a:solidFill>
            </a:endParaRPr>
          </a:p>
        </p:txBody>
      </p:sp>
      <p:pic>
        <p:nvPicPr>
          <p:cNvPr id="1026" name="DD416B10-C31F-4EC8-A3CA-02C3C1C6033D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5" b="31447"/>
          <a:stretch/>
        </p:blipFill>
        <p:spPr bwMode="auto">
          <a:xfrm>
            <a:off x="457199" y="2296903"/>
            <a:ext cx="3851189" cy="295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F85A82E2-7E5E-4C47-8230-507FB509407E" descr="image00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68" b="29324"/>
          <a:stretch/>
        </p:blipFill>
        <p:spPr bwMode="auto">
          <a:xfrm>
            <a:off x="4835611" y="2296902"/>
            <a:ext cx="3851189" cy="2951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83201" y="1865424"/>
            <a:ext cx="3799184" cy="408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 smtClean="0">
                <a:solidFill>
                  <a:srgbClr val="0000FF"/>
                </a:solidFill>
              </a:rPr>
              <a:t>40MHz clock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861613" y="1865424"/>
            <a:ext cx="3799184" cy="408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 smtClean="0">
                <a:solidFill>
                  <a:srgbClr val="0000FF"/>
                </a:solidFill>
              </a:rPr>
              <a:t>SACI reset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5360098"/>
            <a:ext cx="8795842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Now verifying that SACI commands are sent and interpreted correctly using the configuration software.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SPI has been implemented in the DIO block.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After SACI verified, will integrate SPI and try programming the DAC on the adaptor.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status, continued: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screenshot </a:t>
            </a:r>
            <a:r>
              <a:rPr lang="en-GB" dirty="0" smtClean="0">
                <a:solidFill>
                  <a:prstClr val="black"/>
                </a:solidFill>
              </a:rPr>
              <a:t>1, within </a:t>
            </a:r>
            <a:r>
              <a:rPr lang="en-GB" dirty="0" err="1" smtClean="0">
                <a:solidFill>
                  <a:prstClr val="black"/>
                </a:solidFill>
              </a:rPr>
              <a:t>ocb_saci</a:t>
            </a:r>
            <a:r>
              <a:rPr lang="en-GB" dirty="0" smtClean="0">
                <a:solidFill>
                  <a:prstClr val="black"/>
                </a:solidFill>
              </a:rPr>
              <a:t> core:</a:t>
            </a:r>
            <a:endParaRPr lang="en-GB" dirty="0" smtClean="0">
              <a:solidFill>
                <a:prstClr val="black"/>
              </a:solidFill>
            </a:endParaRPr>
          </a:p>
        </p:txBody>
      </p:sp>
      <p:pic>
        <p:nvPicPr>
          <p:cNvPr id="2050" name="50B7AAD8-4E42-4DD1-80C4-380F63DB9695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4" y="1622853"/>
            <a:ext cx="8097795" cy="5061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9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84446B20-CEEF-4FF6-BDEB-42A43ACB3908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3" y="1622853"/>
            <a:ext cx="8097795" cy="5061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status, continued: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screenshot </a:t>
            </a:r>
            <a:r>
              <a:rPr lang="en-GB" dirty="0" smtClean="0">
                <a:solidFill>
                  <a:prstClr val="black"/>
                </a:solidFill>
              </a:rPr>
              <a:t>2, within </a:t>
            </a:r>
            <a:r>
              <a:rPr lang="en-GB" dirty="0" err="1" smtClean="0">
                <a:solidFill>
                  <a:prstClr val="black"/>
                </a:solidFill>
              </a:rPr>
              <a:t>ocb_saci</a:t>
            </a:r>
            <a:r>
              <a:rPr lang="en-GB" dirty="0" smtClean="0">
                <a:solidFill>
                  <a:prstClr val="black"/>
                </a:solidFill>
              </a:rPr>
              <a:t> core, showing parallel SACI data: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/>
              <a:t>Update from Tuesday’s Strip CMOS meeting from Su Dong</a:t>
            </a:r>
            <a:r>
              <a:rPr lang="en-GB" sz="2000" dirty="0" smtClean="0"/>
              <a:t>: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Carrier boards: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Carrier board production completed. Arrived at SLAC on 27 Feb, now testing and preparing the boards.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is currently collecting people’s shipping addresses for the carrier boards.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Shipping to CERN to collect at ATLAS upgrade week is one possibility, or directly shipping if they are needed sooner.</a:t>
            </a:r>
            <a:br>
              <a:rPr lang="en-GB" dirty="0" smtClean="0"/>
            </a:br>
            <a:endParaRPr lang="en-GB" dirty="0" smtClean="0"/>
          </a:p>
          <a:p>
            <a:pPr indent="-280988">
              <a:spcAft>
                <a:spcPts val="600"/>
              </a:spcAft>
            </a:pPr>
            <a:r>
              <a:rPr lang="en-GB" sz="2000" dirty="0" smtClean="0"/>
              <a:t>Daughterboards: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digital </a:t>
            </a:r>
            <a:r>
              <a:rPr lang="en-GB" dirty="0" err="1"/>
              <a:t>daughterboard’s</a:t>
            </a:r>
            <a:r>
              <a:rPr lang="en-GB" dirty="0"/>
              <a:t> revised layout is nearly complete. </a:t>
            </a:r>
            <a:r>
              <a:rPr lang="en-GB" dirty="0" smtClean="0"/>
              <a:t>It should ease the wire-bonding.</a:t>
            </a:r>
            <a:endParaRPr lang="en-GB" dirty="0"/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Su Dong will e-mail the group when the files are ready, to review the layout and provide feedback</a:t>
            </a:r>
            <a:r>
              <a:rPr lang="en-GB" dirty="0" smtClean="0"/>
              <a:t>.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FF"/>
                </a:solidFill>
              </a:rPr>
              <a:t>Wojtek will e-mail Su Dong to say it would be useful to soon have a first-generation daughterboard for working with the adaptor board.</a:t>
            </a:r>
            <a:endParaRPr lang="en-GB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40618</TotalTime>
  <Words>282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Progress and next steps  2 March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1548</cp:revision>
  <cp:lastPrinted>2015-07-21T15:43:16Z</cp:lastPrinted>
  <dcterms:created xsi:type="dcterms:W3CDTF">2014-09-18T13:48:06Z</dcterms:created>
  <dcterms:modified xsi:type="dcterms:W3CDTF">2017-03-02T17:32:18Z</dcterms:modified>
</cp:coreProperties>
</file>