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382" r:id="rId2"/>
    <p:sldId id="333" r:id="rId3"/>
    <p:sldId id="383" r:id="rId4"/>
    <p:sldId id="416" r:id="rId5"/>
    <p:sldId id="384" r:id="rId6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8" autoAdjust="0"/>
    <p:restoredTop sz="50000" autoAdjust="0"/>
  </p:normalViewPr>
  <p:slideViewPr>
    <p:cSldViewPr snapToGrid="0">
      <p:cViewPr>
        <p:scale>
          <a:sx n="116" d="100"/>
          <a:sy n="116" d="100"/>
        </p:scale>
        <p:origin x="-10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09/03/2017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09/03/2017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09/03/2017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/>
              <a:t>9</a:t>
            </a:r>
            <a:r>
              <a:rPr lang="en-GB" sz="3200" dirty="0" smtClean="0"/>
              <a:t> </a:t>
            </a:r>
            <a:r>
              <a:rPr lang="en-GB" sz="3200" dirty="0" smtClean="0"/>
              <a:t>March 2017</a:t>
            </a:r>
            <a:br>
              <a:rPr lang="en-GB" sz="3200" dirty="0" smtClean="0"/>
            </a:br>
            <a:r>
              <a:rPr lang="en-GB" sz="1800" dirty="0" smtClean="0">
                <a:solidFill>
                  <a:srgbClr val="FF0066"/>
                </a:solidFill>
              </a:rPr>
              <a:t/>
            </a:r>
            <a:br>
              <a:rPr lang="en-GB" sz="1800" dirty="0" smtClean="0">
                <a:solidFill>
                  <a:srgbClr val="FF0066"/>
                </a:solidFill>
              </a:rPr>
            </a:br>
            <a:r>
              <a:rPr lang="en-GB" sz="2000" dirty="0" smtClean="0">
                <a:solidFill>
                  <a:srgbClr val="FF0066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rgbClr val="FF0066"/>
                </a:solidFill>
              </a:rPr>
            </a:br>
            <a:endParaRPr lang="en-GB" sz="2000" dirty="0">
              <a:solidFill>
                <a:srgbClr val="FF00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>
                <a:solidFill>
                  <a:schemeClr val="bg1">
                    <a:lumMod val="75000"/>
                  </a:schemeClr>
                </a:solidFill>
              </a:rPr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digital hardware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>
                <a:solidFill>
                  <a:schemeClr val="bg1">
                    <a:lumMod val="75000"/>
                  </a:schemeClr>
                </a:solidFill>
              </a:rPr>
              <a:t>CHESS-2 mini-module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>
                <a:solidFill>
                  <a:schemeClr val="bg1">
                    <a:lumMod val="75000"/>
                  </a:schemeClr>
                </a:solidFill>
              </a:rPr>
              <a:t>ABC130*/HCC* news</a:t>
            </a:r>
            <a:endParaRPr lang="en-GB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6839" y="6117168"/>
            <a:ext cx="810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page for CHESS and its test hardware: </a:t>
            </a:r>
            <a:r>
              <a:rPr lang="en-GB" sz="1600" dirty="0">
                <a:hlinkClick r:id="rId2"/>
              </a:rPr>
              <a:t>https://twiki.cern.ch/twiki/bin/view/Atlas/CHESSStripTestChip</a:t>
            </a:r>
            <a:r>
              <a:rPr lang="en-GB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Atlys firmware / CHESS-2 analogue test status:</a:t>
            </a:r>
            <a:endParaRPr lang="en-GB" dirty="0" smtClean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Firmware: still using va113, all well.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Continuing with testing and discussing with Hervé</a:t>
            </a:r>
            <a:r>
              <a:rPr lang="en-GB" dirty="0" smtClean="0"/>
              <a:t>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Tested CHESS-2 with x-rays at Glasgow, then changed DAC values. No definite response seen as yet. The beam is quite wide, not focussed.</a:t>
            </a:r>
            <a:endParaRPr lang="en-GB" dirty="0" smtClean="0"/>
          </a:p>
          <a:p>
            <a:pPr marL="633412" lvl="2">
              <a:spcAft>
                <a:spcPts val="40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status, continued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23442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Nexys Video firmware and software status: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Seeing expected output for SACI commands on the scope.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Testing the parsing of responses and timeouts next. 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Wojtek has integrated SPI into the firmware. 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Robin is preparing the SPI commands, then will test on the bench.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After that, can work with CHESS-2 – will ask Santa Cruz for the existing 200 Ohm-cm daughterboard, for getting started.</a:t>
            </a:r>
            <a:endParaRPr lang="en-GB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5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11790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digital hardware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1800"/>
            <a:ext cx="8795842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/>
              <a:t>Update from </a:t>
            </a:r>
            <a:r>
              <a:rPr lang="en-GB" sz="2000" dirty="0" smtClean="0"/>
              <a:t>Su </a:t>
            </a:r>
            <a:r>
              <a:rPr lang="en-GB" sz="2000" dirty="0"/>
              <a:t>Dong</a:t>
            </a:r>
            <a:r>
              <a:rPr lang="en-GB" sz="2000" dirty="0" smtClean="0"/>
              <a:t>:</a:t>
            </a:r>
          </a:p>
          <a:p>
            <a:pPr marL="0" lvl="1">
              <a:spcAft>
                <a:spcPts val="600"/>
              </a:spcAft>
            </a:pPr>
            <a:endParaRPr lang="en-GB" sz="2000" dirty="0"/>
          </a:p>
          <a:p>
            <a:pPr marL="0" lvl="1">
              <a:spcAft>
                <a:spcPts val="600"/>
              </a:spcAft>
            </a:pPr>
            <a:r>
              <a:rPr lang="en-GB" sz="2000" dirty="0" smtClean="0"/>
              <a:t>Carrier boards: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Carrier board production completed. Arrived at SLAC on 27 Feb, now testing and preparing the boards.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Su Dong is currently collecting people’s shipping addresses for the carrier boards.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Shipping to CERN to collect at ATLAS upgrade week is one possibility, or directly shipping if they are needed sooner.</a:t>
            </a:r>
            <a:br>
              <a:rPr lang="en-GB" dirty="0" smtClean="0"/>
            </a:br>
            <a:endParaRPr lang="en-GB" dirty="0" smtClean="0"/>
          </a:p>
          <a:p>
            <a:pPr indent="-280988">
              <a:spcAft>
                <a:spcPts val="600"/>
              </a:spcAft>
            </a:pPr>
            <a:r>
              <a:rPr lang="en-GB" sz="2000" dirty="0" smtClean="0"/>
              <a:t>Daughterboards:</a:t>
            </a:r>
          </a:p>
          <a:p>
            <a:pPr marL="519112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The digital </a:t>
            </a:r>
            <a:r>
              <a:rPr lang="en-GB" dirty="0" err="1"/>
              <a:t>daughterboard’s</a:t>
            </a:r>
            <a:r>
              <a:rPr lang="en-GB" dirty="0"/>
              <a:t> revised layout is </a:t>
            </a:r>
            <a:r>
              <a:rPr lang="en-GB" dirty="0" smtClean="0"/>
              <a:t>available for review. So far Gale Lockwood (Oxford/RAL) and Paul Booker (RAL) have given their input, which Jaya John will summarise for Su Dong.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47681</TotalTime>
  <Words>241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Progress and next steps  9 March 2017  this version is the minutes of the meeting 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1555</cp:revision>
  <cp:lastPrinted>2015-07-21T15:43:16Z</cp:lastPrinted>
  <dcterms:created xsi:type="dcterms:W3CDTF">2014-09-18T13:48:06Z</dcterms:created>
  <dcterms:modified xsi:type="dcterms:W3CDTF">2017-03-14T14:42:08Z</dcterms:modified>
</cp:coreProperties>
</file>